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9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0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1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  <p:sldMasterId id="2147483705" r:id="rId2"/>
    <p:sldMasterId id="2147483709" r:id="rId3"/>
    <p:sldMasterId id="2147483661" r:id="rId4"/>
    <p:sldMasterId id="2147483665" r:id="rId5"/>
    <p:sldMasterId id="2147483669" r:id="rId6"/>
    <p:sldMasterId id="2147483673" r:id="rId7"/>
    <p:sldMasterId id="2147483677" r:id="rId8"/>
    <p:sldMasterId id="2147483681" r:id="rId9"/>
    <p:sldMasterId id="2147483685" r:id="rId10"/>
    <p:sldMasterId id="2147483689" r:id="rId11"/>
    <p:sldMasterId id="2147483693" r:id="rId12"/>
    <p:sldMasterId id="2147483697" r:id="rId13"/>
    <p:sldMasterId id="2147483701" r:id="rId14"/>
  </p:sldMasterIdLst>
  <p:notesMasterIdLst>
    <p:notesMasterId r:id="rId53"/>
  </p:notesMasterIdLst>
  <p:handoutMasterIdLst>
    <p:handoutMasterId r:id="rId54"/>
  </p:handoutMasterIdLst>
  <p:sldIdLst>
    <p:sldId id="352" r:id="rId15"/>
    <p:sldId id="356" r:id="rId16"/>
    <p:sldId id="362" r:id="rId17"/>
    <p:sldId id="292" r:id="rId18"/>
    <p:sldId id="293" r:id="rId19"/>
    <p:sldId id="291" r:id="rId20"/>
    <p:sldId id="363" r:id="rId21"/>
    <p:sldId id="364" r:id="rId22"/>
    <p:sldId id="360" r:id="rId23"/>
    <p:sldId id="359" r:id="rId24"/>
    <p:sldId id="361" r:id="rId25"/>
    <p:sldId id="375" r:id="rId26"/>
    <p:sldId id="342" r:id="rId27"/>
    <p:sldId id="374" r:id="rId28"/>
    <p:sldId id="367" r:id="rId29"/>
    <p:sldId id="370" r:id="rId30"/>
    <p:sldId id="373" r:id="rId31"/>
    <p:sldId id="338" r:id="rId32"/>
    <p:sldId id="371" r:id="rId33"/>
    <p:sldId id="346" r:id="rId34"/>
    <p:sldId id="347" r:id="rId35"/>
    <p:sldId id="369" r:id="rId36"/>
    <p:sldId id="372" r:id="rId37"/>
    <p:sldId id="344" r:id="rId38"/>
    <p:sldId id="357" r:id="rId39"/>
    <p:sldId id="343" r:id="rId40"/>
    <p:sldId id="368" r:id="rId41"/>
    <p:sldId id="345" r:id="rId42"/>
    <p:sldId id="341" r:id="rId43"/>
    <p:sldId id="365" r:id="rId44"/>
    <p:sldId id="366" r:id="rId45"/>
    <p:sldId id="335" r:id="rId46"/>
    <p:sldId id="376" r:id="rId47"/>
    <p:sldId id="340" r:id="rId48"/>
    <p:sldId id="358" r:id="rId49"/>
    <p:sldId id="330" r:id="rId50"/>
    <p:sldId id="333" r:id="rId51"/>
    <p:sldId id="298" r:id="rId5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37" autoAdjust="0"/>
    <p:restoredTop sz="90828" autoAdjust="0"/>
  </p:normalViewPr>
  <p:slideViewPr>
    <p:cSldViewPr snapToGrid="0" snapToObjects="1">
      <p:cViewPr>
        <p:scale>
          <a:sx n="35" d="100"/>
          <a:sy n="35" d="100"/>
        </p:scale>
        <p:origin x="-2910" y="-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5D862-51C4-4E0B-8841-5BFC48EFD834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A4F-34F8-4A00-891E-3831E03FF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32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4298F-448F-F949-A2A4-E1B2ACBD3C92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921C9-F454-3940-BE85-971728C5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0306" y="1772014"/>
            <a:ext cx="9144000" cy="95433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0306" y="281842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0306" y="1772014"/>
            <a:ext cx="9144000" cy="95433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0306" y="281842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5106" y="1833059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5085" y="1833059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0306" y="1772014"/>
            <a:ext cx="9144000" cy="95433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0306" y="281842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4911" y="1825625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04890" y="1825625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6101" y="1526688"/>
            <a:ext cx="9144000" cy="95433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6101" y="257309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0706" y="1825625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0685" y="1825625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0306" y="1541555"/>
            <a:ext cx="9144000" cy="954332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0306" y="2929933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370306" y="6221673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4911" y="2925878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04890" y="2925878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1282" y="4411137"/>
            <a:ext cx="7546845" cy="954332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71282" y="5457544"/>
            <a:ext cx="7546845" cy="9358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71282" y="6485442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663057" y="6356840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8999" y="523078"/>
            <a:ext cx="9144000" cy="954332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8999" y="1569485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2550" y="6594232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2550" y="6594232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5378" y="1676942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357" y="1676942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2550" y="6594232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5311" y="3994824"/>
            <a:ext cx="9144000" cy="95433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5311" y="504123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2550" y="6594232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165" y="171838"/>
            <a:ext cx="9028888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1164" y="1662074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81143" y="1662074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62550" y="6594232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6159" y="1833059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46138" y="1833059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1038" y="478472"/>
            <a:ext cx="9144000" cy="95433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1038" y="152487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41038" y="6594231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41038" y="6594231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247" y="1699245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226" y="1699245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41038" y="6594231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443" y="619722"/>
            <a:ext cx="9144000" cy="95433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0443" y="166612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90443" y="6594232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41038" y="6594231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179" y="253613"/>
            <a:ext cx="9028888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0179" y="1751284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0158" y="1751284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41038" y="6594231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0432" y="248014"/>
            <a:ext cx="9144000" cy="95433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0432" y="129442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920432" y="6585440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920432" y="6585440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7078" y="1684377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7057" y="1684377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920432" y="6585440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170" y="478473"/>
            <a:ext cx="9144000" cy="95433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6170" y="152488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6170" y="6576648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0306" y="1772014"/>
            <a:ext cx="9144000" cy="95433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0306" y="281842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6170" y="6576648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3603" y="1699245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3582" y="1699245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426170" y="6576648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6159" y="1833059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46138" y="1833059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0306" y="1772014"/>
            <a:ext cx="9144000" cy="95433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0306" y="281842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6159" y="1833059"/>
            <a:ext cx="4324818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46138" y="1833059"/>
            <a:ext cx="4248910" cy="36685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66159" y="6585440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jp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2.jp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3.jp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4.jpg"/><Relationship Id="rId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6159" y="365125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6159" y="1825626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097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32813" y="134667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2813" y="1595168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64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0247" y="201574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247" y="1662075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27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2550" y="231310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2550" y="1691811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80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7078" y="194139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7078" y="1654640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603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3604" y="209008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604" y="1669509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437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6159" y="365125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6159" y="1825626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466159" y="6603024"/>
            <a:ext cx="4114800" cy="237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6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6159" y="365125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6159" y="1825626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460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5106" y="365125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5106" y="1825626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15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911" y="365125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911" y="1825626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3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0706" y="365125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706" y="1825626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343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911" y="1168013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911" y="2948182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054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3057" y="4587721"/>
            <a:ext cx="74807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649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5379" y="223876"/>
            <a:ext cx="90288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5379" y="1684377"/>
            <a:ext cx="9028888" cy="3746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6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.PingFangSC-Regular" charset="-122"/>
        <a:buChar char="－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PingFangSC-Regular" charset="-122"/>
        <a:buChar char="－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A075E7-2ECB-4140-94E1-EEFA6C52E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l="11500" r="9367" b="1"/>
          <a:stretch/>
        </p:blipFill>
        <p:spPr>
          <a:xfrm>
            <a:off x="1" y="-28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D522A-D69C-4E18-913B-9EACA63EF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3619500"/>
            <a:ext cx="4666470" cy="1777692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/>
              <a:t>School Leadership</a:t>
            </a:r>
            <a:endParaRPr lang="en-IE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8ED7E1-72E7-44BB-AE35-B31367DD0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2348680"/>
            <a:ext cx="4823883" cy="972180"/>
          </a:xfrm>
        </p:spPr>
        <p:txBody>
          <a:bodyPr anchor="b">
            <a:normAutofit/>
          </a:bodyPr>
          <a:lstStyle/>
          <a:p>
            <a:pPr algn="l"/>
            <a:r>
              <a:rPr lang="en-US" dirty="0" err="1"/>
              <a:t>Daire</a:t>
            </a:r>
            <a:r>
              <a:rPr lang="en-US" dirty="0"/>
              <a:t> Keogh</a:t>
            </a:r>
            <a:endParaRPr lang="en-IE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B71621-5133-471A-ABDA-3BD9BE869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50" r="26422" b="-1"/>
          <a:stretch/>
        </p:blipFill>
        <p:spPr>
          <a:xfrm>
            <a:off x="6021086" y="544802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8739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09A2B8-00BF-4DAD-BC8A-33B4262D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232A8D7-7897-4D23-B60C-BB3B6ECEE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159" y="1503244"/>
            <a:ext cx="8316051" cy="4989631"/>
          </a:xfrm>
        </p:spPr>
      </p:pic>
    </p:spTree>
    <p:extLst>
      <p:ext uri="{BB962C8B-B14F-4D97-AF65-F5344CB8AC3E}">
        <p14:creationId xmlns:p14="http://schemas.microsoft.com/office/powerpoint/2010/main" val="477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6303BD-75CD-4F49-B91F-D9B155CF9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1C4AD9C-E45E-46EF-91D3-56FF6BD99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159" y="1690688"/>
            <a:ext cx="8357785" cy="4544781"/>
          </a:xfrm>
        </p:spPr>
      </p:pic>
    </p:spTree>
    <p:extLst>
      <p:ext uri="{BB962C8B-B14F-4D97-AF65-F5344CB8AC3E}">
        <p14:creationId xmlns:p14="http://schemas.microsoft.com/office/powerpoint/2010/main" val="32683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32" y="1690688"/>
            <a:ext cx="9390616" cy="4414277"/>
          </a:xfrm>
        </p:spPr>
      </p:pic>
    </p:spTree>
    <p:extLst>
      <p:ext uri="{BB962C8B-B14F-4D97-AF65-F5344CB8AC3E}">
        <p14:creationId xmlns:p14="http://schemas.microsoft.com/office/powerpoint/2010/main" val="670455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E032B0-0FD2-4E80-90F6-DB24BFA6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CE7B624-6FFD-43DA-B7B9-B4E1C7E1F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388" y="2428705"/>
            <a:ext cx="9029700" cy="2540339"/>
          </a:xfrm>
        </p:spPr>
      </p:pic>
    </p:spTree>
    <p:extLst>
      <p:ext uri="{BB962C8B-B14F-4D97-AF65-F5344CB8AC3E}">
        <p14:creationId xmlns:p14="http://schemas.microsoft.com/office/powerpoint/2010/main" val="8441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06" y="1690688"/>
            <a:ext cx="8390965" cy="4500002"/>
          </a:xfrm>
        </p:spPr>
      </p:pic>
    </p:spTree>
    <p:extLst>
      <p:ext uri="{BB962C8B-B14F-4D97-AF65-F5344CB8AC3E}">
        <p14:creationId xmlns:p14="http://schemas.microsoft.com/office/powerpoint/2010/main" val="815887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29" y="1502429"/>
            <a:ext cx="5330359" cy="4661366"/>
          </a:xfrm>
        </p:spPr>
      </p:pic>
    </p:spTree>
    <p:extLst>
      <p:ext uri="{BB962C8B-B14F-4D97-AF65-F5344CB8AC3E}">
        <p14:creationId xmlns:p14="http://schemas.microsoft.com/office/powerpoint/2010/main" val="194561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8" y="1690688"/>
            <a:ext cx="8614217" cy="4661366"/>
          </a:xfrm>
        </p:spPr>
      </p:pic>
    </p:spTree>
    <p:extLst>
      <p:ext uri="{BB962C8B-B14F-4D97-AF65-F5344CB8AC3E}">
        <p14:creationId xmlns:p14="http://schemas.microsoft.com/office/powerpoint/2010/main" val="8091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9" y="1690688"/>
            <a:ext cx="8636067" cy="4533935"/>
          </a:xfrm>
        </p:spPr>
      </p:pic>
    </p:spTree>
    <p:extLst>
      <p:ext uri="{BB962C8B-B14F-4D97-AF65-F5344CB8AC3E}">
        <p14:creationId xmlns:p14="http://schemas.microsoft.com/office/powerpoint/2010/main" val="3197663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2682ED-3F3C-45E3-A154-028C33FD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2A04CD3-7C98-4753-ABA8-58234BFE1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158" y="1690688"/>
            <a:ext cx="8506641" cy="4572665"/>
          </a:xfrm>
        </p:spPr>
      </p:pic>
    </p:spTree>
    <p:extLst>
      <p:ext uri="{BB962C8B-B14F-4D97-AF65-F5344CB8AC3E}">
        <p14:creationId xmlns:p14="http://schemas.microsoft.com/office/powerpoint/2010/main" val="134726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9" y="1825625"/>
            <a:ext cx="8741833" cy="4413810"/>
          </a:xfrm>
        </p:spPr>
      </p:pic>
    </p:spTree>
    <p:extLst>
      <p:ext uri="{BB962C8B-B14F-4D97-AF65-F5344CB8AC3E}">
        <p14:creationId xmlns:p14="http://schemas.microsoft.com/office/powerpoint/2010/main" val="167087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BA142E-C4DA-4091-900C-779CA1AE3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D06FA1A-4C4B-47C4-B068-E0E668937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159" y="1981939"/>
            <a:ext cx="9028888" cy="410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3A1064-E814-49D3-AEFB-3A394899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C04D7A4-FB84-4587-8DE6-5D6924EDE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159" y="1819298"/>
            <a:ext cx="8570436" cy="4673577"/>
          </a:xfrm>
        </p:spPr>
      </p:pic>
    </p:spTree>
    <p:extLst>
      <p:ext uri="{BB962C8B-B14F-4D97-AF65-F5344CB8AC3E}">
        <p14:creationId xmlns:p14="http://schemas.microsoft.com/office/powerpoint/2010/main" val="14980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820023-F5DA-44AD-8E7F-41277C7D8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FC2A848-7163-4A28-A02B-043EAAAD8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795" r="6964" b="5127"/>
          <a:stretch/>
        </p:blipFill>
        <p:spPr>
          <a:xfrm>
            <a:off x="2317303" y="1690688"/>
            <a:ext cx="8694186" cy="4568493"/>
          </a:xfrm>
        </p:spPr>
      </p:pic>
    </p:spTree>
    <p:extLst>
      <p:ext uri="{BB962C8B-B14F-4D97-AF65-F5344CB8AC3E}">
        <p14:creationId xmlns:p14="http://schemas.microsoft.com/office/powerpoint/2010/main" val="35653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8" y="1825624"/>
            <a:ext cx="8452853" cy="4583643"/>
          </a:xfrm>
        </p:spPr>
      </p:pic>
    </p:spTree>
    <p:extLst>
      <p:ext uri="{BB962C8B-B14F-4D97-AF65-F5344CB8AC3E}">
        <p14:creationId xmlns:p14="http://schemas.microsoft.com/office/powerpoint/2010/main" val="10711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8" y="1690688"/>
            <a:ext cx="8533535" cy="474477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1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5AFE2-5104-49E4-BC6A-2A999C73A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BDED712-48F8-41C1-9678-449A2B3FD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057" y="1541229"/>
            <a:ext cx="9127471" cy="4563736"/>
          </a:xfrm>
        </p:spPr>
      </p:pic>
    </p:spTree>
    <p:extLst>
      <p:ext uri="{BB962C8B-B14F-4D97-AF65-F5344CB8AC3E}">
        <p14:creationId xmlns:p14="http://schemas.microsoft.com/office/powerpoint/2010/main" val="204772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E875B-57A5-4FC5-9FDE-49CDE6C7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1DE080D-A905-4B72-AFC6-E53862675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6158" y="1959629"/>
            <a:ext cx="8560429" cy="449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2A34B9-128A-477C-B988-A6E6BF9A9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744253A-D8CF-4A23-8493-ED5C64DA6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388" y="1979352"/>
            <a:ext cx="9029700" cy="3439045"/>
          </a:xfrm>
        </p:spPr>
      </p:pic>
    </p:spTree>
    <p:extLst>
      <p:ext uri="{BB962C8B-B14F-4D97-AF65-F5344CB8AC3E}">
        <p14:creationId xmlns:p14="http://schemas.microsoft.com/office/powerpoint/2010/main" val="2877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18" y="1690688"/>
            <a:ext cx="8587323" cy="4527986"/>
          </a:xfrm>
        </p:spPr>
      </p:pic>
    </p:spTree>
    <p:extLst>
      <p:ext uri="{BB962C8B-B14F-4D97-AF65-F5344CB8AC3E}">
        <p14:creationId xmlns:p14="http://schemas.microsoft.com/office/powerpoint/2010/main" val="22106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7A6D23-2EFB-4385-BB57-F614159D5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D5405C7-84B3-444F-BCF0-0D08D9D90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690688"/>
            <a:ext cx="8558168" cy="4493038"/>
          </a:xfrm>
        </p:spPr>
      </p:pic>
    </p:spTree>
    <p:extLst>
      <p:ext uri="{BB962C8B-B14F-4D97-AF65-F5344CB8AC3E}">
        <p14:creationId xmlns:p14="http://schemas.microsoft.com/office/powerpoint/2010/main" val="22014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A9AA2F-6EE7-4DEA-860C-F45108DA1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BC9CA0C-9D08-4480-A9F7-904634B8A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159" y="1690688"/>
            <a:ext cx="8506641" cy="4710764"/>
          </a:xfrm>
        </p:spPr>
      </p:pic>
    </p:spTree>
    <p:extLst>
      <p:ext uri="{BB962C8B-B14F-4D97-AF65-F5344CB8AC3E}">
        <p14:creationId xmlns:p14="http://schemas.microsoft.com/office/powerpoint/2010/main" val="64628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9" y="1690688"/>
            <a:ext cx="8641112" cy="4555992"/>
          </a:xfrm>
        </p:spPr>
      </p:pic>
    </p:spTree>
    <p:extLst>
      <p:ext uri="{BB962C8B-B14F-4D97-AF65-F5344CB8AC3E}">
        <p14:creationId xmlns:p14="http://schemas.microsoft.com/office/powerpoint/2010/main" val="11954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72" y="1940828"/>
            <a:ext cx="8766175" cy="4406278"/>
          </a:xfrm>
        </p:spPr>
      </p:pic>
    </p:spTree>
    <p:extLst>
      <p:ext uri="{BB962C8B-B14F-4D97-AF65-F5344CB8AC3E}">
        <p14:creationId xmlns:p14="http://schemas.microsoft.com/office/powerpoint/2010/main" val="299786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9" y="1690688"/>
            <a:ext cx="8452853" cy="4574291"/>
          </a:xfrm>
        </p:spPr>
      </p:pic>
    </p:spTree>
    <p:extLst>
      <p:ext uri="{BB962C8B-B14F-4D97-AF65-F5344CB8AC3E}">
        <p14:creationId xmlns:p14="http://schemas.microsoft.com/office/powerpoint/2010/main" val="304614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9" y="1310433"/>
            <a:ext cx="8208912" cy="518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9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387" y="1416820"/>
            <a:ext cx="8695671" cy="501066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35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9EC418-5BE9-42A0-8619-DA3F50254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99B801A-2BD9-4504-9F66-83EB298AB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158" y="1690687"/>
            <a:ext cx="8614218" cy="4622539"/>
          </a:xfrm>
        </p:spPr>
      </p:pic>
    </p:spTree>
    <p:extLst>
      <p:ext uri="{BB962C8B-B14F-4D97-AF65-F5344CB8AC3E}">
        <p14:creationId xmlns:p14="http://schemas.microsoft.com/office/powerpoint/2010/main" val="394259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A7175-799F-44B8-8076-C8F2510BF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A325489-FA3B-4FC3-B350-614125980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158" y="1690688"/>
            <a:ext cx="8655497" cy="456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8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9" y="1452315"/>
            <a:ext cx="828092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5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9" y="1690688"/>
            <a:ext cx="833352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23" y="1470317"/>
            <a:ext cx="8614217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8" y="1690688"/>
            <a:ext cx="874055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9" y="1690688"/>
            <a:ext cx="848829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9" y="1690688"/>
            <a:ext cx="8136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1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9" y="1476713"/>
            <a:ext cx="8694900" cy="4956023"/>
          </a:xfrm>
        </p:spPr>
      </p:pic>
    </p:spTree>
    <p:extLst>
      <p:ext uri="{BB962C8B-B14F-4D97-AF65-F5344CB8AC3E}">
        <p14:creationId xmlns:p14="http://schemas.microsoft.com/office/powerpoint/2010/main" val="6888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8" y="1690688"/>
            <a:ext cx="8533535" cy="4581698"/>
          </a:xfrm>
        </p:spPr>
      </p:pic>
    </p:spTree>
    <p:extLst>
      <p:ext uri="{BB962C8B-B14F-4D97-AF65-F5344CB8AC3E}">
        <p14:creationId xmlns:p14="http://schemas.microsoft.com/office/powerpoint/2010/main" val="297660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4E2684-BBA1-4341-B617-CCA73E27B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0F2E2EC-95FD-407E-ACB0-808B8423A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159" y="1763011"/>
            <a:ext cx="9028888" cy="4729864"/>
          </a:xfrm>
        </p:spPr>
      </p:pic>
    </p:spTree>
    <p:extLst>
      <p:ext uri="{BB962C8B-B14F-4D97-AF65-F5344CB8AC3E}">
        <p14:creationId xmlns:p14="http://schemas.microsoft.com/office/powerpoint/2010/main" val="7236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</Words>
  <Application>Microsoft Office PowerPoint</Application>
  <PresentationFormat>Custom</PresentationFormat>
  <Paragraphs>2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2_Office Theme</vt:lpstr>
      <vt:lpstr>14_Office Theme</vt:lpstr>
      <vt:lpstr>15_Office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School Leadership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Leadership</dc:title>
  <dc:creator>Cora Keogh</dc:creator>
  <cp:lastModifiedBy>Daire Keogh</cp:lastModifiedBy>
  <cp:revision>6</cp:revision>
  <cp:lastPrinted>2019-03-20T10:13:39Z</cp:lastPrinted>
  <dcterms:created xsi:type="dcterms:W3CDTF">2019-03-19T22:35:11Z</dcterms:created>
  <dcterms:modified xsi:type="dcterms:W3CDTF">2019-03-20T10:19:26Z</dcterms:modified>
</cp:coreProperties>
</file>