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1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0a02b723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0a02b72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b0fbde020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b0fbde020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0fbde020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0fbde020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0fbde020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0fbde020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0fbde020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0fbde020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0fbde020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0fbde020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0fbde020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0fbde020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0fbde020a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0fbde020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0fbde020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0fbde020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0fbde020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b0fbde020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0fbde020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0fbde020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0a02b723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0a02b72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0a02b723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0a02b723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b0a02b723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b0a02b723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0fbde020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b0fbde020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0fbde020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0fbde020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0fbde020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0fbde020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0fbde020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0fbde020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0a02b723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0a02b723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0fbde020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0fbde020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fbde020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fbde020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0fbde020a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0fbde020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0a02b723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0a02b723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0fbde020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0fbde02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0a02b723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0a02b723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7400" y="107577"/>
            <a:ext cx="8509200" cy="4787152"/>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7200" b="1" dirty="0">
                <a:solidFill>
                  <a:srgbClr val="FF0000"/>
                </a:solidFill>
                <a:latin typeface="Avenir"/>
                <a:ea typeface="Avenir"/>
                <a:cs typeface="Avenir"/>
                <a:sym typeface="Avenir"/>
              </a:rPr>
              <a:t>Nollaig Shona</a:t>
            </a:r>
            <a:br>
              <a:rPr lang="en" sz="7200" b="1" dirty="0">
                <a:solidFill>
                  <a:srgbClr val="FF0000"/>
                </a:solidFill>
                <a:latin typeface="Avenir"/>
                <a:ea typeface="Avenir"/>
                <a:cs typeface="Avenir"/>
                <a:sym typeface="Avenir"/>
              </a:rPr>
            </a:br>
            <a:r>
              <a:rPr lang="en" sz="7200" b="1" dirty="0">
                <a:solidFill>
                  <a:srgbClr val="FF0000"/>
                </a:solidFill>
                <a:latin typeface="Avenir"/>
                <a:ea typeface="Avenir"/>
                <a:cs typeface="Avenir"/>
                <a:sym typeface="Avenir"/>
              </a:rPr>
              <a:t>Christmas Greetings from </a:t>
            </a:r>
            <a:br>
              <a:rPr lang="en" sz="7200" b="1" dirty="0">
                <a:solidFill>
                  <a:srgbClr val="FF0000"/>
                </a:solidFill>
                <a:latin typeface="Avenir"/>
                <a:ea typeface="Avenir"/>
                <a:cs typeface="Avenir"/>
                <a:sym typeface="Avenir"/>
              </a:rPr>
            </a:br>
            <a:r>
              <a:rPr lang="en" sz="8700" b="1" dirty="0">
                <a:solidFill>
                  <a:srgbClr val="FF0000"/>
                </a:solidFill>
                <a:latin typeface="Avenir"/>
                <a:ea typeface="Avenir"/>
                <a:cs typeface="Avenir"/>
                <a:sym typeface="Avenir"/>
              </a:rPr>
              <a:t>St. Aloysius</a:t>
            </a:r>
            <a:endParaRPr sz="7500" b="1" dirty="0">
              <a:solidFill>
                <a:srgbClr val="006600"/>
              </a:solidFill>
              <a:latin typeface="Avenir"/>
              <a:ea typeface="Avenir"/>
              <a:cs typeface="Avenir"/>
              <a:sym typeface="Avenir"/>
            </a:endParaRPr>
          </a:p>
        </p:txBody>
      </p:sp>
      <p:pic>
        <p:nvPicPr>
          <p:cNvPr id="2" name="Christmas Carols">
            <a:hlinkClick r:id="" action="ppaction://media"/>
            <a:extLst>
              <a:ext uri="{FF2B5EF4-FFF2-40B4-BE49-F238E27FC236}">
                <a16:creationId xmlns:a16="http://schemas.microsoft.com/office/drawing/2014/main" id="{66745A4E-DEB3-4772-A0C7-3D26288FF8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7000">
        <p:split orient="vert"/>
      </p:transition>
    </mc:Choice>
    <mc:Fallback xmlns="">
      <p:transition spd="slow" advClick="0" advTm="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8" name="Google Shape;118;p22"/>
          <p:cNvPicPr preferRelativeResize="0"/>
          <p:nvPr/>
        </p:nvPicPr>
        <p:blipFill rotWithShape="1">
          <a:blip r:embed="rId3">
            <a:alphaModFix/>
          </a:blip>
          <a:srcRect l="52644" t="4063" r="4777" b="24639"/>
          <a:stretch/>
        </p:blipFill>
        <p:spPr>
          <a:xfrm>
            <a:off x="4963700" y="445025"/>
            <a:ext cx="3659550" cy="4123849"/>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 name="Google Shape;119;p22"/>
          <p:cNvPicPr preferRelativeResize="0"/>
          <p:nvPr/>
        </p:nvPicPr>
        <p:blipFill rotWithShape="1">
          <a:blip r:embed="rId4">
            <a:alphaModFix/>
          </a:blip>
          <a:srcRect l="6832" t="3788" r="55374" b="17933"/>
          <a:stretch/>
        </p:blipFill>
        <p:spPr>
          <a:xfrm>
            <a:off x="788525" y="445026"/>
            <a:ext cx="3391776" cy="40578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500"/>
                                        <p:tgtEl>
                                          <p:spTgt spid="119"/>
                                        </p:tgtEl>
                                      </p:cBhvr>
                                    </p:animEffect>
                                    <p:anim calcmode="lin" valueType="num">
                                      <p:cBhvr>
                                        <p:cTn id="8" dur="1500" fill="hold"/>
                                        <p:tgtEl>
                                          <p:spTgt spid="119"/>
                                        </p:tgtEl>
                                        <p:attrNameLst>
                                          <p:attrName>ppt_x</p:attrName>
                                        </p:attrNameLst>
                                      </p:cBhvr>
                                      <p:tavLst>
                                        <p:tav tm="0">
                                          <p:val>
                                            <p:strVal val="#ppt_x"/>
                                          </p:val>
                                        </p:tav>
                                        <p:tav tm="100000">
                                          <p:val>
                                            <p:strVal val="#ppt_x"/>
                                          </p:val>
                                        </p:tav>
                                      </p:tavLst>
                                    </p:anim>
                                    <p:anim calcmode="lin" valueType="num">
                                      <p:cBhvr>
                                        <p:cTn id="9" dur="1500" fill="hold"/>
                                        <p:tgtEl>
                                          <p:spTgt spid="11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1500"/>
                                        <p:tgtEl>
                                          <p:spTgt spid="118"/>
                                        </p:tgtEl>
                                      </p:cBhvr>
                                    </p:animEffect>
                                    <p:anim calcmode="lin" valueType="num">
                                      <p:cBhvr>
                                        <p:cTn id="14" dur="1500" fill="hold"/>
                                        <p:tgtEl>
                                          <p:spTgt spid="118"/>
                                        </p:tgtEl>
                                        <p:attrNameLst>
                                          <p:attrName>ppt_x</p:attrName>
                                        </p:attrNameLst>
                                      </p:cBhvr>
                                      <p:tavLst>
                                        <p:tav tm="0">
                                          <p:val>
                                            <p:strVal val="#ppt_x"/>
                                          </p:val>
                                        </p:tav>
                                        <p:tav tm="100000">
                                          <p:val>
                                            <p:strVal val="#ppt_x"/>
                                          </p:val>
                                        </p:tav>
                                      </p:tavLst>
                                    </p:anim>
                                    <p:anim calcmode="lin" valueType="num">
                                      <p:cBhvr>
                                        <p:cTn id="15" dur="1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6" name="Google Shape;126;p23"/>
          <p:cNvPicPr preferRelativeResize="0"/>
          <p:nvPr/>
        </p:nvPicPr>
        <p:blipFill rotWithShape="1">
          <a:blip r:embed="rId3">
            <a:alphaModFix/>
          </a:blip>
          <a:srcRect l="20975" r="17798" b="-2933"/>
          <a:stretch/>
        </p:blipFill>
        <p:spPr>
          <a:xfrm>
            <a:off x="343289" y="365850"/>
            <a:ext cx="3977150" cy="4411800"/>
          </a:xfrm>
          <a:prstGeom prst="rect">
            <a:avLst/>
          </a:prstGeom>
          <a:solidFill>
            <a:srgbClr val="FFFFFF">
              <a:shade val="85000"/>
            </a:srgbClr>
          </a:solidFill>
          <a:ln w="28575"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7" name="Google Shape;127;p23"/>
          <p:cNvPicPr preferRelativeResize="0"/>
          <p:nvPr/>
        </p:nvPicPr>
        <p:blipFill rotWithShape="1">
          <a:blip r:embed="rId4">
            <a:alphaModFix/>
          </a:blip>
          <a:srcRect l="38113" r="31603"/>
          <a:stretch/>
        </p:blipFill>
        <p:spPr>
          <a:xfrm>
            <a:off x="4823562" y="365850"/>
            <a:ext cx="3770323" cy="4411800"/>
          </a:xfrm>
          <a:prstGeom prst="rect">
            <a:avLst/>
          </a:prstGeom>
          <a:solidFill>
            <a:srgbClr val="FFFFFF">
              <a:shade val="85000"/>
            </a:srgbClr>
          </a:solidFill>
          <a:ln w="28575"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anim calcmode="lin" valueType="num">
                                      <p:cBhvr>
                                        <p:cTn id="8" dur="1500" fill="hold"/>
                                        <p:tgtEl>
                                          <p:spTgt spid="126"/>
                                        </p:tgtEl>
                                        <p:attrNameLst>
                                          <p:attrName>ppt_x</p:attrName>
                                        </p:attrNameLst>
                                      </p:cBhvr>
                                      <p:tavLst>
                                        <p:tav tm="0">
                                          <p:val>
                                            <p:strVal val="#ppt_x"/>
                                          </p:val>
                                        </p:tav>
                                        <p:tav tm="100000">
                                          <p:val>
                                            <p:strVal val="#ppt_x"/>
                                          </p:val>
                                        </p:tav>
                                      </p:tavLst>
                                    </p:anim>
                                    <p:anim calcmode="lin" valueType="num">
                                      <p:cBhvr>
                                        <p:cTn id="9" dur="1500" fill="hold"/>
                                        <p:tgtEl>
                                          <p:spTgt spid="12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50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1750"/>
                                        <p:tgtEl>
                                          <p:spTgt spid="127"/>
                                        </p:tgtEl>
                                      </p:cBhvr>
                                    </p:animEffect>
                                    <p:anim calcmode="lin" valueType="num">
                                      <p:cBhvr>
                                        <p:cTn id="14" dur="1750" fill="hold"/>
                                        <p:tgtEl>
                                          <p:spTgt spid="127"/>
                                        </p:tgtEl>
                                        <p:attrNameLst>
                                          <p:attrName>ppt_x</p:attrName>
                                        </p:attrNameLst>
                                      </p:cBhvr>
                                      <p:tavLst>
                                        <p:tav tm="0">
                                          <p:val>
                                            <p:strVal val="#ppt_x"/>
                                          </p:val>
                                        </p:tav>
                                        <p:tav tm="100000">
                                          <p:val>
                                            <p:strVal val="#ppt_x"/>
                                          </p:val>
                                        </p:tav>
                                      </p:tavLst>
                                    </p:anim>
                                    <p:anim calcmode="lin" valueType="num">
                                      <p:cBhvr>
                                        <p:cTn id="15" dur="175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4"/>
          <p:cNvSpPr txBox="1">
            <a:spLocks noGrp="1"/>
          </p:cNvSpPr>
          <p:nvPr>
            <p:ph type="body" idx="1"/>
          </p:nvPr>
        </p:nvSpPr>
        <p:spPr>
          <a:xfrm>
            <a:off x="4572000" y="541500"/>
            <a:ext cx="4260300" cy="402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4" name="Google Shape;134;p24"/>
          <p:cNvPicPr preferRelativeResize="0"/>
          <p:nvPr/>
        </p:nvPicPr>
        <p:blipFill rotWithShape="1">
          <a:blip r:embed="rId3">
            <a:alphaModFix/>
          </a:blip>
          <a:srcRect l="10743" t="20824" r="61364" b="37806"/>
          <a:stretch/>
        </p:blipFill>
        <p:spPr>
          <a:xfrm>
            <a:off x="549600" y="445025"/>
            <a:ext cx="3093626" cy="4208775"/>
          </a:xfrm>
          <a:prstGeom prst="rect">
            <a:avLst/>
          </a:prstGeom>
          <a:ln w="38100">
            <a:solidFill>
              <a:srgbClr val="FFC000"/>
            </a:solidFill>
          </a:ln>
          <a:effectLst>
            <a:outerShdw blurRad="292100" dist="139700" dir="2700000" algn="tl" rotWithShape="0">
              <a:srgbClr val="333333">
                <a:alpha val="65000"/>
              </a:srgbClr>
            </a:outerShdw>
          </a:effectLst>
        </p:spPr>
      </p:pic>
      <p:pic>
        <p:nvPicPr>
          <p:cNvPr id="135" name="Google Shape;135;p24"/>
          <p:cNvPicPr preferRelativeResize="0"/>
          <p:nvPr/>
        </p:nvPicPr>
        <p:blipFill rotWithShape="1">
          <a:blip r:embed="rId4">
            <a:alphaModFix/>
          </a:blip>
          <a:srcRect l="-821" t="19949" r="24741" b="19616"/>
          <a:stretch/>
        </p:blipFill>
        <p:spPr>
          <a:xfrm>
            <a:off x="4058250" y="445025"/>
            <a:ext cx="4866824" cy="4192376"/>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500"/>
                                        <p:tgtEl>
                                          <p:spTgt spid="134"/>
                                        </p:tgtEl>
                                      </p:cBhvr>
                                    </p:animEffect>
                                    <p:anim calcmode="lin" valueType="num">
                                      <p:cBhvr>
                                        <p:cTn id="8" dur="1500" fill="hold"/>
                                        <p:tgtEl>
                                          <p:spTgt spid="134"/>
                                        </p:tgtEl>
                                        <p:attrNameLst>
                                          <p:attrName>ppt_x</p:attrName>
                                        </p:attrNameLst>
                                      </p:cBhvr>
                                      <p:tavLst>
                                        <p:tav tm="0">
                                          <p:val>
                                            <p:strVal val="#ppt_x"/>
                                          </p:val>
                                        </p:tav>
                                        <p:tav tm="100000">
                                          <p:val>
                                            <p:strVal val="#ppt_x"/>
                                          </p:val>
                                        </p:tav>
                                      </p:tavLst>
                                    </p:anim>
                                    <p:anim calcmode="lin" valueType="num">
                                      <p:cBhvr>
                                        <p:cTn id="9" dur="1500" fill="hold"/>
                                        <p:tgtEl>
                                          <p:spTgt spid="134"/>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50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1500"/>
                                        <p:tgtEl>
                                          <p:spTgt spid="135"/>
                                        </p:tgtEl>
                                      </p:cBhvr>
                                    </p:animEffect>
                                    <p:anim calcmode="lin" valueType="num">
                                      <p:cBhvr>
                                        <p:cTn id="14" dur="1500" fill="hold"/>
                                        <p:tgtEl>
                                          <p:spTgt spid="135"/>
                                        </p:tgtEl>
                                        <p:attrNameLst>
                                          <p:attrName>ppt_x</p:attrName>
                                        </p:attrNameLst>
                                      </p:cBhvr>
                                      <p:tavLst>
                                        <p:tav tm="0">
                                          <p:val>
                                            <p:strVal val="#ppt_x"/>
                                          </p:val>
                                        </p:tav>
                                        <p:tav tm="100000">
                                          <p:val>
                                            <p:strVal val="#ppt_x"/>
                                          </p:val>
                                        </p:tav>
                                      </p:tavLst>
                                    </p:anim>
                                    <p:anim calcmode="lin" valueType="num">
                                      <p:cBhvr>
                                        <p:cTn id="15" dur="15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762000" y="445025"/>
            <a:ext cx="7620000" cy="428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9" name="Google Shape;149;p26"/>
          <p:cNvPicPr preferRelativeResize="0"/>
          <p:nvPr/>
        </p:nvPicPr>
        <p:blipFill rotWithShape="1">
          <a:blip r:embed="rId3">
            <a:alphaModFix/>
          </a:blip>
          <a:srcRect b="43381"/>
          <a:stretch/>
        </p:blipFill>
        <p:spPr>
          <a:xfrm>
            <a:off x="474125" y="428625"/>
            <a:ext cx="7885024" cy="4376075"/>
          </a:xfrm>
          <a:prstGeom prst="roundRect">
            <a:avLst>
              <a:gd name="adj" fmla="val 8594"/>
            </a:avLst>
          </a:prstGeom>
          <a:solidFill>
            <a:srgbClr val="FFFFFF">
              <a:shade val="85000"/>
            </a:srgbClr>
          </a:solidFill>
          <a:ln w="19050">
            <a:solidFill>
              <a:srgbClr val="C00000"/>
            </a:solid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advClick="0" advTm="8000">
        <p:split orient="vert"/>
      </p:transition>
    </mc:Choice>
    <mc:Fallback xmlns="">
      <p:transition spd="slow" advClick="0" advTm="8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6" name="Google Shape;156;p27"/>
          <p:cNvPicPr preferRelativeResize="0"/>
          <p:nvPr/>
        </p:nvPicPr>
        <p:blipFill rotWithShape="1">
          <a:blip r:embed="rId3">
            <a:alphaModFix/>
          </a:blip>
          <a:srcRect l="9397" t="480" r="6695" b="16745"/>
          <a:stretch/>
        </p:blipFill>
        <p:spPr>
          <a:xfrm>
            <a:off x="486725" y="445025"/>
            <a:ext cx="4333800" cy="4246500"/>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7" name="Google Shape;157;p27"/>
          <p:cNvPicPr preferRelativeResize="0"/>
          <p:nvPr/>
        </p:nvPicPr>
        <p:blipFill rotWithShape="1">
          <a:blip r:embed="rId4">
            <a:alphaModFix/>
          </a:blip>
          <a:srcRect l="62547" t="7584" r="5271" b="2341"/>
          <a:stretch/>
        </p:blipFill>
        <p:spPr>
          <a:xfrm>
            <a:off x="5085751" y="369575"/>
            <a:ext cx="3571524" cy="4321950"/>
          </a:xfrm>
          <a:prstGeom prst="rect">
            <a:avLst/>
          </a:prstGeom>
          <a:noFill/>
          <a:ln>
            <a:noFill/>
          </a:ln>
        </p:spPr>
      </p:pic>
      <p:sp>
        <p:nvSpPr>
          <p:cNvPr id="4" name="TextBox 3">
            <a:extLst>
              <a:ext uri="{FF2B5EF4-FFF2-40B4-BE49-F238E27FC236}">
                <a16:creationId xmlns:a16="http://schemas.microsoft.com/office/drawing/2014/main" id="{0355B6B1-10B6-4543-B8CC-8483BFD14BD4}"/>
              </a:ext>
            </a:extLst>
          </p:cNvPr>
          <p:cNvSpPr txBox="1"/>
          <p:nvPr/>
        </p:nvSpPr>
        <p:spPr>
          <a:xfrm>
            <a:off x="5483167" y="3027949"/>
            <a:ext cx="1476433" cy="1569660"/>
          </a:xfrm>
          <a:prstGeom prst="rect">
            <a:avLst/>
          </a:prstGeom>
          <a:solidFill>
            <a:srgbClr val="FFCCCC"/>
          </a:solidFill>
        </p:spPr>
        <p:txBody>
          <a:bodyPr wrap="square" rtlCol="0">
            <a:spAutoFit/>
          </a:bodyPr>
          <a:lstStyle/>
          <a:p>
            <a:r>
              <a:rPr lang="en-GB" sz="2400" dirty="0">
                <a:latin typeface="Arial Nova Light" panose="020B0304020202020204" pitchFamily="34" charset="0"/>
              </a:rPr>
              <a:t>The Maid of Erin, Grand Parade</a:t>
            </a:r>
            <a:endParaRPr lang="en-IE" dirty="0">
              <a:latin typeface="Arial Nova Light" panose="020B03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500"/>
                                        <p:tgtEl>
                                          <p:spTgt spid="156"/>
                                        </p:tgtEl>
                                      </p:cBhvr>
                                    </p:animEffect>
                                    <p:anim calcmode="lin" valueType="num">
                                      <p:cBhvr>
                                        <p:cTn id="8" dur="1500" fill="hold"/>
                                        <p:tgtEl>
                                          <p:spTgt spid="156"/>
                                        </p:tgtEl>
                                        <p:attrNameLst>
                                          <p:attrName>ppt_x</p:attrName>
                                        </p:attrNameLst>
                                      </p:cBhvr>
                                      <p:tavLst>
                                        <p:tav tm="0">
                                          <p:val>
                                            <p:strVal val="#ppt_x"/>
                                          </p:val>
                                        </p:tav>
                                        <p:tav tm="100000">
                                          <p:val>
                                            <p:strVal val="#ppt_x"/>
                                          </p:val>
                                        </p:tav>
                                      </p:tavLst>
                                    </p:anim>
                                    <p:anim calcmode="lin" valueType="num">
                                      <p:cBhvr>
                                        <p:cTn id="9" dur="1500" fill="hold"/>
                                        <p:tgtEl>
                                          <p:spTgt spid="15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50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500"/>
                                        <p:tgtEl>
                                          <p:spTgt spid="157"/>
                                        </p:tgtEl>
                                      </p:cBhvr>
                                    </p:animEffect>
                                    <p:anim calcmode="lin" valueType="num">
                                      <p:cBhvr>
                                        <p:cTn id="14" dur="1500" fill="hold"/>
                                        <p:tgtEl>
                                          <p:spTgt spid="157"/>
                                        </p:tgtEl>
                                        <p:attrNameLst>
                                          <p:attrName>ppt_x</p:attrName>
                                        </p:attrNameLst>
                                      </p:cBhvr>
                                      <p:tavLst>
                                        <p:tav tm="0">
                                          <p:val>
                                            <p:strVal val="#ppt_x"/>
                                          </p:val>
                                        </p:tav>
                                        <p:tav tm="100000">
                                          <p:val>
                                            <p:strVal val="#ppt_x"/>
                                          </p:val>
                                        </p:tav>
                                      </p:tavLst>
                                    </p:anim>
                                    <p:anim calcmode="lin" valueType="num">
                                      <p:cBhvr>
                                        <p:cTn id="15" dur="15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4" name="Google Shape;164;p28"/>
          <p:cNvPicPr preferRelativeResize="0"/>
          <p:nvPr/>
        </p:nvPicPr>
        <p:blipFill rotWithShape="1">
          <a:blip r:embed="rId3">
            <a:alphaModFix/>
          </a:blip>
          <a:srcRect l="47220" t="19869" r="17461" b="20941"/>
          <a:stretch/>
        </p:blipFill>
        <p:spPr>
          <a:xfrm>
            <a:off x="662775" y="327725"/>
            <a:ext cx="7897600" cy="4388950"/>
          </a:xfrm>
          <a:prstGeom prst="rect">
            <a:avLst/>
          </a:prstGeom>
          <a:noFill/>
          <a:ln w="28575">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1" name="Google Shape;171;p29"/>
          <p:cNvPicPr preferRelativeResize="0"/>
          <p:nvPr/>
        </p:nvPicPr>
        <p:blipFill rotWithShape="1">
          <a:blip r:embed="rId3">
            <a:alphaModFix/>
          </a:blip>
          <a:srcRect l="2642" t="5339" r="5267" b="14959"/>
          <a:stretch/>
        </p:blipFill>
        <p:spPr>
          <a:xfrm>
            <a:off x="560325" y="445025"/>
            <a:ext cx="3711700" cy="4200325"/>
          </a:xfrm>
          <a:prstGeom prst="rect">
            <a:avLst/>
          </a:prstGeom>
          <a:solidFill>
            <a:srgbClr val="FFFFFF">
              <a:shade val="85000"/>
            </a:srgbClr>
          </a:solidFill>
          <a:ln w="28575"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2" name="Google Shape;172;p29"/>
          <p:cNvPicPr preferRelativeResize="0"/>
          <p:nvPr/>
        </p:nvPicPr>
        <p:blipFill rotWithShape="1">
          <a:blip r:embed="rId4">
            <a:alphaModFix/>
          </a:blip>
          <a:srcRect l="5115" t="8464" r="55439" b="9675"/>
          <a:stretch/>
        </p:blipFill>
        <p:spPr>
          <a:xfrm>
            <a:off x="4572000" y="445025"/>
            <a:ext cx="4126700" cy="42003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500"/>
                                        <p:tgtEl>
                                          <p:spTgt spid="171"/>
                                        </p:tgtEl>
                                      </p:cBhvr>
                                    </p:animEffect>
                                    <p:anim calcmode="lin" valueType="num">
                                      <p:cBhvr>
                                        <p:cTn id="8" dur="1500" fill="hold"/>
                                        <p:tgtEl>
                                          <p:spTgt spid="171"/>
                                        </p:tgtEl>
                                        <p:attrNameLst>
                                          <p:attrName>ppt_x</p:attrName>
                                        </p:attrNameLst>
                                      </p:cBhvr>
                                      <p:tavLst>
                                        <p:tav tm="0">
                                          <p:val>
                                            <p:strVal val="#ppt_x"/>
                                          </p:val>
                                        </p:tav>
                                        <p:tav tm="100000">
                                          <p:val>
                                            <p:strVal val="#ppt_x"/>
                                          </p:val>
                                        </p:tav>
                                      </p:tavLst>
                                    </p:anim>
                                    <p:anim calcmode="lin" valueType="num">
                                      <p:cBhvr>
                                        <p:cTn id="9" dur="1500" fill="hold"/>
                                        <p:tgtEl>
                                          <p:spTgt spid="17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50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500"/>
                                        <p:tgtEl>
                                          <p:spTgt spid="172"/>
                                        </p:tgtEl>
                                      </p:cBhvr>
                                    </p:animEffect>
                                    <p:anim calcmode="lin" valueType="num">
                                      <p:cBhvr>
                                        <p:cTn id="14" dur="1500" fill="hold"/>
                                        <p:tgtEl>
                                          <p:spTgt spid="172"/>
                                        </p:tgtEl>
                                        <p:attrNameLst>
                                          <p:attrName>ppt_x</p:attrName>
                                        </p:attrNameLst>
                                      </p:cBhvr>
                                      <p:tavLst>
                                        <p:tav tm="0">
                                          <p:val>
                                            <p:strVal val="#ppt_x"/>
                                          </p:val>
                                        </p:tav>
                                        <p:tav tm="100000">
                                          <p:val>
                                            <p:strVal val="#ppt_x"/>
                                          </p:val>
                                        </p:tav>
                                      </p:tavLst>
                                    </p:anim>
                                    <p:anim calcmode="lin" valueType="num">
                                      <p:cBhvr>
                                        <p:cTn id="15" dur="15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9" name="Google Shape;179;p30"/>
          <p:cNvPicPr preferRelativeResize="0"/>
          <p:nvPr/>
        </p:nvPicPr>
        <p:blipFill rotWithShape="1">
          <a:blip r:embed="rId3">
            <a:alphaModFix/>
          </a:blip>
          <a:srcRect l="8399" b="11174"/>
          <a:stretch/>
        </p:blipFill>
        <p:spPr>
          <a:xfrm>
            <a:off x="811824" y="226375"/>
            <a:ext cx="7824000" cy="4568874"/>
          </a:xfrm>
          <a:prstGeom prst="rect">
            <a:avLst/>
          </a:prstGeom>
          <a:ln w="57150" cap="sq" cmpd="thickThin">
            <a:solidFill>
              <a:schemeClr val="bg1"/>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6" name="Google Shape;186;p31"/>
          <p:cNvPicPr preferRelativeResize="0"/>
          <p:nvPr/>
        </p:nvPicPr>
        <p:blipFill>
          <a:blip r:embed="rId3">
            <a:alphaModFix/>
          </a:blip>
          <a:stretch>
            <a:fillRect/>
          </a:stretch>
        </p:blipFill>
        <p:spPr>
          <a:xfrm>
            <a:off x="698650" y="382138"/>
            <a:ext cx="7746698" cy="4498026"/>
          </a:xfrm>
          <a:prstGeom prst="rect">
            <a:avLst/>
          </a:prstGeom>
          <a:ln w="76200" cap="sq" cmpd="thickThin">
            <a:solidFill>
              <a:schemeClr val="bg1"/>
            </a:solidFill>
            <a:prstDash val="solid"/>
            <a:miter lim="800000"/>
          </a:ln>
          <a:effectLst>
            <a:innerShdw blurRad="76200">
              <a:srgbClr val="000000"/>
            </a:innerShdw>
          </a:effectLst>
        </p:spPr>
      </p:pic>
      <p:sp>
        <p:nvSpPr>
          <p:cNvPr id="187" name="Google Shape;187;p31"/>
          <p:cNvSpPr txBox="1"/>
          <p:nvPr/>
        </p:nvSpPr>
        <p:spPr>
          <a:xfrm>
            <a:off x="4448100" y="3899250"/>
            <a:ext cx="1911600" cy="1131900"/>
          </a:xfrm>
          <a:prstGeom prst="rect">
            <a:avLst/>
          </a:prstGeom>
          <a:solidFill>
            <a:srgbClr val="F4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Our school Garden</a:t>
            </a:r>
            <a:r>
              <a:rPr lang="en" sz="3300"/>
              <a:t>         </a:t>
            </a:r>
            <a:endParaRPr sz="380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200375" y="212550"/>
            <a:ext cx="8520600" cy="435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dirty="0">
                <a:solidFill>
                  <a:srgbClr val="FFFFFF"/>
                </a:solidFill>
                <a:latin typeface="Comic Sans MS"/>
                <a:ea typeface="Comic Sans MS"/>
                <a:cs typeface="Comic Sans MS"/>
                <a:sym typeface="Comic Sans MS"/>
              </a:rPr>
              <a:t>We are the transition year music class in St Aloysius School in Cork City. Unfortunately we are unable to visit you this year to sing carols and spread christmas cheer. We decided instead to record three carols and show you photographs of the area around our school this Christmas. We enjoyed making this presentation for you and wish you every Christmas blessing.</a:t>
            </a:r>
            <a:endParaRPr sz="3000" dirty="0">
              <a:solidFill>
                <a:srgbClr val="FFFFFF"/>
              </a:solidFill>
              <a:latin typeface="Comic Sans MS"/>
              <a:ea typeface="Comic Sans MS"/>
              <a:cs typeface="Comic Sans MS"/>
              <a:sym typeface="Comic Sans MS"/>
            </a:endParaRPr>
          </a:p>
        </p:txBody>
      </p:sp>
      <p:sp>
        <p:nvSpPr>
          <p:cNvPr id="60" name="Google Shape;60;p14"/>
          <p:cNvSpPr txBox="1"/>
          <p:nvPr/>
        </p:nvSpPr>
        <p:spPr>
          <a:xfrm>
            <a:off x="738225" y="579225"/>
            <a:ext cx="540900" cy="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20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3" name="Google Shape;193;p32"/>
          <p:cNvPicPr preferRelativeResize="0"/>
          <p:nvPr/>
        </p:nvPicPr>
        <p:blipFill rotWithShape="1">
          <a:blip r:embed="rId3">
            <a:alphaModFix/>
          </a:blip>
          <a:srcRect t="4438" b="12442"/>
          <a:stretch/>
        </p:blipFill>
        <p:spPr>
          <a:xfrm>
            <a:off x="801100" y="445025"/>
            <a:ext cx="7746698" cy="4082999"/>
          </a:xfrm>
          <a:prstGeom prst="rect">
            <a:avLst/>
          </a:prstGeom>
          <a:ln w="76200" cap="sq" cmpd="thickThin">
            <a:solidFill>
              <a:schemeClr val="bg1"/>
            </a:solidFill>
            <a:prstDash val="solid"/>
            <a:miter lim="800000"/>
          </a:ln>
          <a:effectLst>
            <a:innerShdw blurRad="76200">
              <a:srgbClr val="000000"/>
            </a:innerShdw>
          </a:effectLst>
        </p:spPr>
      </p:pic>
      <p:sp>
        <p:nvSpPr>
          <p:cNvPr id="194" name="Google Shape;194;p32"/>
          <p:cNvSpPr txBox="1"/>
          <p:nvPr/>
        </p:nvSpPr>
        <p:spPr>
          <a:xfrm>
            <a:off x="6799750" y="445025"/>
            <a:ext cx="1748100" cy="951600"/>
          </a:xfrm>
          <a:prstGeom prst="rect">
            <a:avLst/>
          </a:prstGeom>
          <a:solidFill>
            <a:srgbClr val="F4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Back to school</a:t>
            </a:r>
            <a:endParaRPr sz="3000"/>
          </a:p>
        </p:txBody>
      </p:sp>
    </p:spTree>
  </p:cSld>
  <p:clrMapOvr>
    <a:masterClrMapping/>
  </p:clrMapOvr>
  <mc:AlternateContent xmlns:mc="http://schemas.openxmlformats.org/markup-compatibility/2006" xmlns:p14="http://schemas.microsoft.com/office/powerpoint/2010/main">
    <mc:Choice Requires="p14">
      <p:transition spd="slow" p14:dur="1750" advClick="0" advTm="4000">
        <p:randomBar dir="vert"/>
      </p:transition>
    </mc:Choice>
    <mc:Fallback xmlns="">
      <p:transition spd="slow" advClick="0" advTm="4000">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rotWithShape="1">
          <a:blip r:embed="rId3">
            <a:alphaModFix/>
          </a:blip>
          <a:srcRect l="-1840" t="5908" r="1839" b="9923"/>
          <a:stretch/>
        </p:blipFill>
        <p:spPr>
          <a:xfrm>
            <a:off x="311700" y="287250"/>
            <a:ext cx="8336701" cy="4416849"/>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advClick="0" advTm="9000">
        <p:circle/>
      </p:transition>
    </mc:Choice>
    <mc:Fallback xmlns="">
      <p:transition spd="slow" advClick="0" advTm="9000">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a:extLst>
              <a:ext uri="{FF2B5EF4-FFF2-40B4-BE49-F238E27FC236}">
                <a16:creationId xmlns:a16="http://schemas.microsoft.com/office/drawing/2014/main" id="{CCC0CB95-B9C1-4121-9B2B-EEA1AF36B55C}"/>
              </a:ext>
            </a:extLst>
          </p:cNvPr>
          <p:cNvPicPr>
            <a:picLocks noChangeAspect="1"/>
          </p:cNvPicPr>
          <p:nvPr/>
        </p:nvPicPr>
        <p:blipFill>
          <a:blip r:embed="rId3"/>
          <a:stretch>
            <a:fillRect/>
          </a:stretch>
        </p:blipFill>
        <p:spPr>
          <a:xfrm>
            <a:off x="1933303" y="207220"/>
            <a:ext cx="5038997" cy="4729059"/>
          </a:xfrm>
          <a:prstGeom prst="roundRect">
            <a:avLst>
              <a:gd name="adj" fmla="val 8594"/>
            </a:avLst>
          </a:prstGeom>
          <a:solidFill>
            <a:srgbClr val="FFFFFF">
              <a:shade val="85000"/>
            </a:srgbClr>
          </a:solidFill>
          <a:ln w="28575">
            <a:solidFill>
              <a:srgbClr val="C00000"/>
            </a:solid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a:extLst>
              <a:ext uri="{FF2B5EF4-FFF2-40B4-BE49-F238E27FC236}">
                <a16:creationId xmlns:a16="http://schemas.microsoft.com/office/drawing/2014/main" id="{44C483C5-D07C-43B3-A296-D10B476621B4}"/>
              </a:ext>
            </a:extLst>
          </p:cNvPr>
          <p:cNvPicPr>
            <a:picLocks noChangeAspect="1"/>
          </p:cNvPicPr>
          <p:nvPr/>
        </p:nvPicPr>
        <p:blipFill>
          <a:blip r:embed="rId3"/>
          <a:stretch>
            <a:fillRect/>
          </a:stretch>
        </p:blipFill>
        <p:spPr>
          <a:xfrm>
            <a:off x="556525" y="653143"/>
            <a:ext cx="8071738" cy="3831771"/>
          </a:xfrm>
          <a:prstGeom prst="roundRect">
            <a:avLst>
              <a:gd name="adj" fmla="val 8594"/>
            </a:avLst>
          </a:prstGeom>
          <a:solidFill>
            <a:srgbClr val="FFFFFF">
              <a:shade val="85000"/>
            </a:srgbClr>
          </a:solidFill>
          <a:ln w="28575">
            <a:solidFill>
              <a:srgbClr val="C00000"/>
            </a:solid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36"/>
          <p:cNvPicPr preferRelativeResize="0"/>
          <p:nvPr/>
        </p:nvPicPr>
        <p:blipFill>
          <a:blip r:embed="rId3">
            <a:alphaModFix/>
          </a:blip>
          <a:stretch>
            <a:fillRect/>
          </a:stretch>
        </p:blipFill>
        <p:spPr>
          <a:xfrm>
            <a:off x="5029200" y="440901"/>
            <a:ext cx="3805998" cy="4311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2" name="Google Shape;222;p36"/>
          <p:cNvPicPr preferRelativeResize="0"/>
          <p:nvPr/>
        </p:nvPicPr>
        <p:blipFill>
          <a:blip r:embed="rId4">
            <a:alphaModFix/>
          </a:blip>
          <a:stretch>
            <a:fillRect/>
          </a:stretch>
        </p:blipFill>
        <p:spPr>
          <a:xfrm>
            <a:off x="308802" y="440900"/>
            <a:ext cx="4453673" cy="4311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500"/>
                                        <p:tgtEl>
                                          <p:spTgt spid="222"/>
                                        </p:tgtEl>
                                      </p:cBhvr>
                                    </p:animEffect>
                                    <p:anim calcmode="lin" valueType="num">
                                      <p:cBhvr>
                                        <p:cTn id="8" dur="1500" fill="hold"/>
                                        <p:tgtEl>
                                          <p:spTgt spid="222"/>
                                        </p:tgtEl>
                                        <p:attrNameLst>
                                          <p:attrName>ppt_x</p:attrName>
                                        </p:attrNameLst>
                                      </p:cBhvr>
                                      <p:tavLst>
                                        <p:tav tm="0">
                                          <p:val>
                                            <p:strVal val="#ppt_x"/>
                                          </p:val>
                                        </p:tav>
                                        <p:tav tm="100000">
                                          <p:val>
                                            <p:strVal val="#ppt_x"/>
                                          </p:val>
                                        </p:tav>
                                      </p:tavLst>
                                    </p:anim>
                                    <p:anim calcmode="lin" valueType="num">
                                      <p:cBhvr>
                                        <p:cTn id="9" dur="1500" fill="hold"/>
                                        <p:tgtEl>
                                          <p:spTgt spid="22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50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500"/>
                                        <p:tgtEl>
                                          <p:spTgt spid="221"/>
                                        </p:tgtEl>
                                      </p:cBhvr>
                                    </p:animEffect>
                                    <p:anim calcmode="lin" valueType="num">
                                      <p:cBhvr>
                                        <p:cTn id="14" dur="1500" fill="hold"/>
                                        <p:tgtEl>
                                          <p:spTgt spid="221"/>
                                        </p:tgtEl>
                                        <p:attrNameLst>
                                          <p:attrName>ppt_x</p:attrName>
                                        </p:attrNameLst>
                                      </p:cBhvr>
                                      <p:tavLst>
                                        <p:tav tm="0">
                                          <p:val>
                                            <p:strVal val="#ppt_x"/>
                                          </p:val>
                                        </p:tav>
                                        <p:tav tm="100000">
                                          <p:val>
                                            <p:strVal val="#ppt_x"/>
                                          </p:val>
                                        </p:tav>
                                      </p:tavLst>
                                    </p:anim>
                                    <p:anim calcmode="lin" valueType="num">
                                      <p:cBhvr>
                                        <p:cTn id="15" dur="15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8" name="Google Shape;228;p37"/>
          <p:cNvSpPr txBox="1">
            <a:spLocks noGrp="1"/>
          </p:cNvSpPr>
          <p:nvPr>
            <p:ph type="body" idx="1"/>
          </p:nvPr>
        </p:nvSpPr>
        <p:spPr>
          <a:xfrm>
            <a:off x="0" y="236089"/>
            <a:ext cx="8962800" cy="5005200"/>
          </a:xfrm>
          <a:prstGeom prst="rect">
            <a:avLst/>
          </a:prstGeom>
        </p:spPr>
        <p:txBody>
          <a:bodyPr spcFirstLastPara="1" wrap="square" lIns="91425" tIns="91425" rIns="91425" bIns="91425" anchor="t" anchorCtr="0">
            <a:noAutofit/>
          </a:bodyPr>
          <a:lstStyle/>
          <a:p>
            <a:pPr marL="0" lvl="0" indent="0" algn="ctr" rtl="0">
              <a:lnSpc>
                <a:spcPct val="110000"/>
              </a:lnSpc>
              <a:spcBef>
                <a:spcPts val="1000"/>
              </a:spcBef>
              <a:spcAft>
                <a:spcPts val="0"/>
              </a:spcAft>
              <a:buClr>
                <a:schemeClr val="dk1"/>
              </a:buClr>
              <a:buSzPts val="1100"/>
              <a:buFont typeface="Arial"/>
              <a:buNone/>
            </a:pPr>
            <a:r>
              <a:rPr lang="en" sz="3600" dirty="0">
                <a:solidFill>
                  <a:srgbClr val="FFFFFF"/>
                </a:solidFill>
                <a:latin typeface="Comic Sans MS"/>
                <a:ea typeface="Comic Sans MS"/>
                <a:cs typeface="Comic Sans MS"/>
                <a:sym typeface="Comic Sans MS"/>
              </a:rPr>
              <a:t>We hope you enjoyed our little gift to you this Christmas. Take care and God bless.</a:t>
            </a:r>
            <a:endParaRPr sz="3600" dirty="0">
              <a:solidFill>
                <a:srgbClr val="FFFFFF"/>
              </a:solidFill>
              <a:latin typeface="Comic Sans MS"/>
              <a:ea typeface="Comic Sans MS"/>
              <a:cs typeface="Comic Sans MS"/>
              <a:sym typeface="Comic Sans MS"/>
            </a:endParaRPr>
          </a:p>
          <a:p>
            <a:pPr marL="0" lvl="0" indent="0" algn="ctr" rtl="0">
              <a:lnSpc>
                <a:spcPct val="110000"/>
              </a:lnSpc>
              <a:spcBef>
                <a:spcPts val="1000"/>
              </a:spcBef>
              <a:spcAft>
                <a:spcPts val="0"/>
              </a:spcAft>
              <a:buNone/>
            </a:pPr>
            <a:endParaRPr sz="3600" dirty="0">
              <a:solidFill>
                <a:srgbClr val="FFFFFF"/>
              </a:solidFill>
              <a:latin typeface="Comic Sans MS"/>
              <a:ea typeface="Comic Sans MS"/>
              <a:cs typeface="Comic Sans MS"/>
              <a:sym typeface="Comic Sans MS"/>
            </a:endParaRPr>
          </a:p>
          <a:p>
            <a:pPr marL="0" lvl="0" indent="0" algn="ctr" rtl="0">
              <a:lnSpc>
                <a:spcPct val="110000"/>
              </a:lnSpc>
              <a:spcBef>
                <a:spcPts val="1000"/>
              </a:spcBef>
              <a:spcAft>
                <a:spcPts val="0"/>
              </a:spcAft>
              <a:buNone/>
            </a:pPr>
            <a:r>
              <a:rPr lang="en" sz="3600" dirty="0">
                <a:solidFill>
                  <a:srgbClr val="FFFFFF"/>
                </a:solidFill>
                <a:latin typeface="Comic Sans MS"/>
                <a:ea typeface="Comic Sans MS"/>
                <a:cs typeface="Comic Sans MS"/>
                <a:sym typeface="Comic Sans MS"/>
              </a:rPr>
              <a:t>Happy Christmas from all of us in </a:t>
            </a:r>
            <a:endParaRPr sz="3600" dirty="0">
              <a:solidFill>
                <a:srgbClr val="FFFFFF"/>
              </a:solidFill>
              <a:latin typeface="Comic Sans MS"/>
              <a:ea typeface="Comic Sans MS"/>
              <a:cs typeface="Comic Sans MS"/>
              <a:sym typeface="Comic Sans MS"/>
            </a:endParaRPr>
          </a:p>
          <a:p>
            <a:pPr marL="0" lvl="0" indent="0" algn="ctr" rtl="0">
              <a:lnSpc>
                <a:spcPct val="110000"/>
              </a:lnSpc>
              <a:spcBef>
                <a:spcPts val="1000"/>
              </a:spcBef>
              <a:spcAft>
                <a:spcPts val="0"/>
              </a:spcAft>
              <a:buClr>
                <a:schemeClr val="dk1"/>
              </a:buClr>
              <a:buSzPts val="1100"/>
              <a:buFont typeface="Arial"/>
              <a:buNone/>
            </a:pPr>
            <a:r>
              <a:rPr lang="en" sz="3600" dirty="0">
                <a:solidFill>
                  <a:srgbClr val="FFFFFF"/>
                </a:solidFill>
                <a:latin typeface="Comic Sans MS"/>
                <a:ea typeface="Comic Sans MS"/>
                <a:cs typeface="Comic Sans MS"/>
                <a:sym typeface="Comic Sans MS"/>
              </a:rPr>
              <a:t>St Aloysius Secondary School, Cork City.</a:t>
            </a:r>
            <a:endParaRPr sz="3600" dirty="0">
              <a:solidFill>
                <a:srgbClr val="FFFFFF"/>
              </a:solidFill>
              <a:latin typeface="Comic Sans MS"/>
              <a:ea typeface="Comic Sans MS"/>
              <a:cs typeface="Comic Sans MS"/>
              <a:sym typeface="Comic Sans MS"/>
            </a:endParaRPr>
          </a:p>
          <a:p>
            <a:pPr marL="0" lvl="0" indent="0" algn="l" rtl="0">
              <a:spcBef>
                <a:spcPts val="0"/>
              </a:spcBef>
              <a:spcAft>
                <a:spcPts val="160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1250"/>
                                        <p:tgtEl>
                                          <p:spTgt spid="22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750"/>
                                  </p:stCondLst>
                                  <p:childTnLst>
                                    <p:set>
                                      <p:cBhvr>
                                        <p:cTn id="10" dur="1" fill="hold">
                                          <p:stCondLst>
                                            <p:cond delay="0"/>
                                          </p:stCondLst>
                                        </p:cTn>
                                        <p:tgtEl>
                                          <p:spTgt spid="228">
                                            <p:txEl>
                                              <p:pRg st="2" end="2"/>
                                            </p:txEl>
                                          </p:spTgt>
                                        </p:tgtEl>
                                        <p:attrNameLst>
                                          <p:attrName>style.visibility</p:attrName>
                                        </p:attrNameLst>
                                      </p:cBhvr>
                                      <p:to>
                                        <p:strVal val="visible"/>
                                      </p:to>
                                    </p:set>
                                    <p:animEffect transition="in" filter="fade">
                                      <p:cBhvr>
                                        <p:cTn id="11" dur="1250"/>
                                        <p:tgtEl>
                                          <p:spTgt spid="228">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750"/>
                                  </p:stCondLst>
                                  <p:childTnLst>
                                    <p:set>
                                      <p:cBhvr>
                                        <p:cTn id="14" dur="1" fill="hold">
                                          <p:stCondLst>
                                            <p:cond delay="0"/>
                                          </p:stCondLst>
                                        </p:cTn>
                                        <p:tgtEl>
                                          <p:spTgt spid="228">
                                            <p:txEl>
                                              <p:pRg st="3" end="3"/>
                                            </p:txEl>
                                          </p:spTgt>
                                        </p:tgtEl>
                                        <p:attrNameLst>
                                          <p:attrName>style.visibility</p:attrName>
                                        </p:attrNameLst>
                                      </p:cBhvr>
                                      <p:to>
                                        <p:strVal val="visible"/>
                                      </p:to>
                                    </p:set>
                                    <p:animEffect transition="in" filter="fade">
                                      <p:cBhvr>
                                        <p:cTn id="15" dur="1250"/>
                                        <p:tgtEl>
                                          <p:spTgt spid="2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body" idx="1"/>
          </p:nvPr>
        </p:nvSpPr>
        <p:spPr>
          <a:xfrm>
            <a:off x="311700" y="398575"/>
            <a:ext cx="8520600" cy="417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6" name="Google Shape;66;p15"/>
          <p:cNvPicPr preferRelativeResize="0"/>
          <p:nvPr/>
        </p:nvPicPr>
        <p:blipFill rotWithShape="1">
          <a:blip r:embed="rId3">
            <a:alphaModFix/>
          </a:blip>
          <a:srcRect l="716" t="5107" r="2515" b="8907"/>
          <a:stretch/>
        </p:blipFill>
        <p:spPr>
          <a:xfrm>
            <a:off x="365725" y="236650"/>
            <a:ext cx="8520602" cy="4494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3" name="Google Shape;73;p16"/>
          <p:cNvPicPr preferRelativeResize="0"/>
          <p:nvPr/>
        </p:nvPicPr>
        <p:blipFill rotWithShape="1">
          <a:blip r:embed="rId3">
            <a:alphaModFix/>
          </a:blip>
          <a:srcRect l="33192" t="11139" r="5578" b="10520"/>
          <a:stretch/>
        </p:blipFill>
        <p:spPr>
          <a:xfrm>
            <a:off x="801100" y="327725"/>
            <a:ext cx="7771850" cy="4351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67281CDA-417E-4B83-8DB7-603D4553DD2C}"/>
              </a:ext>
            </a:extLst>
          </p:cNvPr>
          <p:cNvSpPr txBox="1"/>
          <p:nvPr/>
        </p:nvSpPr>
        <p:spPr>
          <a:xfrm>
            <a:off x="801100" y="3713749"/>
            <a:ext cx="7771850" cy="1200329"/>
          </a:xfrm>
          <a:prstGeom prst="rect">
            <a:avLst/>
          </a:prstGeom>
          <a:solidFill>
            <a:srgbClr val="FFCCCC"/>
          </a:solidFill>
        </p:spPr>
        <p:txBody>
          <a:bodyPr wrap="square" rtlCol="0">
            <a:spAutoFit/>
          </a:bodyPr>
          <a:lstStyle/>
          <a:p>
            <a:r>
              <a:rPr lang="en-GB" sz="2400" dirty="0"/>
              <a:t>On Dec 1st we had our carol service outdoors, singing the carols you are listening to now. We held you in our thoughts then. </a:t>
            </a:r>
            <a:endParaRPr lang="en-IE"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wipe/>
      </p:transition>
    </mc:Choice>
    <mc:Fallback xmlns="">
      <p:transition spd="slow" advClick="0" advTm="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80" name="Google Shape;80;p17"/>
          <p:cNvPicPr preferRelativeResize="0"/>
          <p:nvPr/>
        </p:nvPicPr>
        <p:blipFill rotWithShape="1">
          <a:blip r:embed="rId3">
            <a:alphaModFix/>
          </a:blip>
          <a:srcRect b="10225"/>
          <a:stretch/>
        </p:blipFill>
        <p:spPr>
          <a:xfrm>
            <a:off x="762000" y="428625"/>
            <a:ext cx="7848676" cy="4288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750" advClick="0" advTm="7000">
        <p:wipe/>
      </p:transition>
    </mc:Choice>
    <mc:Fallback xmlns="">
      <p:transition spd="slow" advClick="0" advTm="7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7" name="Google Shape;87;p18"/>
          <p:cNvPicPr preferRelativeResize="0"/>
          <p:nvPr/>
        </p:nvPicPr>
        <p:blipFill rotWithShape="1">
          <a:blip r:embed="rId3">
            <a:alphaModFix/>
          </a:blip>
          <a:srcRect r="6076" b="6699"/>
          <a:stretch/>
        </p:blipFill>
        <p:spPr>
          <a:xfrm>
            <a:off x="762000" y="428625"/>
            <a:ext cx="7672624" cy="432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advClick="0" advTm="7000">
        <p:split orient="vert"/>
      </p:transition>
    </mc:Choice>
    <mc:Fallback xmlns="">
      <p:transition spd="slow" advClick="0" advTm="7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4" name="Google Shape;94;p19"/>
          <p:cNvPicPr preferRelativeResize="0"/>
          <p:nvPr/>
        </p:nvPicPr>
        <p:blipFill rotWithShape="1">
          <a:blip r:embed="rId3">
            <a:alphaModFix/>
          </a:blip>
          <a:srcRect t="16156"/>
          <a:stretch/>
        </p:blipFill>
        <p:spPr>
          <a:xfrm>
            <a:off x="570275" y="445027"/>
            <a:ext cx="7852549" cy="4310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1" name="Google Shape;101;p20"/>
          <p:cNvPicPr preferRelativeResize="0"/>
          <p:nvPr/>
        </p:nvPicPr>
        <p:blipFill rotWithShape="1">
          <a:blip r:embed="rId3">
            <a:alphaModFix/>
          </a:blip>
          <a:srcRect t="17620" r="5499"/>
          <a:stretch/>
        </p:blipFill>
        <p:spPr>
          <a:xfrm>
            <a:off x="863326" y="453150"/>
            <a:ext cx="7659325" cy="4237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 name="Google Shape;102;p20"/>
          <p:cNvSpPr txBox="1"/>
          <p:nvPr/>
        </p:nvSpPr>
        <p:spPr>
          <a:xfrm>
            <a:off x="2637175" y="4238800"/>
            <a:ext cx="3823200" cy="8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0"/>
          <p:cNvSpPr txBox="1"/>
          <p:nvPr/>
        </p:nvSpPr>
        <p:spPr>
          <a:xfrm>
            <a:off x="2731151" y="3646650"/>
            <a:ext cx="4131600" cy="1043700"/>
          </a:xfrm>
          <a:prstGeom prst="rect">
            <a:avLst/>
          </a:prstGeom>
          <a:solidFill>
            <a:srgbClr val="EAD1D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700" b="1">
                <a:solidFill>
                  <a:srgbClr val="FF0000"/>
                </a:solidFill>
              </a:rPr>
              <a:t>Leaving school to find some local views</a:t>
            </a:r>
            <a:endParaRPr sz="27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21"/>
          <p:cNvSpPr txBox="1"/>
          <p:nvPr/>
        </p:nvSpPr>
        <p:spPr>
          <a:xfrm>
            <a:off x="9289775" y="2639650"/>
            <a:ext cx="7243800" cy="8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1" name="Google Shape;111;p21"/>
          <p:cNvPicPr preferRelativeResize="0"/>
          <p:nvPr/>
        </p:nvPicPr>
        <p:blipFill rotWithShape="1">
          <a:blip r:embed="rId3">
            <a:alphaModFix/>
          </a:blip>
          <a:srcRect t="4061" r="7002" b="11671"/>
          <a:stretch/>
        </p:blipFill>
        <p:spPr>
          <a:xfrm>
            <a:off x="560325" y="415700"/>
            <a:ext cx="8110824" cy="4081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750" advClick="0" advTm="7000">
        <p:circle/>
      </p:transition>
    </mc:Choice>
    <mc:Fallback xmlns="">
      <p:transition spd="slow" advClick="0" advTm="7000">
        <p:circl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0156E006FA094C9D57A13442AF0104" ma:contentTypeVersion="10" ma:contentTypeDescription="Create a new document." ma:contentTypeScope="" ma:versionID="a9021ce0fbe3cfbfdb453b8e71ec1463">
  <xsd:schema xmlns:xsd="http://www.w3.org/2001/XMLSchema" xmlns:xs="http://www.w3.org/2001/XMLSchema" xmlns:p="http://schemas.microsoft.com/office/2006/metadata/properties" xmlns:ns2="61be3005-3fc6-43ef-a9b9-c786d021b133" targetNamespace="http://schemas.microsoft.com/office/2006/metadata/properties" ma:root="true" ma:fieldsID="706e7a668a1e8f14684e80956fecf38a" ns2:_="">
    <xsd:import namespace="61be3005-3fc6-43ef-a9b9-c786d021b1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e3005-3fc6-43ef-a9b9-c786d021b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5FAE45-F7FE-4A64-A41D-FD1D8F8CA685}"/>
</file>

<file path=customXml/itemProps2.xml><?xml version="1.0" encoding="utf-8"?>
<ds:datastoreItem xmlns:ds="http://schemas.openxmlformats.org/officeDocument/2006/customXml" ds:itemID="{9405BCCE-3783-48F8-A0FF-5DE25976F0B2}"/>
</file>

<file path=customXml/itemProps3.xml><?xml version="1.0" encoding="utf-8"?>
<ds:datastoreItem xmlns:ds="http://schemas.openxmlformats.org/officeDocument/2006/customXml" ds:itemID="{A99E8716-3FED-4B1D-8405-E83ADD034052}"/>
</file>

<file path=docProps/app.xml><?xml version="1.0" encoding="utf-8"?>
<Properties xmlns="http://schemas.openxmlformats.org/officeDocument/2006/extended-properties" xmlns:vt="http://schemas.openxmlformats.org/officeDocument/2006/docPropsVTypes">
  <TotalTime>282</TotalTime>
  <Words>156</Words>
  <Application>Microsoft Office PowerPoint</Application>
  <PresentationFormat>On-screen Show (16:9)</PresentationFormat>
  <Paragraphs>11</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Nova Light</vt:lpstr>
      <vt:lpstr>Avenir</vt:lpstr>
      <vt:lpstr>Comic Sans MS</vt:lpstr>
      <vt:lpstr>Simple Light</vt:lpstr>
      <vt:lpstr>Nollaig Shona Christmas Greetings from  St. Aloysius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Nollaig Shona Christmas Greetings from  St. Aloysius</dc:title>
  <dc:creator>St Als</dc:creator>
  <cp:lastModifiedBy>St Als</cp:lastModifiedBy>
  <cp:revision>9</cp:revision>
  <dcterms:modified xsi:type="dcterms:W3CDTF">2020-12-15T16:09:53Z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0x0101000F0156E006FA094C9D57A13442AF0104</vt:lpwstr>
  </property>
</Properties>
</file>