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7"/>
  </p:notesMasterIdLst>
  <p:sldIdLst>
    <p:sldId id="289" r:id="rId5"/>
    <p:sldId id="290" r:id="rId6"/>
    <p:sldId id="272" r:id="rId7"/>
    <p:sldId id="256" r:id="rId8"/>
    <p:sldId id="260" r:id="rId9"/>
    <p:sldId id="257" r:id="rId10"/>
    <p:sldId id="286" r:id="rId11"/>
    <p:sldId id="279" r:id="rId12"/>
    <p:sldId id="282" r:id="rId13"/>
    <p:sldId id="283" r:id="rId14"/>
    <p:sldId id="280" r:id="rId15"/>
    <p:sldId id="273" r:id="rId16"/>
    <p:sldId id="275" r:id="rId17"/>
    <p:sldId id="278" r:id="rId18"/>
    <p:sldId id="291" r:id="rId19"/>
    <p:sldId id="277" r:id="rId20"/>
    <p:sldId id="287" r:id="rId21"/>
    <p:sldId id="284" r:id="rId22"/>
    <p:sldId id="288" r:id="rId23"/>
    <p:sldId id="292" r:id="rId24"/>
    <p:sldId id="285" r:id="rId25"/>
    <p:sldId id="281"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E7AE6A-FE7B-4D40-8118-14FCFEA9F269}" v="8" dt="2021-02-21T18:30:47.7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59" autoAdjust="0"/>
    <p:restoredTop sz="95481" autoAdjust="0"/>
  </p:normalViewPr>
  <p:slideViewPr>
    <p:cSldViewPr snapToGrid="0">
      <p:cViewPr varScale="1">
        <p:scale>
          <a:sx n="79" d="100"/>
          <a:sy n="79" d="100"/>
        </p:scale>
        <p:origin x="72" y="3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75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a McKenna" userId="c45e408a-5880-4300-8dc4-3828b5efde3b" providerId="ADAL" clId="{39E7AE6A-FE7B-4D40-8118-14FCFEA9F269}"/>
    <pc:docChg chg="undo custSel modSld modMainMaster">
      <pc:chgData name="Helena McKenna" userId="c45e408a-5880-4300-8dc4-3828b5efde3b" providerId="ADAL" clId="{39E7AE6A-FE7B-4D40-8118-14FCFEA9F269}" dt="2021-02-21T18:32:08.525" v="180" actId="1076"/>
      <pc:docMkLst>
        <pc:docMk/>
      </pc:docMkLst>
      <pc:sldChg chg="modSp mod">
        <pc:chgData name="Helena McKenna" userId="c45e408a-5880-4300-8dc4-3828b5efde3b" providerId="ADAL" clId="{39E7AE6A-FE7B-4D40-8118-14FCFEA9F269}" dt="2021-02-21T18:22:33.580" v="84" actId="14100"/>
        <pc:sldMkLst>
          <pc:docMk/>
          <pc:sldMk cId="3310051911" sldId="257"/>
        </pc:sldMkLst>
        <pc:picChg chg="mod">
          <ac:chgData name="Helena McKenna" userId="c45e408a-5880-4300-8dc4-3828b5efde3b" providerId="ADAL" clId="{39E7AE6A-FE7B-4D40-8118-14FCFEA9F269}" dt="2021-02-21T18:22:33.580" v="84" actId="14100"/>
          <ac:picMkLst>
            <pc:docMk/>
            <pc:sldMk cId="3310051911" sldId="257"/>
            <ac:picMk id="5" creationId="{7A1FB8E3-E20E-4A4F-BD57-D33D9A472124}"/>
          </ac:picMkLst>
        </pc:picChg>
      </pc:sldChg>
      <pc:sldChg chg="modSp mod">
        <pc:chgData name="Helena McKenna" userId="c45e408a-5880-4300-8dc4-3828b5efde3b" providerId="ADAL" clId="{39E7AE6A-FE7B-4D40-8118-14FCFEA9F269}" dt="2021-02-21T18:22:50.407" v="88" actId="14100"/>
        <pc:sldMkLst>
          <pc:docMk/>
          <pc:sldMk cId="2917781763" sldId="260"/>
        </pc:sldMkLst>
        <pc:picChg chg="mod">
          <ac:chgData name="Helena McKenna" userId="c45e408a-5880-4300-8dc4-3828b5efde3b" providerId="ADAL" clId="{39E7AE6A-FE7B-4D40-8118-14FCFEA9F269}" dt="2021-02-21T18:22:50.407" v="88" actId="14100"/>
          <ac:picMkLst>
            <pc:docMk/>
            <pc:sldMk cId="2917781763" sldId="260"/>
            <ac:picMk id="4" creationId="{A20C38B2-20EB-4255-AE43-94FEBC120856}"/>
          </ac:picMkLst>
        </pc:picChg>
      </pc:sldChg>
      <pc:sldChg chg="modSp mod">
        <pc:chgData name="Helena McKenna" userId="c45e408a-5880-4300-8dc4-3828b5efde3b" providerId="ADAL" clId="{39E7AE6A-FE7B-4D40-8118-14FCFEA9F269}" dt="2021-02-21T18:30:20.594" v="155" actId="14100"/>
        <pc:sldMkLst>
          <pc:docMk/>
          <pc:sldMk cId="993317471" sldId="272"/>
        </pc:sldMkLst>
        <pc:picChg chg="mod">
          <ac:chgData name="Helena McKenna" userId="c45e408a-5880-4300-8dc4-3828b5efde3b" providerId="ADAL" clId="{39E7AE6A-FE7B-4D40-8118-14FCFEA9F269}" dt="2021-02-21T18:30:20.594" v="155" actId="14100"/>
          <ac:picMkLst>
            <pc:docMk/>
            <pc:sldMk cId="993317471" sldId="272"/>
            <ac:picMk id="3" creationId="{03AE8034-3BA1-4BA6-8430-8EA36EA0295A}"/>
          </ac:picMkLst>
        </pc:picChg>
      </pc:sldChg>
      <pc:sldChg chg="modSp mod">
        <pc:chgData name="Helena McKenna" userId="c45e408a-5880-4300-8dc4-3828b5efde3b" providerId="ADAL" clId="{39E7AE6A-FE7B-4D40-8118-14FCFEA9F269}" dt="2021-02-21T18:24:40.514" v="109" actId="14100"/>
        <pc:sldMkLst>
          <pc:docMk/>
          <pc:sldMk cId="239382860" sldId="273"/>
        </pc:sldMkLst>
        <pc:picChg chg="mod">
          <ac:chgData name="Helena McKenna" userId="c45e408a-5880-4300-8dc4-3828b5efde3b" providerId="ADAL" clId="{39E7AE6A-FE7B-4D40-8118-14FCFEA9F269}" dt="2021-02-21T18:24:40.514" v="109" actId="14100"/>
          <ac:picMkLst>
            <pc:docMk/>
            <pc:sldMk cId="239382860" sldId="273"/>
            <ac:picMk id="4" creationId="{9C7EB330-9751-4D43-BDDF-1D25D95FFD42}"/>
          </ac:picMkLst>
        </pc:picChg>
      </pc:sldChg>
      <pc:sldChg chg="modSp mod">
        <pc:chgData name="Helena McKenna" userId="c45e408a-5880-4300-8dc4-3828b5efde3b" providerId="ADAL" clId="{39E7AE6A-FE7B-4D40-8118-14FCFEA9F269}" dt="2021-02-21T18:25:05.646" v="114" actId="14100"/>
        <pc:sldMkLst>
          <pc:docMk/>
          <pc:sldMk cId="481449947" sldId="275"/>
        </pc:sldMkLst>
        <pc:picChg chg="mod">
          <ac:chgData name="Helena McKenna" userId="c45e408a-5880-4300-8dc4-3828b5efde3b" providerId="ADAL" clId="{39E7AE6A-FE7B-4D40-8118-14FCFEA9F269}" dt="2021-02-21T18:25:05.646" v="114" actId="14100"/>
          <ac:picMkLst>
            <pc:docMk/>
            <pc:sldMk cId="481449947" sldId="275"/>
            <ac:picMk id="4" creationId="{3604AC39-7933-4E2B-AEAF-D624002AB638}"/>
          </ac:picMkLst>
        </pc:picChg>
      </pc:sldChg>
      <pc:sldChg chg="modSp mod">
        <pc:chgData name="Helena McKenna" userId="c45e408a-5880-4300-8dc4-3828b5efde3b" providerId="ADAL" clId="{39E7AE6A-FE7B-4D40-8118-14FCFEA9F269}" dt="2021-02-21T18:26:49.723" v="128" actId="14100"/>
        <pc:sldMkLst>
          <pc:docMk/>
          <pc:sldMk cId="4037329129" sldId="277"/>
        </pc:sldMkLst>
        <pc:picChg chg="mod">
          <ac:chgData name="Helena McKenna" userId="c45e408a-5880-4300-8dc4-3828b5efde3b" providerId="ADAL" clId="{39E7AE6A-FE7B-4D40-8118-14FCFEA9F269}" dt="2021-02-21T18:26:49.723" v="128" actId="14100"/>
          <ac:picMkLst>
            <pc:docMk/>
            <pc:sldMk cId="4037329129" sldId="277"/>
            <ac:picMk id="10" creationId="{F1850E5F-BC82-497C-8341-C11BAACE75C5}"/>
          </ac:picMkLst>
        </pc:picChg>
      </pc:sldChg>
      <pc:sldChg chg="modSp mod">
        <pc:chgData name="Helena McKenna" userId="c45e408a-5880-4300-8dc4-3828b5efde3b" providerId="ADAL" clId="{39E7AE6A-FE7B-4D40-8118-14FCFEA9F269}" dt="2021-02-21T18:25:31.139" v="120" actId="14100"/>
        <pc:sldMkLst>
          <pc:docMk/>
          <pc:sldMk cId="1721499364" sldId="278"/>
        </pc:sldMkLst>
        <pc:picChg chg="mod">
          <ac:chgData name="Helena McKenna" userId="c45e408a-5880-4300-8dc4-3828b5efde3b" providerId="ADAL" clId="{39E7AE6A-FE7B-4D40-8118-14FCFEA9F269}" dt="2021-02-21T18:25:31.139" v="120" actId="14100"/>
          <ac:picMkLst>
            <pc:docMk/>
            <pc:sldMk cId="1721499364" sldId="278"/>
            <ac:picMk id="6" creationId="{E7F60EE0-A609-484C-8599-851FCF1784B3}"/>
          </ac:picMkLst>
        </pc:picChg>
      </pc:sldChg>
      <pc:sldChg chg="modSp mod">
        <pc:chgData name="Helena McKenna" userId="c45e408a-5880-4300-8dc4-3828b5efde3b" providerId="ADAL" clId="{39E7AE6A-FE7B-4D40-8118-14FCFEA9F269}" dt="2021-02-21T18:23:30.085" v="97" actId="14100"/>
        <pc:sldMkLst>
          <pc:docMk/>
          <pc:sldMk cId="4223863479" sldId="279"/>
        </pc:sldMkLst>
        <pc:picChg chg="mod">
          <ac:chgData name="Helena McKenna" userId="c45e408a-5880-4300-8dc4-3828b5efde3b" providerId="ADAL" clId="{39E7AE6A-FE7B-4D40-8118-14FCFEA9F269}" dt="2021-02-21T18:23:30.085" v="97" actId="14100"/>
          <ac:picMkLst>
            <pc:docMk/>
            <pc:sldMk cId="4223863479" sldId="279"/>
            <ac:picMk id="6" creationId="{45E339FD-21F8-421C-9608-DD3C5120E9BA}"/>
          </ac:picMkLst>
        </pc:picChg>
      </pc:sldChg>
      <pc:sldChg chg="modSp mod">
        <pc:chgData name="Helena McKenna" userId="c45e408a-5880-4300-8dc4-3828b5efde3b" providerId="ADAL" clId="{39E7AE6A-FE7B-4D40-8118-14FCFEA9F269}" dt="2021-02-21T18:24:10.498" v="105" actId="14100"/>
        <pc:sldMkLst>
          <pc:docMk/>
          <pc:sldMk cId="2565774534" sldId="280"/>
        </pc:sldMkLst>
        <pc:picChg chg="mod">
          <ac:chgData name="Helena McKenna" userId="c45e408a-5880-4300-8dc4-3828b5efde3b" providerId="ADAL" clId="{39E7AE6A-FE7B-4D40-8118-14FCFEA9F269}" dt="2021-02-21T18:24:10.498" v="105" actId="14100"/>
          <ac:picMkLst>
            <pc:docMk/>
            <pc:sldMk cId="2565774534" sldId="280"/>
            <ac:picMk id="4" creationId="{3CC136D2-DB40-4A5C-BA89-53141F16FE55}"/>
          </ac:picMkLst>
        </pc:picChg>
      </pc:sldChg>
      <pc:sldChg chg="modSp mod">
        <pc:chgData name="Helena McKenna" userId="c45e408a-5880-4300-8dc4-3828b5efde3b" providerId="ADAL" clId="{39E7AE6A-FE7B-4D40-8118-14FCFEA9F269}" dt="2021-02-21T18:28:46.960" v="151" actId="14100"/>
        <pc:sldMkLst>
          <pc:docMk/>
          <pc:sldMk cId="3434310727" sldId="281"/>
        </pc:sldMkLst>
        <pc:picChg chg="mod">
          <ac:chgData name="Helena McKenna" userId="c45e408a-5880-4300-8dc4-3828b5efde3b" providerId="ADAL" clId="{39E7AE6A-FE7B-4D40-8118-14FCFEA9F269}" dt="2021-02-21T18:28:46.960" v="151" actId="14100"/>
          <ac:picMkLst>
            <pc:docMk/>
            <pc:sldMk cId="3434310727" sldId="281"/>
            <ac:picMk id="4" creationId="{8A693E6F-C149-4F35-A421-E86D6BDE71EA}"/>
          </ac:picMkLst>
        </pc:picChg>
      </pc:sldChg>
      <pc:sldChg chg="modSp mod">
        <pc:chgData name="Helena McKenna" userId="c45e408a-5880-4300-8dc4-3828b5efde3b" providerId="ADAL" clId="{39E7AE6A-FE7B-4D40-8118-14FCFEA9F269}" dt="2021-02-21T18:23:42.625" v="99" actId="1076"/>
        <pc:sldMkLst>
          <pc:docMk/>
          <pc:sldMk cId="1776306840" sldId="282"/>
        </pc:sldMkLst>
        <pc:picChg chg="mod">
          <ac:chgData name="Helena McKenna" userId="c45e408a-5880-4300-8dc4-3828b5efde3b" providerId="ADAL" clId="{39E7AE6A-FE7B-4D40-8118-14FCFEA9F269}" dt="2021-02-21T18:23:42.625" v="99" actId="1076"/>
          <ac:picMkLst>
            <pc:docMk/>
            <pc:sldMk cId="1776306840" sldId="282"/>
            <ac:picMk id="5" creationId="{22BC2C6E-15C9-4890-BC39-05E64D3F0BFD}"/>
          </ac:picMkLst>
        </pc:picChg>
      </pc:sldChg>
      <pc:sldChg chg="modSp mod">
        <pc:chgData name="Helena McKenna" userId="c45e408a-5880-4300-8dc4-3828b5efde3b" providerId="ADAL" clId="{39E7AE6A-FE7B-4D40-8118-14FCFEA9F269}" dt="2021-02-21T18:23:57.548" v="102" actId="14100"/>
        <pc:sldMkLst>
          <pc:docMk/>
          <pc:sldMk cId="225683115" sldId="283"/>
        </pc:sldMkLst>
        <pc:picChg chg="mod">
          <ac:chgData name="Helena McKenna" userId="c45e408a-5880-4300-8dc4-3828b5efde3b" providerId="ADAL" clId="{39E7AE6A-FE7B-4D40-8118-14FCFEA9F269}" dt="2021-02-21T18:23:57.548" v="102" actId="14100"/>
          <ac:picMkLst>
            <pc:docMk/>
            <pc:sldMk cId="225683115" sldId="283"/>
            <ac:picMk id="4" creationId="{5F090291-C517-4856-BE06-2597F89D7E84}"/>
          </ac:picMkLst>
        </pc:picChg>
      </pc:sldChg>
      <pc:sldChg chg="modSp mod">
        <pc:chgData name="Helena McKenna" userId="c45e408a-5880-4300-8dc4-3828b5efde3b" providerId="ADAL" clId="{39E7AE6A-FE7B-4D40-8118-14FCFEA9F269}" dt="2021-02-21T18:27:29.302" v="135" actId="14100"/>
        <pc:sldMkLst>
          <pc:docMk/>
          <pc:sldMk cId="633594276" sldId="284"/>
        </pc:sldMkLst>
        <pc:picChg chg="mod">
          <ac:chgData name="Helena McKenna" userId="c45e408a-5880-4300-8dc4-3828b5efde3b" providerId="ADAL" clId="{39E7AE6A-FE7B-4D40-8118-14FCFEA9F269}" dt="2021-02-21T18:27:29.302" v="135" actId="14100"/>
          <ac:picMkLst>
            <pc:docMk/>
            <pc:sldMk cId="633594276" sldId="284"/>
            <ac:picMk id="6" creationId="{878A2452-F710-4D3E-8F90-003309201443}"/>
          </ac:picMkLst>
        </pc:picChg>
      </pc:sldChg>
      <pc:sldChg chg="modSp mod">
        <pc:chgData name="Helena McKenna" userId="c45e408a-5880-4300-8dc4-3828b5efde3b" providerId="ADAL" clId="{39E7AE6A-FE7B-4D40-8118-14FCFEA9F269}" dt="2021-02-21T18:28:23.577" v="146" actId="14100"/>
        <pc:sldMkLst>
          <pc:docMk/>
          <pc:sldMk cId="892981121" sldId="285"/>
        </pc:sldMkLst>
        <pc:picChg chg="mod">
          <ac:chgData name="Helena McKenna" userId="c45e408a-5880-4300-8dc4-3828b5efde3b" providerId="ADAL" clId="{39E7AE6A-FE7B-4D40-8118-14FCFEA9F269}" dt="2021-02-21T18:28:23.577" v="146" actId="14100"/>
          <ac:picMkLst>
            <pc:docMk/>
            <pc:sldMk cId="892981121" sldId="285"/>
            <ac:picMk id="4" creationId="{F2CC6BD9-825E-4A41-A19F-102504A2BBA6}"/>
          </ac:picMkLst>
        </pc:picChg>
      </pc:sldChg>
      <pc:sldChg chg="modSp mod">
        <pc:chgData name="Helena McKenna" userId="c45e408a-5880-4300-8dc4-3828b5efde3b" providerId="ADAL" clId="{39E7AE6A-FE7B-4D40-8118-14FCFEA9F269}" dt="2021-02-21T18:23:10.521" v="93" actId="1076"/>
        <pc:sldMkLst>
          <pc:docMk/>
          <pc:sldMk cId="248846534" sldId="286"/>
        </pc:sldMkLst>
        <pc:picChg chg="mod">
          <ac:chgData name="Helena McKenna" userId="c45e408a-5880-4300-8dc4-3828b5efde3b" providerId="ADAL" clId="{39E7AE6A-FE7B-4D40-8118-14FCFEA9F269}" dt="2021-02-21T18:23:10.521" v="93" actId="1076"/>
          <ac:picMkLst>
            <pc:docMk/>
            <pc:sldMk cId="248846534" sldId="286"/>
            <ac:picMk id="5" creationId="{8C962CF9-756C-4D37-8847-E7F18CD65B07}"/>
          </ac:picMkLst>
        </pc:picChg>
      </pc:sldChg>
      <pc:sldChg chg="modSp mod">
        <pc:chgData name="Helena McKenna" userId="c45e408a-5880-4300-8dc4-3828b5efde3b" providerId="ADAL" clId="{39E7AE6A-FE7B-4D40-8118-14FCFEA9F269}" dt="2021-02-21T18:27:10.854" v="131" actId="1076"/>
        <pc:sldMkLst>
          <pc:docMk/>
          <pc:sldMk cId="499286102" sldId="287"/>
        </pc:sldMkLst>
        <pc:picChg chg="mod">
          <ac:chgData name="Helena McKenna" userId="c45e408a-5880-4300-8dc4-3828b5efde3b" providerId="ADAL" clId="{39E7AE6A-FE7B-4D40-8118-14FCFEA9F269}" dt="2021-02-21T18:27:10.854" v="131" actId="1076"/>
          <ac:picMkLst>
            <pc:docMk/>
            <pc:sldMk cId="499286102" sldId="287"/>
            <ac:picMk id="4" creationId="{18DC00C8-47B8-4EFC-B048-7AF4341F29AE}"/>
          </ac:picMkLst>
        </pc:picChg>
      </pc:sldChg>
      <pc:sldChg chg="modSp mod">
        <pc:chgData name="Helena McKenna" userId="c45e408a-5880-4300-8dc4-3828b5efde3b" providerId="ADAL" clId="{39E7AE6A-FE7B-4D40-8118-14FCFEA9F269}" dt="2021-02-21T18:27:46.116" v="138" actId="1076"/>
        <pc:sldMkLst>
          <pc:docMk/>
          <pc:sldMk cId="1081176955" sldId="288"/>
        </pc:sldMkLst>
        <pc:picChg chg="mod">
          <ac:chgData name="Helena McKenna" userId="c45e408a-5880-4300-8dc4-3828b5efde3b" providerId="ADAL" clId="{39E7AE6A-FE7B-4D40-8118-14FCFEA9F269}" dt="2021-02-21T18:27:46.116" v="138" actId="1076"/>
          <ac:picMkLst>
            <pc:docMk/>
            <pc:sldMk cId="1081176955" sldId="288"/>
            <ac:picMk id="4" creationId="{AB9A4A39-4659-43AE-8D71-F77EEDFA8693}"/>
          </ac:picMkLst>
        </pc:picChg>
      </pc:sldChg>
      <pc:sldChg chg="modSp mod">
        <pc:chgData name="Helena McKenna" userId="c45e408a-5880-4300-8dc4-3828b5efde3b" providerId="ADAL" clId="{39E7AE6A-FE7B-4D40-8118-14FCFEA9F269}" dt="2021-02-21T18:32:08.525" v="180" actId="1076"/>
        <pc:sldMkLst>
          <pc:docMk/>
          <pc:sldMk cId="1516314265" sldId="289"/>
        </pc:sldMkLst>
        <pc:spChg chg="mod">
          <ac:chgData name="Helena McKenna" userId="c45e408a-5880-4300-8dc4-3828b5efde3b" providerId="ADAL" clId="{39E7AE6A-FE7B-4D40-8118-14FCFEA9F269}" dt="2021-02-21T18:03:39.863" v="4" actId="403"/>
          <ac:spMkLst>
            <pc:docMk/>
            <pc:sldMk cId="1516314265" sldId="289"/>
            <ac:spMk id="2" creationId="{BAEA6ADB-318D-44FA-9621-C6056C020B6F}"/>
          </ac:spMkLst>
        </pc:spChg>
        <pc:spChg chg="mod">
          <ac:chgData name="Helena McKenna" userId="c45e408a-5880-4300-8dc4-3828b5efde3b" providerId="ADAL" clId="{39E7AE6A-FE7B-4D40-8118-14FCFEA9F269}" dt="2021-02-21T18:32:08.525" v="180" actId="1076"/>
          <ac:spMkLst>
            <pc:docMk/>
            <pc:sldMk cId="1516314265" sldId="289"/>
            <ac:spMk id="3" creationId="{18AEDEC5-BC37-40A6-B973-0548DFDC7598}"/>
          </ac:spMkLst>
        </pc:spChg>
        <pc:picChg chg="mod">
          <ac:chgData name="Helena McKenna" userId="c45e408a-5880-4300-8dc4-3828b5efde3b" providerId="ADAL" clId="{39E7AE6A-FE7B-4D40-8118-14FCFEA9F269}" dt="2021-02-21T18:02:18.655" v="1" actId="1076"/>
          <ac:picMkLst>
            <pc:docMk/>
            <pc:sldMk cId="1516314265" sldId="289"/>
            <ac:picMk id="4" creationId="{563F923D-A5F1-4E88-8BD1-EDCCCAA0556D}"/>
          </ac:picMkLst>
        </pc:picChg>
      </pc:sldChg>
      <pc:sldChg chg="addSp modSp mod">
        <pc:chgData name="Helena McKenna" userId="c45e408a-5880-4300-8dc4-3828b5efde3b" providerId="ADAL" clId="{39E7AE6A-FE7B-4D40-8118-14FCFEA9F269}" dt="2021-02-21T18:31:40.991" v="179" actId="1076"/>
        <pc:sldMkLst>
          <pc:docMk/>
          <pc:sldMk cId="317206026" sldId="290"/>
        </pc:sldMkLst>
        <pc:spChg chg="mod">
          <ac:chgData name="Helena McKenna" userId="c45e408a-5880-4300-8dc4-3828b5efde3b" providerId="ADAL" clId="{39E7AE6A-FE7B-4D40-8118-14FCFEA9F269}" dt="2021-02-21T18:04:22.276" v="9" actId="403"/>
          <ac:spMkLst>
            <pc:docMk/>
            <pc:sldMk cId="317206026" sldId="290"/>
            <ac:spMk id="2" creationId="{09C1BDA1-DA7C-4893-8F9E-1BFA4FBE9DF4}"/>
          </ac:spMkLst>
        </pc:spChg>
        <pc:spChg chg="add mod">
          <ac:chgData name="Helena McKenna" userId="c45e408a-5880-4300-8dc4-3828b5efde3b" providerId="ADAL" clId="{39E7AE6A-FE7B-4D40-8118-14FCFEA9F269}" dt="2021-02-21T18:31:40.991" v="179" actId="1076"/>
          <ac:spMkLst>
            <pc:docMk/>
            <pc:sldMk cId="317206026" sldId="290"/>
            <ac:spMk id="5" creationId="{9A1E4E89-8256-4956-813E-45F84600E6A1}"/>
          </ac:spMkLst>
        </pc:spChg>
        <pc:picChg chg="mod">
          <ac:chgData name="Helena McKenna" userId="c45e408a-5880-4300-8dc4-3828b5efde3b" providerId="ADAL" clId="{39E7AE6A-FE7B-4D40-8118-14FCFEA9F269}" dt="2021-02-21T18:31:34.006" v="178" actId="1076"/>
          <ac:picMkLst>
            <pc:docMk/>
            <pc:sldMk cId="317206026" sldId="290"/>
            <ac:picMk id="32" creationId="{D7C8B1EB-217B-40D4-82FA-1D3536F7E9F0}"/>
          </ac:picMkLst>
        </pc:picChg>
      </pc:sldChg>
      <pc:sldChg chg="modSp mod">
        <pc:chgData name="Helena McKenna" userId="c45e408a-5880-4300-8dc4-3828b5efde3b" providerId="ADAL" clId="{39E7AE6A-FE7B-4D40-8118-14FCFEA9F269}" dt="2021-02-21T18:25:50.379" v="124" actId="14100"/>
        <pc:sldMkLst>
          <pc:docMk/>
          <pc:sldMk cId="2892576008" sldId="291"/>
        </pc:sldMkLst>
        <pc:picChg chg="mod">
          <ac:chgData name="Helena McKenna" userId="c45e408a-5880-4300-8dc4-3828b5efde3b" providerId="ADAL" clId="{39E7AE6A-FE7B-4D40-8118-14FCFEA9F269}" dt="2021-02-21T18:25:50.379" v="124" actId="14100"/>
          <ac:picMkLst>
            <pc:docMk/>
            <pc:sldMk cId="2892576008" sldId="291"/>
            <ac:picMk id="4" creationId="{B5B34C02-CEF3-4D88-8299-FC1D5927AABE}"/>
          </ac:picMkLst>
        </pc:picChg>
      </pc:sldChg>
      <pc:sldChg chg="modSp mod">
        <pc:chgData name="Helena McKenna" userId="c45e408a-5880-4300-8dc4-3828b5efde3b" providerId="ADAL" clId="{39E7AE6A-FE7B-4D40-8118-14FCFEA9F269}" dt="2021-02-21T18:28:07.182" v="142" actId="14100"/>
        <pc:sldMkLst>
          <pc:docMk/>
          <pc:sldMk cId="449493375" sldId="292"/>
        </pc:sldMkLst>
        <pc:picChg chg="mod">
          <ac:chgData name="Helena McKenna" userId="c45e408a-5880-4300-8dc4-3828b5efde3b" providerId="ADAL" clId="{39E7AE6A-FE7B-4D40-8118-14FCFEA9F269}" dt="2021-02-21T18:28:07.182" v="142" actId="14100"/>
          <ac:picMkLst>
            <pc:docMk/>
            <pc:sldMk cId="449493375" sldId="292"/>
            <ac:picMk id="4" creationId="{BFEF772A-D896-4D6F-9D2E-8A007120B319}"/>
          </ac:picMkLst>
        </pc:picChg>
      </pc:sldChg>
      <pc:sldMasterChg chg="modSldLayout">
        <pc:chgData name="Helena McKenna" userId="c45e408a-5880-4300-8dc4-3828b5efde3b" providerId="ADAL" clId="{39E7AE6A-FE7B-4D40-8118-14FCFEA9F269}" dt="2021-02-21T18:21:41.928" v="81" actId="207"/>
        <pc:sldMasterMkLst>
          <pc:docMk/>
          <pc:sldMasterMk cId="0" sldId="2147483648"/>
        </pc:sldMasterMkLst>
        <pc:sldLayoutChg chg="addSp modSp mod">
          <pc:chgData name="Helena McKenna" userId="c45e408a-5880-4300-8dc4-3828b5efde3b" providerId="ADAL" clId="{39E7AE6A-FE7B-4D40-8118-14FCFEA9F269}" dt="2021-02-21T18:21:41.928" v="81" actId="207"/>
          <pc:sldLayoutMkLst>
            <pc:docMk/>
            <pc:sldMasterMk cId="0" sldId="2147483648"/>
            <pc:sldLayoutMk cId="0" sldId="2147483650"/>
          </pc:sldLayoutMkLst>
          <pc:spChg chg="mod">
            <ac:chgData name="Helena McKenna" userId="c45e408a-5880-4300-8dc4-3828b5efde3b" providerId="ADAL" clId="{39E7AE6A-FE7B-4D40-8118-14FCFEA9F269}" dt="2021-02-21T18:21:41.928" v="81" actId="207"/>
            <ac:spMkLst>
              <pc:docMk/>
              <pc:sldMasterMk cId="0" sldId="2147483648"/>
              <pc:sldLayoutMk cId="0" sldId="2147483650"/>
              <ac:spMk id="4" creationId="{00000000-0000-0000-0000-000000000000}"/>
            </ac:spMkLst>
          </pc:spChg>
          <pc:spChg chg="mod">
            <ac:chgData name="Helena McKenna" userId="c45e408a-5880-4300-8dc4-3828b5efde3b" providerId="ADAL" clId="{39E7AE6A-FE7B-4D40-8118-14FCFEA9F269}" dt="2021-02-21T18:21:34.360" v="80" actId="207"/>
            <ac:spMkLst>
              <pc:docMk/>
              <pc:sldMasterMk cId="0" sldId="2147483648"/>
              <pc:sldLayoutMk cId="0" sldId="2147483650"/>
              <ac:spMk id="5" creationId="{00000000-0000-0000-0000-000000000000}"/>
            </ac:spMkLst>
          </pc:spChg>
          <pc:spChg chg="add mod">
            <ac:chgData name="Helena McKenna" userId="c45e408a-5880-4300-8dc4-3828b5efde3b" providerId="ADAL" clId="{39E7AE6A-FE7B-4D40-8118-14FCFEA9F269}" dt="2021-02-21T18:21:20.489" v="79" actId="692"/>
            <ac:spMkLst>
              <pc:docMk/>
              <pc:sldMasterMk cId="0" sldId="2147483648"/>
              <pc:sldLayoutMk cId="0" sldId="2147483650"/>
              <ac:spMk id="7" creationId="{7F34D881-91D7-43E0-AF08-8FA4ACD03677}"/>
            </ac:spMkLst>
          </pc:spChg>
        </pc:sldLayoutChg>
        <pc:sldLayoutChg chg="delSp mod">
          <pc:chgData name="Helena McKenna" userId="c45e408a-5880-4300-8dc4-3828b5efde3b" providerId="ADAL" clId="{39E7AE6A-FE7B-4D40-8118-14FCFEA9F269}" dt="2021-02-21T18:08:58.185" v="34" actId="478"/>
          <pc:sldLayoutMkLst>
            <pc:docMk/>
            <pc:sldMasterMk cId="0" sldId="2147483648"/>
            <pc:sldLayoutMk cId="0" sldId="2147483654"/>
          </pc:sldLayoutMkLst>
          <pc:spChg chg="del">
            <ac:chgData name="Helena McKenna" userId="c45e408a-5880-4300-8dc4-3828b5efde3b" providerId="ADAL" clId="{39E7AE6A-FE7B-4D40-8118-14FCFEA9F269}" dt="2021-02-21T18:08:58.185" v="34" actId="478"/>
            <ac:spMkLst>
              <pc:docMk/>
              <pc:sldMasterMk cId="0" sldId="2147483648"/>
              <pc:sldLayoutMk cId="0" sldId="2147483654"/>
              <ac:spMk id="5" creationId="{00000000-0000-0000-0000-000000000000}"/>
            </ac:spMkLst>
          </pc:spChg>
        </pc:sldLayoutChg>
        <pc:sldLayoutChg chg="addSp delSp modSp mod">
          <pc:chgData name="Helena McKenna" userId="c45e408a-5880-4300-8dc4-3828b5efde3b" providerId="ADAL" clId="{39E7AE6A-FE7B-4D40-8118-14FCFEA9F269}" dt="2021-02-21T18:07:20.214" v="33" actId="692"/>
          <pc:sldLayoutMkLst>
            <pc:docMk/>
            <pc:sldMasterMk cId="0" sldId="2147483648"/>
            <pc:sldLayoutMk cId="0" sldId="2147483655"/>
          </pc:sldLayoutMkLst>
          <pc:spChg chg="mod">
            <ac:chgData name="Helena McKenna" userId="c45e408a-5880-4300-8dc4-3828b5efde3b" providerId="ADAL" clId="{39E7AE6A-FE7B-4D40-8118-14FCFEA9F269}" dt="2021-02-21T18:05:14.984" v="15" actId="207"/>
            <ac:spMkLst>
              <pc:docMk/>
              <pc:sldMasterMk cId="0" sldId="2147483648"/>
              <pc:sldLayoutMk cId="0" sldId="2147483655"/>
              <ac:spMk id="2" creationId="{00000000-0000-0000-0000-000000000000}"/>
            </ac:spMkLst>
          </pc:spChg>
          <pc:spChg chg="mod">
            <ac:chgData name="Helena McKenna" userId="c45e408a-5880-4300-8dc4-3828b5efde3b" providerId="ADAL" clId="{39E7AE6A-FE7B-4D40-8118-14FCFEA9F269}" dt="2021-02-21T18:05:09.032" v="13" actId="403"/>
            <ac:spMkLst>
              <pc:docMk/>
              <pc:sldMasterMk cId="0" sldId="2147483648"/>
              <pc:sldLayoutMk cId="0" sldId="2147483655"/>
              <ac:spMk id="3" creationId="{00000000-0000-0000-0000-000000000000}"/>
            </ac:spMkLst>
          </pc:spChg>
          <pc:spChg chg="del">
            <ac:chgData name="Helena McKenna" userId="c45e408a-5880-4300-8dc4-3828b5efde3b" providerId="ADAL" clId="{39E7AE6A-FE7B-4D40-8118-14FCFEA9F269}" dt="2021-02-21T18:04:52.155" v="11" actId="478"/>
            <ac:spMkLst>
              <pc:docMk/>
              <pc:sldMasterMk cId="0" sldId="2147483648"/>
              <pc:sldLayoutMk cId="0" sldId="2147483655"/>
              <ac:spMk id="4" creationId="{00000000-0000-0000-0000-000000000000}"/>
            </ac:spMkLst>
          </pc:spChg>
          <pc:spChg chg="add mod">
            <ac:chgData name="Helena McKenna" userId="c45e408a-5880-4300-8dc4-3828b5efde3b" providerId="ADAL" clId="{39E7AE6A-FE7B-4D40-8118-14FCFEA9F269}" dt="2021-02-21T18:07:20.214" v="33" actId="692"/>
            <ac:spMkLst>
              <pc:docMk/>
              <pc:sldMasterMk cId="0" sldId="2147483648"/>
              <pc:sldLayoutMk cId="0" sldId="2147483655"/>
              <ac:spMk id="4" creationId="{EF20A163-8E32-4945-AE2F-069AE687FDFA}"/>
            </ac:spMkLst>
          </pc:spChg>
          <pc:spChg chg="del">
            <ac:chgData name="Helena McKenna" userId="c45e408a-5880-4300-8dc4-3828b5efde3b" providerId="ADAL" clId="{39E7AE6A-FE7B-4D40-8118-14FCFEA9F269}" dt="2021-02-21T18:04:49.337" v="10" actId="478"/>
            <ac:spMkLst>
              <pc:docMk/>
              <pc:sldMasterMk cId="0" sldId="2147483648"/>
              <pc:sldLayoutMk cId="0" sldId="2147483655"/>
              <ac:spMk id="7" creationId="{00000000-0000-0000-0000-000000000000}"/>
            </ac:spMkLst>
          </pc:spChg>
        </pc:sldLayoutChg>
        <pc:sldLayoutChg chg="addSp delSp modSp mod">
          <pc:chgData name="Helena McKenna" userId="c45e408a-5880-4300-8dc4-3828b5efde3b" providerId="ADAL" clId="{39E7AE6A-FE7B-4D40-8118-14FCFEA9F269}" dt="2021-02-21T18:14:08.910" v="63" actId="207"/>
          <pc:sldLayoutMkLst>
            <pc:docMk/>
            <pc:sldMasterMk cId="0" sldId="2147483648"/>
            <pc:sldLayoutMk cId="0" sldId="2147483673"/>
          </pc:sldLayoutMkLst>
          <pc:spChg chg="add mod">
            <ac:chgData name="Helena McKenna" userId="c45e408a-5880-4300-8dc4-3828b5efde3b" providerId="ADAL" clId="{39E7AE6A-FE7B-4D40-8118-14FCFEA9F269}" dt="2021-02-21T18:14:08.910" v="63" actId="207"/>
            <ac:spMkLst>
              <pc:docMk/>
              <pc:sldMasterMk cId="0" sldId="2147483648"/>
              <pc:sldLayoutMk cId="0" sldId="2147483673"/>
              <ac:spMk id="7" creationId="{04F358B6-0630-4EA1-983C-9B6DBBFB809B}"/>
            </ac:spMkLst>
          </pc:spChg>
          <pc:spChg chg="del">
            <ac:chgData name="Helena McKenna" userId="c45e408a-5880-4300-8dc4-3828b5efde3b" providerId="ADAL" clId="{39E7AE6A-FE7B-4D40-8118-14FCFEA9F269}" dt="2021-02-21T18:09:16.511" v="35" actId="478"/>
            <ac:spMkLst>
              <pc:docMk/>
              <pc:sldMasterMk cId="0" sldId="2147483648"/>
              <pc:sldLayoutMk cId="0" sldId="2147483673"/>
              <ac:spMk id="16" creationId="{00000000-0000-0000-0000-000000000000}"/>
            </ac:spMkLst>
          </pc:spChg>
        </pc:sldLayoutChg>
      </pc:sldMasterChg>
    </pc:docChg>
  </pc:docChgLst>
  <pc:docChgLst>
    <pc:chgData name="Helena" userId="c45e408a-5880-4300-8dc4-3828b5efde3b" providerId="ADAL" clId="{20749DD4-8CB9-4512-9807-372FF88DE526}"/>
    <pc:docChg chg="custSel modSld">
      <pc:chgData name="Helena" userId="c45e408a-5880-4300-8dc4-3828b5efde3b" providerId="ADAL" clId="{20749DD4-8CB9-4512-9807-372FF88DE526}" dt="2021-02-17T21:47:06.423" v="55" actId="1076"/>
      <pc:docMkLst>
        <pc:docMk/>
      </pc:docMkLst>
      <pc:sldChg chg="addSp modSp mod">
        <pc:chgData name="Helena" userId="c45e408a-5880-4300-8dc4-3828b5efde3b" providerId="ADAL" clId="{20749DD4-8CB9-4512-9807-372FF88DE526}" dt="2021-02-17T21:41:16.028" v="12"/>
        <pc:sldMkLst>
          <pc:docMk/>
          <pc:sldMk cId="4037329129" sldId="277"/>
        </pc:sldMkLst>
        <pc:spChg chg="mod">
          <ac:chgData name="Helena" userId="c45e408a-5880-4300-8dc4-3828b5efde3b" providerId="ADAL" clId="{20749DD4-8CB9-4512-9807-372FF88DE526}" dt="2021-02-17T21:41:07.291" v="11" actId="14100"/>
          <ac:spMkLst>
            <pc:docMk/>
            <pc:sldMk cId="4037329129" sldId="277"/>
            <ac:spMk id="3" creationId="{BFBBA7A6-DCDA-4E05-A7E3-101825B535C5}"/>
          </ac:spMkLst>
        </pc:spChg>
        <pc:picChg chg="mod">
          <ac:chgData name="Helena" userId="c45e408a-5880-4300-8dc4-3828b5efde3b" providerId="ADAL" clId="{20749DD4-8CB9-4512-9807-372FF88DE526}" dt="2021-02-17T21:40:47.335" v="7" actId="1076"/>
          <ac:picMkLst>
            <pc:docMk/>
            <pc:sldMk cId="4037329129" sldId="277"/>
            <ac:picMk id="7" creationId="{ADE6375E-B258-4DBD-8EBC-11915BB3B32D}"/>
          </ac:picMkLst>
        </pc:picChg>
        <pc:picChg chg="mod">
          <ac:chgData name="Helena" userId="c45e408a-5880-4300-8dc4-3828b5efde3b" providerId="ADAL" clId="{20749DD4-8CB9-4512-9807-372FF88DE526}" dt="2021-02-17T21:40:58.932" v="9" actId="1076"/>
          <ac:picMkLst>
            <pc:docMk/>
            <pc:sldMk cId="4037329129" sldId="277"/>
            <ac:picMk id="8" creationId="{04F2211B-E112-4CBD-AAC5-74EC9829D899}"/>
          </ac:picMkLst>
        </pc:picChg>
        <pc:picChg chg="mod">
          <ac:chgData name="Helena" userId="c45e408a-5880-4300-8dc4-3828b5efde3b" providerId="ADAL" clId="{20749DD4-8CB9-4512-9807-372FF88DE526}" dt="2021-02-17T21:41:02.322" v="10" actId="1076"/>
          <ac:picMkLst>
            <pc:docMk/>
            <pc:sldMk cId="4037329129" sldId="277"/>
            <ac:picMk id="9" creationId="{0B2CE1FB-B76F-475C-95B8-A917FF6D80FA}"/>
          </ac:picMkLst>
        </pc:picChg>
        <pc:picChg chg="add mod">
          <ac:chgData name="Helena" userId="c45e408a-5880-4300-8dc4-3828b5efde3b" providerId="ADAL" clId="{20749DD4-8CB9-4512-9807-372FF88DE526}" dt="2021-02-17T21:41:16.028" v="12"/>
          <ac:picMkLst>
            <pc:docMk/>
            <pc:sldMk cId="4037329129" sldId="277"/>
            <ac:picMk id="10" creationId="{F1850E5F-BC82-497C-8341-C11BAACE75C5}"/>
          </ac:picMkLst>
        </pc:picChg>
        <pc:picChg chg="mod">
          <ac:chgData name="Helena" userId="c45e408a-5880-4300-8dc4-3828b5efde3b" providerId="ADAL" clId="{20749DD4-8CB9-4512-9807-372FF88DE526}" dt="2021-02-17T21:40:51.844" v="8" actId="1076"/>
          <ac:picMkLst>
            <pc:docMk/>
            <pc:sldMk cId="4037329129" sldId="277"/>
            <ac:picMk id="11" creationId="{7D926DAD-B6BB-49C6-AECC-94739C364467}"/>
          </ac:picMkLst>
        </pc:picChg>
      </pc:sldChg>
      <pc:sldChg chg="addSp modSp mod">
        <pc:chgData name="Helena" userId="c45e408a-5880-4300-8dc4-3828b5efde3b" providerId="ADAL" clId="{20749DD4-8CB9-4512-9807-372FF88DE526}" dt="2021-02-17T21:43:48.109" v="36" actId="14100"/>
        <pc:sldMkLst>
          <pc:docMk/>
          <pc:sldMk cId="3434310727" sldId="281"/>
        </pc:sldMkLst>
        <pc:picChg chg="add mod">
          <ac:chgData name="Helena" userId="c45e408a-5880-4300-8dc4-3828b5efde3b" providerId="ADAL" clId="{20749DD4-8CB9-4512-9807-372FF88DE526}" dt="2021-02-17T21:43:42.199" v="35"/>
          <ac:picMkLst>
            <pc:docMk/>
            <pc:sldMk cId="3434310727" sldId="281"/>
            <ac:picMk id="4" creationId="{8A693E6F-C149-4F35-A421-E86D6BDE71EA}"/>
          </ac:picMkLst>
        </pc:picChg>
        <pc:picChg chg="mod">
          <ac:chgData name="Helena" userId="c45e408a-5880-4300-8dc4-3828b5efde3b" providerId="ADAL" clId="{20749DD4-8CB9-4512-9807-372FF88DE526}" dt="2021-02-17T21:43:48.109" v="36" actId="14100"/>
          <ac:picMkLst>
            <pc:docMk/>
            <pc:sldMk cId="3434310727" sldId="281"/>
            <ac:picMk id="6" creationId="{19A8C164-9931-4922-ADAA-74AFF179218B}"/>
          </ac:picMkLst>
        </pc:picChg>
      </pc:sldChg>
      <pc:sldChg chg="addSp modSp mod">
        <pc:chgData name="Helena" userId="c45e408a-5880-4300-8dc4-3828b5efde3b" providerId="ADAL" clId="{20749DD4-8CB9-4512-9807-372FF88DE526}" dt="2021-02-17T21:42:20.385" v="23" actId="27636"/>
        <pc:sldMkLst>
          <pc:docMk/>
          <pc:sldMk cId="633594276" sldId="284"/>
        </pc:sldMkLst>
        <pc:spChg chg="mod">
          <ac:chgData name="Helena" userId="c45e408a-5880-4300-8dc4-3828b5efde3b" providerId="ADAL" clId="{20749DD4-8CB9-4512-9807-372FF88DE526}" dt="2021-02-17T21:42:20.385" v="23" actId="27636"/>
          <ac:spMkLst>
            <pc:docMk/>
            <pc:sldMk cId="633594276" sldId="284"/>
            <ac:spMk id="3" creationId="{EFEBAB89-36F3-4212-B718-CF8252716B25}"/>
          </ac:spMkLst>
        </pc:spChg>
        <pc:picChg chg="mod">
          <ac:chgData name="Helena" userId="c45e408a-5880-4300-8dc4-3828b5efde3b" providerId="ADAL" clId="{20749DD4-8CB9-4512-9807-372FF88DE526}" dt="2021-02-17T21:41:49.900" v="16" actId="1076"/>
          <ac:picMkLst>
            <pc:docMk/>
            <pc:sldMk cId="633594276" sldId="284"/>
            <ac:picMk id="5" creationId="{A053E864-8BB9-4721-AECD-3AAC597094E5}"/>
          </ac:picMkLst>
        </pc:picChg>
        <pc:picChg chg="add mod">
          <ac:chgData name="Helena" userId="c45e408a-5880-4300-8dc4-3828b5efde3b" providerId="ADAL" clId="{20749DD4-8CB9-4512-9807-372FF88DE526}" dt="2021-02-17T21:42:13.012" v="20"/>
          <ac:picMkLst>
            <pc:docMk/>
            <pc:sldMk cId="633594276" sldId="284"/>
            <ac:picMk id="6" creationId="{878A2452-F710-4D3E-8F90-003309201443}"/>
          </ac:picMkLst>
        </pc:picChg>
      </pc:sldChg>
      <pc:sldChg chg="addSp modSp mod">
        <pc:chgData name="Helena" userId="c45e408a-5880-4300-8dc4-3828b5efde3b" providerId="ADAL" clId="{20749DD4-8CB9-4512-9807-372FF88DE526}" dt="2021-02-17T21:43:17.165" v="33" actId="27636"/>
        <pc:sldMkLst>
          <pc:docMk/>
          <pc:sldMk cId="892981121" sldId="285"/>
        </pc:sldMkLst>
        <pc:spChg chg="mod">
          <ac:chgData name="Helena" userId="c45e408a-5880-4300-8dc4-3828b5efde3b" providerId="ADAL" clId="{20749DD4-8CB9-4512-9807-372FF88DE526}" dt="2021-02-17T21:43:17.165" v="33" actId="27636"/>
          <ac:spMkLst>
            <pc:docMk/>
            <pc:sldMk cId="892981121" sldId="285"/>
            <ac:spMk id="3" creationId="{446CC94C-3B8C-42DE-AE7A-0A14AFD0702D}"/>
          </ac:spMkLst>
        </pc:spChg>
        <pc:picChg chg="add mod">
          <ac:chgData name="Helena" userId="c45e408a-5880-4300-8dc4-3828b5efde3b" providerId="ADAL" clId="{20749DD4-8CB9-4512-9807-372FF88DE526}" dt="2021-02-17T21:42:58.541" v="29"/>
          <ac:picMkLst>
            <pc:docMk/>
            <pc:sldMk cId="892981121" sldId="285"/>
            <ac:picMk id="4" creationId="{F2CC6BD9-825E-4A41-A19F-102504A2BBA6}"/>
          </ac:picMkLst>
        </pc:picChg>
      </pc:sldChg>
      <pc:sldChg chg="addSp modSp mod">
        <pc:chgData name="Helena" userId="c45e408a-5880-4300-8dc4-3828b5efde3b" providerId="ADAL" clId="{20749DD4-8CB9-4512-9807-372FF88DE526}" dt="2021-02-17T21:41:35.139" v="15"/>
        <pc:sldMkLst>
          <pc:docMk/>
          <pc:sldMk cId="499286102" sldId="287"/>
        </pc:sldMkLst>
        <pc:picChg chg="add mod">
          <ac:chgData name="Helena" userId="c45e408a-5880-4300-8dc4-3828b5efde3b" providerId="ADAL" clId="{20749DD4-8CB9-4512-9807-372FF88DE526}" dt="2021-02-17T21:41:35.139" v="15"/>
          <ac:picMkLst>
            <pc:docMk/>
            <pc:sldMk cId="499286102" sldId="287"/>
            <ac:picMk id="4" creationId="{18DC00C8-47B8-4EFC-B048-7AF4341F29AE}"/>
          </ac:picMkLst>
        </pc:picChg>
        <pc:picChg chg="mod">
          <ac:chgData name="Helena" userId="c45e408a-5880-4300-8dc4-3828b5efde3b" providerId="ADAL" clId="{20749DD4-8CB9-4512-9807-372FF88DE526}" dt="2021-02-17T21:41:31.752" v="14" actId="1076"/>
          <ac:picMkLst>
            <pc:docMk/>
            <pc:sldMk cId="499286102" sldId="287"/>
            <ac:picMk id="7" creationId="{F44CF60D-8782-477B-9852-E19DDEE641A3}"/>
          </ac:picMkLst>
        </pc:picChg>
      </pc:sldChg>
      <pc:sldChg chg="addSp modSp">
        <pc:chgData name="Helena" userId="c45e408a-5880-4300-8dc4-3828b5efde3b" providerId="ADAL" clId="{20749DD4-8CB9-4512-9807-372FF88DE526}" dt="2021-02-17T21:42:29.655" v="24"/>
        <pc:sldMkLst>
          <pc:docMk/>
          <pc:sldMk cId="1081176955" sldId="288"/>
        </pc:sldMkLst>
        <pc:picChg chg="add mod">
          <ac:chgData name="Helena" userId="c45e408a-5880-4300-8dc4-3828b5efde3b" providerId="ADAL" clId="{20749DD4-8CB9-4512-9807-372FF88DE526}" dt="2021-02-17T21:42:29.655" v="24"/>
          <ac:picMkLst>
            <pc:docMk/>
            <pc:sldMk cId="1081176955" sldId="288"/>
            <ac:picMk id="4" creationId="{AB9A4A39-4659-43AE-8D71-F77EEDFA8693}"/>
          </ac:picMkLst>
        </pc:picChg>
      </pc:sldChg>
      <pc:sldChg chg="addSp delSp modSp mod setBg setClrOvrMap">
        <pc:chgData name="Helena" userId="c45e408a-5880-4300-8dc4-3828b5efde3b" providerId="ADAL" clId="{20749DD4-8CB9-4512-9807-372FF88DE526}" dt="2021-02-17T21:47:06.423" v="55" actId="1076"/>
        <pc:sldMkLst>
          <pc:docMk/>
          <pc:sldMk cId="317206026" sldId="290"/>
        </pc:sldMkLst>
        <pc:spChg chg="mod">
          <ac:chgData name="Helena" userId="c45e408a-5880-4300-8dc4-3828b5efde3b" providerId="ADAL" clId="{20749DD4-8CB9-4512-9807-372FF88DE526}" dt="2021-02-17T21:46:33.170" v="50" actId="12"/>
          <ac:spMkLst>
            <pc:docMk/>
            <pc:sldMk cId="317206026" sldId="290"/>
            <ac:spMk id="3" creationId="{EFD37E1C-0505-40BC-ADA9-CA21C375ECE1}"/>
          </ac:spMkLst>
        </pc:spChg>
        <pc:spChg chg="add del">
          <ac:chgData name="Helena" userId="c45e408a-5880-4300-8dc4-3828b5efde3b" providerId="ADAL" clId="{20749DD4-8CB9-4512-9807-372FF88DE526}" dt="2021-02-17T21:45:33.225" v="38" actId="26606"/>
          <ac:spMkLst>
            <pc:docMk/>
            <pc:sldMk cId="317206026" sldId="290"/>
            <ac:spMk id="21" creationId="{4EB623E5-BC7C-4763-B7CD-C7D5F91F1285}"/>
          </ac:spMkLst>
        </pc:spChg>
        <pc:spChg chg="add del">
          <ac:chgData name="Helena" userId="c45e408a-5880-4300-8dc4-3828b5efde3b" providerId="ADAL" clId="{20749DD4-8CB9-4512-9807-372FF88DE526}" dt="2021-02-17T21:45:33.225" v="38" actId="26606"/>
          <ac:spMkLst>
            <pc:docMk/>
            <pc:sldMk cId="317206026" sldId="290"/>
            <ac:spMk id="23" creationId="{D1DE3271-DD99-4DEF-AF9F-84397884C8EF}"/>
          </ac:spMkLst>
        </pc:spChg>
        <pc:spChg chg="add del">
          <ac:chgData name="Helena" userId="c45e408a-5880-4300-8dc4-3828b5efde3b" providerId="ADAL" clId="{20749DD4-8CB9-4512-9807-372FF88DE526}" dt="2021-02-17T21:45:33.225" v="38" actId="26606"/>
          <ac:spMkLst>
            <pc:docMk/>
            <pc:sldMk cId="317206026" sldId="290"/>
            <ac:spMk id="25" creationId="{E06A31CE-F9B6-4BA2-8685-60F3524D07DA}"/>
          </ac:spMkLst>
        </pc:spChg>
        <pc:spChg chg="add del">
          <ac:chgData name="Helena" userId="c45e408a-5880-4300-8dc4-3828b5efde3b" providerId="ADAL" clId="{20749DD4-8CB9-4512-9807-372FF88DE526}" dt="2021-02-17T21:45:33.225" v="38" actId="26606"/>
          <ac:spMkLst>
            <pc:docMk/>
            <pc:sldMk cId="317206026" sldId="290"/>
            <ac:spMk id="27" creationId="{8ADF14A3-1454-4B74-8B4A-CB197D7A797F}"/>
          </ac:spMkLst>
        </pc:spChg>
        <pc:spChg chg="add del">
          <ac:chgData name="Helena" userId="c45e408a-5880-4300-8dc4-3828b5efde3b" providerId="ADAL" clId="{20749DD4-8CB9-4512-9807-372FF88DE526}" dt="2021-02-17T21:45:33.225" v="38" actId="26606"/>
          <ac:spMkLst>
            <pc:docMk/>
            <pc:sldMk cId="317206026" sldId="290"/>
            <ac:spMk id="29" creationId="{EC19D556-0251-4E87-AE24-890965BAD5D9}"/>
          </ac:spMkLst>
        </pc:spChg>
        <pc:spChg chg="add del">
          <ac:chgData name="Helena" userId="c45e408a-5880-4300-8dc4-3828b5efde3b" providerId="ADAL" clId="{20749DD4-8CB9-4512-9807-372FF88DE526}" dt="2021-02-17T21:45:33.225" v="38" actId="26606"/>
          <ac:spMkLst>
            <pc:docMk/>
            <pc:sldMk cId="317206026" sldId="290"/>
            <ac:spMk id="31" creationId="{CBC3C8C6-98E2-45EF-AEFC-30C0DBA0E958}"/>
          </ac:spMkLst>
        </pc:spChg>
        <pc:spChg chg="add">
          <ac:chgData name="Helena" userId="c45e408a-5880-4300-8dc4-3828b5efde3b" providerId="ADAL" clId="{20749DD4-8CB9-4512-9807-372FF88DE526}" dt="2021-02-17T21:45:33.225" v="38" actId="26606"/>
          <ac:spMkLst>
            <pc:docMk/>
            <pc:sldMk cId="317206026" sldId="290"/>
            <ac:spMk id="47" creationId="{4EB623E5-BC7C-4763-B7CD-C7D5F91F1285}"/>
          </ac:spMkLst>
        </pc:spChg>
        <pc:grpChg chg="add del">
          <ac:chgData name="Helena" userId="c45e408a-5880-4300-8dc4-3828b5efde3b" providerId="ADAL" clId="{20749DD4-8CB9-4512-9807-372FF88DE526}" dt="2021-02-17T21:45:33.225" v="38" actId="26606"/>
          <ac:grpSpMkLst>
            <pc:docMk/>
            <pc:sldMk cId="317206026" sldId="290"/>
            <ac:grpSpMk id="10" creationId="{ADF228AF-822F-4819-9EB8-406258D6BB0E}"/>
          </ac:grpSpMkLst>
        </pc:grpChg>
        <pc:grpChg chg="add">
          <ac:chgData name="Helena" userId="c45e408a-5880-4300-8dc4-3828b5efde3b" providerId="ADAL" clId="{20749DD4-8CB9-4512-9807-372FF88DE526}" dt="2021-02-17T21:45:33.225" v="38" actId="26606"/>
          <ac:grpSpMkLst>
            <pc:docMk/>
            <pc:sldMk cId="317206026" sldId="290"/>
            <ac:grpSpMk id="36" creationId="{ADF228AF-822F-4819-9EB8-406258D6BB0E}"/>
          </ac:grpSpMkLst>
        </pc:grpChg>
        <pc:picChg chg="mod ord">
          <ac:chgData name="Helena" userId="c45e408a-5880-4300-8dc4-3828b5efde3b" providerId="ADAL" clId="{20749DD4-8CB9-4512-9807-372FF88DE526}" dt="2021-02-17T21:47:06.423" v="55" actId="1076"/>
          <ac:picMkLst>
            <pc:docMk/>
            <pc:sldMk cId="317206026" sldId="290"/>
            <ac:picMk id="4" creationId="{03D49EFF-6725-4B0A-956E-03B475F03604}"/>
          </ac:picMkLst>
        </pc:picChg>
        <pc:picChg chg="del mod">
          <ac:chgData name="Helena" userId="c45e408a-5880-4300-8dc4-3828b5efde3b" providerId="ADAL" clId="{20749DD4-8CB9-4512-9807-372FF88DE526}" dt="2021-02-17T21:46:46.026" v="51" actId="478"/>
          <ac:picMkLst>
            <pc:docMk/>
            <pc:sldMk cId="317206026" sldId="290"/>
            <ac:picMk id="5" creationId="{0E4F4A29-9D48-450D-8444-85445F1FB7B1}"/>
          </ac:picMkLst>
        </pc:picChg>
        <pc:picChg chg="add mod">
          <ac:chgData name="Helena" userId="c45e408a-5880-4300-8dc4-3828b5efde3b" providerId="ADAL" clId="{20749DD4-8CB9-4512-9807-372FF88DE526}" dt="2021-02-17T21:46:47.144" v="52"/>
          <ac:picMkLst>
            <pc:docMk/>
            <pc:sldMk cId="317206026" sldId="290"/>
            <ac:picMk id="32" creationId="{D7C8B1EB-217B-40D4-82FA-1D3536F7E9F0}"/>
          </ac:picMkLst>
        </pc:picChg>
      </pc:sldChg>
      <pc:sldChg chg="addSp modSp mod">
        <pc:chgData name="Helena" userId="c45e408a-5880-4300-8dc4-3828b5efde3b" providerId="ADAL" clId="{20749DD4-8CB9-4512-9807-372FF88DE526}" dt="2021-02-17T21:40:31.364" v="6" actId="14100"/>
        <pc:sldMkLst>
          <pc:docMk/>
          <pc:sldMk cId="2892576008" sldId="291"/>
        </pc:sldMkLst>
        <pc:picChg chg="add mod">
          <ac:chgData name="Helena" userId="c45e408a-5880-4300-8dc4-3828b5efde3b" providerId="ADAL" clId="{20749DD4-8CB9-4512-9807-372FF88DE526}" dt="2021-02-17T21:40:20.637" v="3" actId="14100"/>
          <ac:picMkLst>
            <pc:docMk/>
            <pc:sldMk cId="2892576008" sldId="291"/>
            <ac:picMk id="4" creationId="{B5B34C02-CEF3-4D88-8299-FC1D5927AABE}"/>
          </ac:picMkLst>
        </pc:picChg>
        <pc:picChg chg="mod">
          <ac:chgData name="Helena" userId="c45e408a-5880-4300-8dc4-3828b5efde3b" providerId="ADAL" clId="{20749DD4-8CB9-4512-9807-372FF88DE526}" dt="2021-02-17T21:40:31.364" v="6" actId="14100"/>
          <ac:picMkLst>
            <pc:docMk/>
            <pc:sldMk cId="2892576008" sldId="291"/>
            <ac:picMk id="5" creationId="{56F69D23-AC9C-4F35-99B5-20EC7B301175}"/>
          </ac:picMkLst>
        </pc:picChg>
      </pc:sldChg>
      <pc:sldChg chg="addSp modSp mod">
        <pc:chgData name="Helena" userId="c45e408a-5880-4300-8dc4-3828b5efde3b" providerId="ADAL" clId="{20749DD4-8CB9-4512-9807-372FF88DE526}" dt="2021-02-17T21:42:51.060" v="28" actId="14100"/>
        <pc:sldMkLst>
          <pc:docMk/>
          <pc:sldMk cId="449493375" sldId="292"/>
        </pc:sldMkLst>
        <pc:picChg chg="add mod">
          <ac:chgData name="Helena" userId="c45e408a-5880-4300-8dc4-3828b5efde3b" providerId="ADAL" clId="{20749DD4-8CB9-4512-9807-372FF88DE526}" dt="2021-02-17T21:42:45.938" v="27"/>
          <ac:picMkLst>
            <pc:docMk/>
            <pc:sldMk cId="449493375" sldId="292"/>
            <ac:picMk id="4" creationId="{BFEF772A-D896-4D6F-9D2E-8A007120B319}"/>
          </ac:picMkLst>
        </pc:picChg>
        <pc:picChg chg="mod">
          <ac:chgData name="Helena" userId="c45e408a-5880-4300-8dc4-3828b5efde3b" providerId="ADAL" clId="{20749DD4-8CB9-4512-9807-372FF88DE526}" dt="2021-02-17T21:42:51.060" v="28" actId="14100"/>
          <ac:picMkLst>
            <pc:docMk/>
            <pc:sldMk cId="449493375" sldId="292"/>
            <ac:picMk id="5" creationId="{DDA1315B-9DA6-4C7E-A7BF-1E2E15A5D26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066E9-018F-4EEE-98B5-3B9E813C3D7F}" type="datetimeFigureOut">
              <a:rPr lang="en-IE" smtClean="0"/>
              <a:t>21/02/2021</a:t>
            </a:fld>
            <a:endParaRPr lang="en-I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6CE745-342A-4403-8982-A740AE85BDD5}" type="slidenum">
              <a:rPr lang="en-IE" smtClean="0"/>
              <a:t>‹#›</a:t>
            </a:fld>
            <a:endParaRPr lang="en-IE" dirty="0"/>
          </a:p>
        </p:txBody>
      </p:sp>
    </p:spTree>
    <p:extLst>
      <p:ext uri="{BB962C8B-B14F-4D97-AF65-F5344CB8AC3E}">
        <p14:creationId xmlns:p14="http://schemas.microsoft.com/office/powerpoint/2010/main" val="3720192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hm.ac.uk/discover/anthropocene/nature-in-lockdown.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go.onelink.me/1356321258?pid=PR&amp;c=Top%2050%20&amp;af_adset=StayHom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en.wikipedia.org/wiki/Solar_wind" TargetMode="External"/><Relationship Id="rId3" Type="http://schemas.openxmlformats.org/officeDocument/2006/relationships/hyperlink" Target="https://en.wikipedia.org/wiki/Aurora#cite_note-2" TargetMode="External"/><Relationship Id="rId7" Type="http://schemas.openxmlformats.org/officeDocument/2006/relationships/hyperlink" Target="https://en.wikipedia.org/wiki/Magnetosphere" TargetMode="External"/><Relationship Id="rId12" Type="http://schemas.openxmlformats.org/officeDocument/2006/relationships/hyperlink" Target="https://en.wikipedia.org/wiki/Electron_precipitation"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en.wikipedia.org/wiki/Antarctic" TargetMode="External"/><Relationship Id="rId11" Type="http://schemas.openxmlformats.org/officeDocument/2006/relationships/hyperlink" Target="https://en.wikipedia.org/wiki/Proton" TargetMode="External"/><Relationship Id="rId5" Type="http://schemas.openxmlformats.org/officeDocument/2006/relationships/hyperlink" Target="https://en.wikipedia.org/wiki/Arctic" TargetMode="External"/><Relationship Id="rId10" Type="http://schemas.openxmlformats.org/officeDocument/2006/relationships/hyperlink" Target="https://en.wikipedia.org/wiki/Electron" TargetMode="External"/><Relationship Id="rId4" Type="http://schemas.openxmlformats.org/officeDocument/2006/relationships/hyperlink" Target="https://en.wikipedia.org/wiki/Polar_regions_of_Earth" TargetMode="External"/><Relationship Id="rId9" Type="http://schemas.openxmlformats.org/officeDocument/2006/relationships/hyperlink" Target="https://en.wikipedia.org/wiki/Charged_particl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L._S._Lowry" TargetMode="External"/><Relationship Id="rId7" Type="http://schemas.openxmlformats.org/officeDocument/2006/relationships/hyperlink" Target="https://en.wikipedia.org/wiki/Timothy_Spall"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en.wikipedia.org/wiki/Vanessa_Redgrave" TargetMode="External"/><Relationship Id="rId5" Type="http://schemas.openxmlformats.org/officeDocument/2006/relationships/hyperlink" Target="https://en.wikipedia.org/wiki/Mrs_Lowry_%26_Son#cite_note-VarietyPlay-2" TargetMode="External"/><Relationship Id="rId4" Type="http://schemas.openxmlformats.org/officeDocument/2006/relationships/hyperlink" Target="https://en.wikipedia.org/wiki/Adrian_Nobl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2B6CE745-342A-4403-8982-A740AE85BDD5}" type="slidenum">
              <a:rPr lang="en-IE" smtClean="0"/>
              <a:t>3</a:t>
            </a:fld>
            <a:endParaRPr lang="en-IE" dirty="0"/>
          </a:p>
        </p:txBody>
      </p:sp>
    </p:spTree>
    <p:extLst>
      <p:ext uri="{BB962C8B-B14F-4D97-AF65-F5344CB8AC3E}">
        <p14:creationId xmlns:p14="http://schemas.microsoft.com/office/powerpoint/2010/main" val="1567882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pPr algn="l"/>
            <a:r>
              <a:rPr lang="en-GB" b="0" i="0" dirty="0">
                <a:solidFill>
                  <a:srgbClr val="444444"/>
                </a:solidFill>
                <a:effectLst/>
                <a:latin typeface="Georgia" panose="02040502050405020303" pitchFamily="18" charset="0"/>
              </a:rPr>
              <a:t>We’re now going to look at a set of images created out of the adversity and challenges of the last year; a year often spent in lockdown and behind masks.</a:t>
            </a:r>
          </a:p>
          <a:p>
            <a:pPr algn="l"/>
            <a:endParaRPr lang="en-GB" b="0" i="0" dirty="0">
              <a:solidFill>
                <a:srgbClr val="444444"/>
              </a:solidFill>
              <a:effectLst/>
              <a:latin typeface="Georgia" panose="02040502050405020303" pitchFamily="18" charset="0"/>
            </a:endParaRPr>
          </a:p>
          <a:p>
            <a:pPr algn="l"/>
            <a:r>
              <a:rPr lang="en-GB" b="0" i="0" dirty="0">
                <a:solidFill>
                  <a:srgbClr val="444444"/>
                </a:solidFill>
                <a:effectLst/>
                <a:latin typeface="Georgia" panose="02040502050405020303" pitchFamily="18" charset="0"/>
              </a:rPr>
              <a:t>Firstly, in Ireland.  Last April, 2020, the Irish Times invited children to enter their “isolation art” competition with a painting or drawing illustrating how life has changed for them in recent weeks.</a:t>
            </a:r>
          </a:p>
          <a:p>
            <a:pPr algn="l"/>
            <a:r>
              <a:rPr lang="en-GB" b="0" i="0" dirty="0">
                <a:solidFill>
                  <a:srgbClr val="444444"/>
                </a:solidFill>
                <a:effectLst/>
                <a:latin typeface="Georgia" panose="02040502050405020303" pitchFamily="18" charset="0"/>
              </a:rPr>
              <a:t>More than 870 children sent their pictures. </a:t>
            </a:r>
            <a:r>
              <a:rPr lang="en-GB" b="0" i="0" u="none" strike="noStrike" dirty="0">
                <a:solidFill>
                  <a:srgbClr val="151515"/>
                </a:solidFill>
                <a:effectLst/>
                <a:latin typeface="Georgia" panose="02040502050405020303" pitchFamily="18" charset="0"/>
              </a:rPr>
              <a:t>This was one of the winners, from Emily Plunkett aged 8.  She describes her picture, “My painting is about a bird in a birdhouse in a tree who is wondering when she can fly again’.</a:t>
            </a:r>
            <a:endParaRPr lang="en-GB" b="0" i="0" dirty="0">
              <a:solidFill>
                <a:srgbClr val="444444"/>
              </a:solidFill>
              <a:effectLst/>
              <a:latin typeface="Georgia" panose="02040502050405020303" pitchFamily="18" charset="0"/>
            </a:endParaRPr>
          </a:p>
          <a:p>
            <a:br>
              <a:rPr lang="en-GB" dirty="0"/>
            </a:br>
            <a:endParaRPr lang="en-IE" dirty="0"/>
          </a:p>
        </p:txBody>
      </p:sp>
      <p:sp>
        <p:nvSpPr>
          <p:cNvPr id="4" name="Slide Number Placeholder 3"/>
          <p:cNvSpPr>
            <a:spLocks noGrp="1"/>
          </p:cNvSpPr>
          <p:nvPr>
            <p:ph type="sldNum" sz="quarter" idx="5"/>
          </p:nvPr>
        </p:nvSpPr>
        <p:spPr/>
        <p:txBody>
          <a:bodyPr/>
          <a:lstStyle/>
          <a:p>
            <a:fld id="{2B6CE745-342A-4403-8982-A740AE85BDD5}" type="slidenum">
              <a:rPr lang="en-IE" smtClean="0"/>
              <a:t>12</a:t>
            </a:fld>
            <a:endParaRPr lang="en-IE" dirty="0"/>
          </a:p>
        </p:txBody>
      </p:sp>
    </p:spTree>
    <p:extLst>
      <p:ext uri="{BB962C8B-B14F-4D97-AF65-F5344CB8AC3E}">
        <p14:creationId xmlns:p14="http://schemas.microsoft.com/office/powerpoint/2010/main" val="3809041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L:ondon Natural History Museum asked people </a:t>
            </a:r>
            <a:r>
              <a:rPr lang="en-GB" b="0" i="0" dirty="0">
                <a:solidFill>
                  <a:srgbClr val="333333"/>
                </a:solidFill>
                <a:effectLst/>
                <a:latin typeface="Elysio-Light"/>
              </a:rPr>
              <a:t>to share their photos in a project called </a:t>
            </a:r>
            <a:r>
              <a:rPr lang="en-GB" b="1" i="0" u="sng" dirty="0">
                <a:solidFill>
                  <a:srgbClr val="000000"/>
                </a:solidFill>
                <a:effectLst/>
                <a:latin typeface="Elysio-Light"/>
                <a:hlinkClick r:id="rId3"/>
              </a:rPr>
              <a:t>Nature in lockdown: a breath of fresh air</a:t>
            </a:r>
            <a:r>
              <a:rPr lang="en-GB" b="0" i="0" dirty="0">
                <a:solidFill>
                  <a:srgbClr val="333333"/>
                </a:solidFill>
                <a:effectLst/>
                <a:latin typeface="Elysio-Light"/>
              </a:rPr>
              <a:t>. </a:t>
            </a:r>
          </a:p>
          <a:p>
            <a:endParaRPr lang="en-GB" b="0" i="0" dirty="0">
              <a:solidFill>
                <a:srgbClr val="333333"/>
              </a:solidFill>
              <a:effectLst/>
              <a:latin typeface="Elysio-Light"/>
            </a:endParaRPr>
          </a:p>
          <a:p>
            <a:r>
              <a:rPr lang="en-GB" b="0" i="0" dirty="0">
                <a:solidFill>
                  <a:srgbClr val="333333"/>
                </a:solidFill>
                <a:effectLst/>
                <a:latin typeface="Elysio-Light"/>
              </a:rPr>
              <a:t>Third place winner.  </a:t>
            </a:r>
            <a:r>
              <a:rPr lang="en-GB" b="1" i="0" dirty="0">
                <a:solidFill>
                  <a:srgbClr val="333333"/>
                </a:solidFill>
                <a:effectLst/>
                <a:latin typeface="Arial" panose="020B0604020202020204" pitchFamily="34" charset="0"/>
              </a:rPr>
              <a:t>Photographer: Sophie Barlow</a:t>
            </a:r>
            <a:r>
              <a:rPr lang="en-GB" b="0" i="0" dirty="0">
                <a:solidFill>
                  <a:srgbClr val="333333"/>
                </a:solidFill>
                <a:effectLst/>
                <a:latin typeface="Arial" panose="020B0604020202020204" pitchFamily="34" charset="0"/>
              </a:rPr>
              <a:t> </a:t>
            </a:r>
          </a:p>
          <a:p>
            <a:pPr algn="l"/>
            <a:r>
              <a:rPr lang="en-GB" b="0" i="0" dirty="0">
                <a:solidFill>
                  <a:srgbClr val="333333"/>
                </a:solidFill>
                <a:effectLst/>
                <a:latin typeface="Arial" panose="020B0604020202020204" pitchFamily="34" charset="0"/>
              </a:rPr>
              <a:t>Sophie said, 'May 2020: our first “non-essential” trip out as a family for two months. A beautiful afternoon, it was enough just to lie down in the sunshine, among the wildflowers and grasses and breathe in a sense of freedom and relief. It seems like a long time ago now.' </a:t>
            </a:r>
          </a:p>
          <a:p>
            <a:pPr algn="l"/>
            <a:r>
              <a:rPr lang="en-GB" b="0" i="0" dirty="0">
                <a:solidFill>
                  <a:srgbClr val="333333"/>
                </a:solidFill>
                <a:effectLst/>
                <a:latin typeface="Arial" panose="020B0604020202020204" pitchFamily="34" charset="0"/>
              </a:rPr>
              <a:t>The judges said, 'Sophie submitted two photographs of her family seeking solace in nature after two months trapped at home. This one really caught our eye though; the photograph really speaks to how the connection to nature became vital to so many of us in alleviating the anxiety and stress of the pandemic and lockdown.' </a:t>
            </a:r>
          </a:p>
          <a:p>
            <a:endParaRPr lang="en-IE" dirty="0"/>
          </a:p>
        </p:txBody>
      </p:sp>
      <p:sp>
        <p:nvSpPr>
          <p:cNvPr id="4" name="Slide Number Placeholder 3"/>
          <p:cNvSpPr>
            <a:spLocks noGrp="1"/>
          </p:cNvSpPr>
          <p:nvPr>
            <p:ph type="sldNum" sz="quarter" idx="5"/>
          </p:nvPr>
        </p:nvSpPr>
        <p:spPr/>
        <p:txBody>
          <a:bodyPr/>
          <a:lstStyle/>
          <a:p>
            <a:fld id="{2B6CE745-342A-4403-8982-A740AE85BDD5}" type="slidenum">
              <a:rPr lang="en-IE" smtClean="0"/>
              <a:t>13</a:t>
            </a:fld>
            <a:endParaRPr lang="en-IE" dirty="0"/>
          </a:p>
        </p:txBody>
      </p:sp>
    </p:spTree>
    <p:extLst>
      <p:ext uri="{BB962C8B-B14F-4D97-AF65-F5344CB8AC3E}">
        <p14:creationId xmlns:p14="http://schemas.microsoft.com/office/powerpoint/2010/main" val="3267548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12B35"/>
                </a:solidFill>
                <a:effectLst/>
                <a:latin typeface="Helvetica" panose="020B0604020202020204" pitchFamily="34" charset="0"/>
              </a:rPr>
              <a:t>And globally, free-to-use mobile app </a:t>
            </a:r>
            <a:r>
              <a:rPr lang="en-GB" b="0" i="0" u="none" strike="noStrike" dirty="0">
                <a:effectLst/>
                <a:latin typeface="Helvetica" panose="020B0604020202020204" pitchFamily="34" charset="0"/>
                <a:hlinkClick r:id="rId3"/>
              </a:rPr>
              <a:t>Agora</a:t>
            </a:r>
            <a:r>
              <a:rPr lang="en-GB" b="0" i="0" dirty="0">
                <a:solidFill>
                  <a:srgbClr val="212B35"/>
                </a:solidFill>
                <a:effectLst/>
                <a:latin typeface="Helvetica" panose="020B0604020202020204" pitchFamily="34" charset="0"/>
              </a:rPr>
              <a:t> launched the #StayHome photo competition as a way to </a:t>
            </a:r>
            <a:r>
              <a:rPr lang="en-GB" b="1" i="0" dirty="0">
                <a:solidFill>
                  <a:srgbClr val="212B35"/>
                </a:solidFill>
                <a:effectLst/>
                <a:latin typeface="Helvetica" panose="020B0604020202020204" pitchFamily="34" charset="0"/>
              </a:rPr>
              <a:t>inspire photographers to keep being creative </a:t>
            </a:r>
            <a:r>
              <a:rPr lang="en-GB" b="0" i="0" dirty="0">
                <a:solidFill>
                  <a:srgbClr val="212B35"/>
                </a:solidFill>
                <a:effectLst/>
                <a:latin typeface="Helvetica" panose="020B0604020202020204" pitchFamily="34" charset="0"/>
              </a:rPr>
              <a:t>from home and </a:t>
            </a:r>
            <a:r>
              <a:rPr lang="en-GB" b="1" i="0" dirty="0">
                <a:solidFill>
                  <a:srgbClr val="212B35"/>
                </a:solidFill>
                <a:effectLst/>
                <a:latin typeface="Helvetica" panose="020B0604020202020204" pitchFamily="34" charset="0"/>
              </a:rPr>
              <a:t>document the unprecedented situation </a:t>
            </a:r>
            <a:r>
              <a:rPr lang="en-GB" b="0" i="0" dirty="0">
                <a:solidFill>
                  <a:srgbClr val="212B35"/>
                </a:solidFill>
                <a:effectLst/>
                <a:latin typeface="Helvetica" panose="020B0604020202020204" pitchFamily="34" charset="0"/>
              </a:rPr>
              <a:t>in their home countries. As a result, </a:t>
            </a:r>
            <a:r>
              <a:rPr lang="en-GB" b="1" i="0" dirty="0">
                <a:solidFill>
                  <a:srgbClr val="212B35"/>
                </a:solidFill>
                <a:effectLst/>
                <a:latin typeface="Helvetica" panose="020B0604020202020204" pitchFamily="34" charset="0"/>
              </a:rPr>
              <a:t>15,697 photos</a:t>
            </a:r>
            <a:r>
              <a:rPr lang="en-GB" b="0" i="0" dirty="0">
                <a:solidFill>
                  <a:srgbClr val="212B35"/>
                </a:solidFill>
                <a:effectLst/>
                <a:latin typeface="Helvetica" panose="020B0604020202020204" pitchFamily="34" charset="0"/>
              </a:rPr>
              <a:t> have been participating from all corners of the planet.</a:t>
            </a:r>
            <a:endParaRPr lang="en-IE" b="1" i="0" dirty="0">
              <a:solidFill>
                <a:srgbClr val="212B35"/>
              </a:solidFill>
              <a:effectLst/>
              <a:latin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i="0" dirty="0">
              <a:solidFill>
                <a:srgbClr val="212B35"/>
              </a:solidFill>
              <a:effectLst/>
              <a:latin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b="1" i="0" dirty="0">
                <a:solidFill>
                  <a:srgbClr val="212B35"/>
                </a:solidFill>
                <a:effectLst/>
                <a:latin typeface="Helvetica" panose="020B0604020202020204" pitchFamily="34" charset="0"/>
              </a:rPr>
              <a:t>This was one of the finalists:  </a:t>
            </a:r>
            <a:r>
              <a:rPr lang="en-IE" b="1" i="0" dirty="0" err="1">
                <a:solidFill>
                  <a:srgbClr val="212B35"/>
                </a:solidFill>
                <a:effectLst/>
                <a:latin typeface="Helvetica" panose="020B0604020202020204" pitchFamily="34" charset="0"/>
              </a:rPr>
              <a:t>Trucos</a:t>
            </a:r>
            <a:r>
              <a:rPr lang="en-IE" b="1" i="0" dirty="0">
                <a:solidFill>
                  <a:srgbClr val="212B35"/>
                </a:solidFill>
                <a:effectLst/>
                <a:latin typeface="Helvetica" panose="020B0604020202020204" pitchFamily="34" charset="0"/>
              </a:rPr>
              <a:t> de </a:t>
            </a:r>
            <a:r>
              <a:rPr lang="en-IE" b="1" i="0" dirty="0" err="1">
                <a:solidFill>
                  <a:srgbClr val="212B35"/>
                </a:solidFill>
                <a:effectLst/>
                <a:latin typeface="Helvetica" panose="020B0604020202020204" pitchFamily="34" charset="0"/>
              </a:rPr>
              <a:t>magia</a:t>
            </a:r>
            <a:r>
              <a:rPr lang="en-IE" b="1" i="0" dirty="0">
                <a:solidFill>
                  <a:srgbClr val="212B35"/>
                </a:solidFill>
                <a:effectLst/>
                <a:latin typeface="Helvetica" panose="020B0604020202020204" pitchFamily="34" charset="0"/>
              </a:rPr>
              <a:t>' by @xavi_carrion (Spain)</a:t>
            </a:r>
          </a:p>
          <a:p>
            <a:r>
              <a:rPr lang="en-GB" b="0" i="0" dirty="0">
                <a:solidFill>
                  <a:srgbClr val="212B35"/>
                </a:solidFill>
                <a:effectLst/>
                <a:latin typeface="Merriweather"/>
              </a:rPr>
              <a:t>My kids are crazy about the Harry Potter universe and love to dress up as their favourite characters. At one point, I saw that my daughter, aka Hermione Granger, was staring at her wand. I asked her what he was thinking about, and she replied: </a:t>
            </a:r>
            <a:r>
              <a:rPr lang="en-GB" b="0" i="1" dirty="0">
                <a:solidFill>
                  <a:srgbClr val="212B35"/>
                </a:solidFill>
                <a:effectLst/>
                <a:latin typeface="Merriweather"/>
              </a:rPr>
              <a:t>'I wish I could do magic and eliminate the virus'.</a:t>
            </a:r>
            <a:endParaRPr lang="en-IE" i="1" dirty="0"/>
          </a:p>
        </p:txBody>
      </p:sp>
      <p:sp>
        <p:nvSpPr>
          <p:cNvPr id="4" name="Slide Number Placeholder 3"/>
          <p:cNvSpPr>
            <a:spLocks noGrp="1"/>
          </p:cNvSpPr>
          <p:nvPr>
            <p:ph type="sldNum" sz="quarter" idx="5"/>
          </p:nvPr>
        </p:nvSpPr>
        <p:spPr/>
        <p:txBody>
          <a:bodyPr/>
          <a:lstStyle/>
          <a:p>
            <a:fld id="{2B6CE745-342A-4403-8982-A740AE85BDD5}" type="slidenum">
              <a:rPr lang="en-IE" smtClean="0"/>
              <a:t>14</a:t>
            </a:fld>
            <a:endParaRPr lang="en-IE" dirty="0"/>
          </a:p>
        </p:txBody>
      </p:sp>
    </p:spTree>
    <p:extLst>
      <p:ext uri="{BB962C8B-B14F-4D97-AF65-F5344CB8AC3E}">
        <p14:creationId xmlns:p14="http://schemas.microsoft.com/office/powerpoint/2010/main" val="879674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Closer to home still, here is one of the winners of the CEIST Calendar Competition.  Dara Kelly, Presentation Secondary School, Co. Wexford, on the theme of Hope.</a:t>
            </a:r>
          </a:p>
        </p:txBody>
      </p:sp>
      <p:sp>
        <p:nvSpPr>
          <p:cNvPr id="4" name="Slide Number Placeholder 3"/>
          <p:cNvSpPr>
            <a:spLocks noGrp="1"/>
          </p:cNvSpPr>
          <p:nvPr>
            <p:ph type="sldNum" sz="quarter" idx="5"/>
          </p:nvPr>
        </p:nvSpPr>
        <p:spPr/>
        <p:txBody>
          <a:bodyPr/>
          <a:lstStyle/>
          <a:p>
            <a:fld id="{2B6CE745-342A-4403-8982-A740AE85BDD5}" type="slidenum">
              <a:rPr lang="en-IE" smtClean="0"/>
              <a:t>15</a:t>
            </a:fld>
            <a:endParaRPr lang="en-IE" dirty="0"/>
          </a:p>
        </p:txBody>
      </p:sp>
    </p:spTree>
    <p:extLst>
      <p:ext uri="{BB962C8B-B14F-4D97-AF65-F5344CB8AC3E}">
        <p14:creationId xmlns:p14="http://schemas.microsoft.com/office/powerpoint/2010/main" val="4093300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Which, if any of these pictures speak to you?</a:t>
            </a:r>
          </a:p>
          <a:p>
            <a:endParaRPr lang="en-IE" dirty="0"/>
          </a:p>
          <a:p>
            <a:r>
              <a:rPr lang="en-IE" dirty="0"/>
              <a:t>What kinds of words would you associate with each of them?</a:t>
            </a:r>
          </a:p>
          <a:p>
            <a:endParaRPr lang="en-IE" dirty="0"/>
          </a:p>
          <a:p>
            <a:r>
              <a:rPr lang="en-IE" dirty="0"/>
              <a:t>Why are there so many art and photography competitions springing up?</a:t>
            </a:r>
          </a:p>
          <a:p>
            <a:endParaRPr lang="en-IE" dirty="0"/>
          </a:p>
          <a:p>
            <a:r>
              <a:rPr lang="en-IE" dirty="0"/>
              <a:t>Why is creativity important during these times?  How are you accessing your own creativity?</a:t>
            </a:r>
          </a:p>
          <a:p>
            <a:br>
              <a:rPr lang="en-GB" dirty="0"/>
            </a:br>
            <a:endParaRPr lang="en-IE" dirty="0"/>
          </a:p>
        </p:txBody>
      </p:sp>
      <p:sp>
        <p:nvSpPr>
          <p:cNvPr id="4" name="Slide Number Placeholder 3"/>
          <p:cNvSpPr>
            <a:spLocks noGrp="1"/>
          </p:cNvSpPr>
          <p:nvPr>
            <p:ph type="sldNum" sz="quarter" idx="5"/>
          </p:nvPr>
        </p:nvSpPr>
        <p:spPr/>
        <p:txBody>
          <a:bodyPr/>
          <a:lstStyle/>
          <a:p>
            <a:fld id="{2B6CE745-342A-4403-8982-A740AE85BDD5}" type="slidenum">
              <a:rPr lang="en-IE" smtClean="0"/>
              <a:t>16</a:t>
            </a:fld>
            <a:endParaRPr lang="en-IE" dirty="0"/>
          </a:p>
        </p:txBody>
      </p:sp>
    </p:spTree>
    <p:extLst>
      <p:ext uri="{BB962C8B-B14F-4D97-AF65-F5344CB8AC3E}">
        <p14:creationId xmlns:p14="http://schemas.microsoft.com/office/powerpoint/2010/main" val="3111106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dirty="0"/>
              <a:t>So back to Lent!  What has all of this got to do with you and to do with Lent!  In the story from the bible we learned about the rainbow as a symbol of God’s covenant and presence with us.  It can also be a symbol of creativity.</a:t>
            </a:r>
          </a:p>
          <a:p>
            <a:r>
              <a:rPr lang="en-IE" dirty="0"/>
              <a:t>So this Lent, we’re inviting you to get in touch with your own spirituality by getting in touch with your own creativity.</a:t>
            </a:r>
          </a:p>
        </p:txBody>
      </p:sp>
      <p:sp>
        <p:nvSpPr>
          <p:cNvPr id="4" name="Slide Number Placeholder 3"/>
          <p:cNvSpPr>
            <a:spLocks noGrp="1"/>
          </p:cNvSpPr>
          <p:nvPr>
            <p:ph type="sldNum" sz="quarter" idx="5"/>
          </p:nvPr>
        </p:nvSpPr>
        <p:spPr/>
        <p:txBody>
          <a:bodyPr/>
          <a:lstStyle/>
          <a:p>
            <a:fld id="{2B6CE745-342A-4403-8982-A740AE85BDD5}" type="slidenum">
              <a:rPr lang="en-IE" smtClean="0"/>
              <a:t>17</a:t>
            </a:fld>
            <a:endParaRPr lang="en-IE" dirty="0"/>
          </a:p>
        </p:txBody>
      </p:sp>
    </p:spTree>
    <p:extLst>
      <p:ext uri="{BB962C8B-B14F-4D97-AF65-F5344CB8AC3E}">
        <p14:creationId xmlns:p14="http://schemas.microsoft.com/office/powerpoint/2010/main" val="4268177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dirty="0"/>
              <a:t>What’s important is not what you produce, but the process.  It’s important to emphasise here that not everyone is a great artist but that doesn’t matter.  The process is what liberates and what produces beauty.</a:t>
            </a:r>
          </a:p>
          <a:p>
            <a:r>
              <a:rPr lang="en-IE" dirty="0"/>
              <a:t>It’s important to provide a short space here for students to pick one thing they’re going to do!  And to remember why they’re doing it when they’re doing it:</a:t>
            </a:r>
          </a:p>
          <a:p>
            <a:pPr marL="171450" indent="-171450">
              <a:buFontTx/>
              <a:buChar char="-"/>
            </a:pPr>
            <a:r>
              <a:rPr lang="en-IE" dirty="0"/>
              <a:t>As a way of being creative in and through adversity</a:t>
            </a:r>
          </a:p>
          <a:p>
            <a:pPr marL="171450" indent="-171450">
              <a:buFontTx/>
              <a:buChar char="-"/>
            </a:pPr>
            <a:r>
              <a:rPr lang="en-IE" dirty="0"/>
              <a:t>As an expression of God’s creativity</a:t>
            </a:r>
          </a:p>
          <a:p>
            <a:pPr marL="171450" indent="-171450">
              <a:buFontTx/>
              <a:buChar char="-"/>
            </a:pPr>
            <a:r>
              <a:rPr lang="en-IE" dirty="0"/>
              <a:t>As an expression of God with them.  In this way creativity can become prayer.</a:t>
            </a:r>
          </a:p>
          <a:p>
            <a:endParaRPr lang="en-IE" dirty="0"/>
          </a:p>
          <a:p>
            <a:r>
              <a:rPr lang="en-IE" dirty="0"/>
              <a:t>Perhaps ask the question, is there something we could do together (while apart?)</a:t>
            </a:r>
          </a:p>
        </p:txBody>
      </p:sp>
      <p:sp>
        <p:nvSpPr>
          <p:cNvPr id="4" name="Slide Number Placeholder 3"/>
          <p:cNvSpPr>
            <a:spLocks noGrp="1"/>
          </p:cNvSpPr>
          <p:nvPr>
            <p:ph type="sldNum" sz="quarter" idx="5"/>
          </p:nvPr>
        </p:nvSpPr>
        <p:spPr/>
        <p:txBody>
          <a:bodyPr/>
          <a:lstStyle/>
          <a:p>
            <a:fld id="{2B6CE745-342A-4403-8982-A740AE85BDD5}" type="slidenum">
              <a:rPr lang="en-IE" smtClean="0"/>
              <a:t>18</a:t>
            </a:fld>
            <a:endParaRPr lang="en-IE" dirty="0"/>
          </a:p>
        </p:txBody>
      </p:sp>
    </p:spTree>
    <p:extLst>
      <p:ext uri="{BB962C8B-B14F-4D97-AF65-F5344CB8AC3E}">
        <p14:creationId xmlns:p14="http://schemas.microsoft.com/office/powerpoint/2010/main" val="1071690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dirty="0"/>
              <a:t>Go through these slowly.  Ask for other ideas – if the size of the group allows.</a:t>
            </a:r>
          </a:p>
        </p:txBody>
      </p:sp>
      <p:sp>
        <p:nvSpPr>
          <p:cNvPr id="4" name="Slide Number Placeholder 3"/>
          <p:cNvSpPr>
            <a:spLocks noGrp="1"/>
          </p:cNvSpPr>
          <p:nvPr>
            <p:ph type="sldNum" sz="quarter" idx="5"/>
          </p:nvPr>
        </p:nvSpPr>
        <p:spPr/>
        <p:txBody>
          <a:bodyPr/>
          <a:lstStyle/>
          <a:p>
            <a:fld id="{2B6CE745-342A-4403-8982-A740AE85BDD5}" type="slidenum">
              <a:rPr lang="en-IE" smtClean="0"/>
              <a:t>19</a:t>
            </a:fld>
            <a:endParaRPr lang="en-IE" dirty="0"/>
          </a:p>
        </p:txBody>
      </p:sp>
    </p:spTree>
    <p:extLst>
      <p:ext uri="{BB962C8B-B14F-4D97-AF65-F5344CB8AC3E}">
        <p14:creationId xmlns:p14="http://schemas.microsoft.com/office/powerpoint/2010/main" val="2089797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Invite a student to read this prayer.</a:t>
            </a:r>
          </a:p>
        </p:txBody>
      </p:sp>
      <p:sp>
        <p:nvSpPr>
          <p:cNvPr id="4" name="Slide Number Placeholder 3"/>
          <p:cNvSpPr>
            <a:spLocks noGrp="1"/>
          </p:cNvSpPr>
          <p:nvPr>
            <p:ph type="sldNum" sz="quarter" idx="5"/>
          </p:nvPr>
        </p:nvSpPr>
        <p:spPr/>
        <p:txBody>
          <a:bodyPr/>
          <a:lstStyle/>
          <a:p>
            <a:fld id="{2B6CE745-342A-4403-8982-A740AE85BDD5}" type="slidenum">
              <a:rPr lang="en-IE" smtClean="0"/>
              <a:t>20</a:t>
            </a:fld>
            <a:endParaRPr lang="en-IE" dirty="0"/>
          </a:p>
        </p:txBody>
      </p:sp>
    </p:spTree>
    <p:extLst>
      <p:ext uri="{BB962C8B-B14F-4D97-AF65-F5344CB8AC3E}">
        <p14:creationId xmlns:p14="http://schemas.microsoft.com/office/powerpoint/2010/main" val="1379585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Four students can be asked to read these prayers. </a:t>
            </a:r>
          </a:p>
          <a:p>
            <a:r>
              <a:rPr lang="en-IE" dirty="0"/>
              <a:t>Give space at the end for silent prayer.</a:t>
            </a:r>
          </a:p>
        </p:txBody>
      </p:sp>
      <p:sp>
        <p:nvSpPr>
          <p:cNvPr id="4" name="Slide Number Placeholder 3"/>
          <p:cNvSpPr>
            <a:spLocks noGrp="1"/>
          </p:cNvSpPr>
          <p:nvPr>
            <p:ph type="sldNum" sz="quarter" idx="5"/>
          </p:nvPr>
        </p:nvSpPr>
        <p:spPr/>
        <p:txBody>
          <a:bodyPr/>
          <a:lstStyle/>
          <a:p>
            <a:fld id="{2B6CE745-342A-4403-8982-A740AE85BDD5}" type="slidenum">
              <a:rPr lang="en-IE" smtClean="0"/>
              <a:t>21</a:t>
            </a:fld>
            <a:endParaRPr lang="en-IE" dirty="0"/>
          </a:p>
        </p:txBody>
      </p:sp>
    </p:spTree>
    <p:extLst>
      <p:ext uri="{BB962C8B-B14F-4D97-AF65-F5344CB8AC3E}">
        <p14:creationId xmlns:p14="http://schemas.microsoft.com/office/powerpoint/2010/main" val="2568769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Begin by showing the logo for Lent 2021 and explain what it means.  Week One of Lent focuses on the Word ‘Let’s’ of our theme ‘Let’s Everyone </a:t>
            </a:r>
            <a:r>
              <a:rPr lang="en-GB" dirty="0" err="1"/>
              <a:t>eNdure</a:t>
            </a:r>
            <a:r>
              <a:rPr lang="en-GB" dirty="0"/>
              <a:t> Together’.</a:t>
            </a:r>
          </a:p>
          <a:p>
            <a:endParaRPr lang="en-GB" dirty="0"/>
          </a:p>
          <a:p>
            <a:r>
              <a:rPr lang="en-GB" dirty="0"/>
              <a:t>The First Reading of the First Sunday of Lent is the story from the Book of Genesis on the rainbow. We’ll be looking at this reading as an invitation to creativity in difficult times.  It’s a different way of looking at Lent because this Lent is a very different Lent.  You’ve all had to give up so much already, you’ve done so much, achieved so much and have had to grow up so much in ways we wouldn’t or couldn’t have imagined.  So let’s look at Lent through a different lens today as we gather to reflect.</a:t>
            </a:r>
          </a:p>
          <a:p>
            <a:endParaRPr lang="en-GB" dirty="0"/>
          </a:p>
        </p:txBody>
      </p:sp>
      <p:sp>
        <p:nvSpPr>
          <p:cNvPr id="4" name="Slide Number Placeholder 3"/>
          <p:cNvSpPr>
            <a:spLocks noGrp="1"/>
          </p:cNvSpPr>
          <p:nvPr>
            <p:ph type="sldNum" sz="quarter" idx="5"/>
          </p:nvPr>
        </p:nvSpPr>
        <p:spPr/>
        <p:txBody>
          <a:bodyPr/>
          <a:lstStyle/>
          <a:p>
            <a:fld id="{2B6CE745-342A-4403-8982-A740AE85BDD5}" type="slidenum">
              <a:rPr lang="en-IE" smtClean="0"/>
              <a:t>4</a:t>
            </a:fld>
            <a:endParaRPr lang="en-IE"/>
          </a:p>
        </p:txBody>
      </p:sp>
    </p:spTree>
    <p:extLst>
      <p:ext uri="{BB962C8B-B14F-4D97-AF65-F5344CB8AC3E}">
        <p14:creationId xmlns:p14="http://schemas.microsoft.com/office/powerpoint/2010/main" val="163729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https://www.youtube.com/watch?v=6OFv566mj7s is the </a:t>
            </a:r>
            <a:r>
              <a:rPr lang="en-IE" dirty="0" err="1"/>
              <a:t>url</a:t>
            </a:r>
            <a:r>
              <a:rPr lang="en-IE" dirty="0"/>
              <a:t> for this video.  There are challenging images here.  So it’s important to watch it first to make sure it’s suitable for your particular cohort of students.  The song’s name is  Rainbow.  The singer is Kacey Musgraves.  An alternative to the video is to play the melody and use your own slides of images of your students’ creativity. </a:t>
            </a:r>
          </a:p>
          <a:p>
            <a:endParaRPr lang="en-IE" dirty="0"/>
          </a:p>
          <a:p>
            <a:r>
              <a:rPr lang="en-IE" dirty="0"/>
              <a:t>If you’d rather something more religious, you can select one of these:</a:t>
            </a:r>
          </a:p>
          <a:p>
            <a:endParaRPr lang="en-IE" dirty="0"/>
          </a:p>
          <a:p>
            <a:r>
              <a:rPr lang="en-IE" dirty="0"/>
              <a:t>Alternatively, https://www.youtube.com/watch?v=PJbtWOSYjBM God with us, by </a:t>
            </a:r>
            <a:r>
              <a:rPr lang="en-IE" dirty="0" err="1"/>
              <a:t>Terrian</a:t>
            </a:r>
            <a:r>
              <a:rPr lang="en-IE" dirty="0"/>
              <a:t> is another beautiful option.</a:t>
            </a:r>
          </a:p>
          <a:p>
            <a:endParaRPr lang="en-IE" dirty="0"/>
          </a:p>
          <a:p>
            <a:r>
              <a:rPr lang="en-IE" dirty="0"/>
              <a:t>Another option is to take a more traditional Christian hymn and use it as a backdrop for some images reflecting the creativity thus far of your students.</a:t>
            </a:r>
          </a:p>
        </p:txBody>
      </p:sp>
      <p:sp>
        <p:nvSpPr>
          <p:cNvPr id="4" name="Slide Number Placeholder 3"/>
          <p:cNvSpPr>
            <a:spLocks noGrp="1"/>
          </p:cNvSpPr>
          <p:nvPr>
            <p:ph type="sldNum" sz="quarter" idx="5"/>
          </p:nvPr>
        </p:nvSpPr>
        <p:spPr/>
        <p:txBody>
          <a:bodyPr/>
          <a:lstStyle/>
          <a:p>
            <a:fld id="{2B6CE745-342A-4403-8982-A740AE85BDD5}" type="slidenum">
              <a:rPr lang="en-IE" smtClean="0"/>
              <a:t>22</a:t>
            </a:fld>
            <a:endParaRPr lang="en-IE" dirty="0"/>
          </a:p>
        </p:txBody>
      </p:sp>
    </p:spTree>
    <p:extLst>
      <p:ext uri="{BB962C8B-B14F-4D97-AF65-F5344CB8AC3E}">
        <p14:creationId xmlns:p14="http://schemas.microsoft.com/office/powerpoint/2010/main" val="1076970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simple check in is all that is required here.  Depending on the group size of course.  If it’s a large group, just give a moment for some a centring moment.  Alternatively, if it’s a small group, allow your students say how they’re doing.  Maybe talk about how Shrove Tuesday went or how Ash Wednesday went.</a:t>
            </a:r>
            <a:endParaRPr lang="en-IE" dirty="0"/>
          </a:p>
        </p:txBody>
      </p:sp>
      <p:sp>
        <p:nvSpPr>
          <p:cNvPr id="4" name="Slide Number Placeholder 3"/>
          <p:cNvSpPr>
            <a:spLocks noGrp="1"/>
          </p:cNvSpPr>
          <p:nvPr>
            <p:ph type="sldNum" sz="quarter" idx="5"/>
          </p:nvPr>
        </p:nvSpPr>
        <p:spPr/>
        <p:txBody>
          <a:bodyPr/>
          <a:lstStyle/>
          <a:p>
            <a:fld id="{2B6CE745-342A-4403-8982-A740AE85BDD5}" type="slidenum">
              <a:rPr lang="en-IE" smtClean="0"/>
              <a:t>5</a:t>
            </a:fld>
            <a:endParaRPr lang="en-IE"/>
          </a:p>
        </p:txBody>
      </p:sp>
    </p:spTree>
    <p:extLst>
      <p:ext uri="{BB962C8B-B14F-4D97-AF65-F5344CB8AC3E}">
        <p14:creationId xmlns:p14="http://schemas.microsoft.com/office/powerpoint/2010/main" val="2020682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Remind students that last Sunday was the first Sunday of Lent and that the week before that we had Ash Wednesday.  Some students may have already decided what they are doing for Lent.  For others, this reflection might provide that space. This Lent is a different challenge and an important opportunity to grow in lots of different ways.  But this time, it’s not someone else making the decisions for you about what you have to stop doing but you who have that choice.  You get to decide this time.</a:t>
            </a:r>
          </a:p>
          <a:p>
            <a:endParaRPr lang="en-GB" dirty="0"/>
          </a:p>
          <a:p>
            <a:r>
              <a:rPr lang="en-GB" dirty="0"/>
              <a:t>A student might be invited to read this first reading.  You might identify it for students as the Gospel for the first Sunday of Lent.  You might explain a few things here:</a:t>
            </a:r>
          </a:p>
          <a:p>
            <a:endParaRPr lang="en-GB" dirty="0"/>
          </a:p>
          <a:p>
            <a:r>
              <a:rPr lang="en-GB" dirty="0"/>
              <a:t>Firstly, the writer of these words and his context have to be understood.  They wouldn’t have known how rainbows were formed.  Science as a discipline didn’t exist.  So this is an attempt to explain a phenomenon that simply had no explanation to the people of the time.  So God is presented as the source of rainbows and indeed floods.  Secondly, they also wanted to show that God was closely in charge of the world.  Thirdly, they knew at a very deep level that God was involved in their lives.  They had great faith.  They wanted a reminder of this promise of God’s love.    Another word for covenant is promise.  They knew in their hearts of hearts God was with them. The rainbow because the visible sign of that care and love.  To this day, the rainbow is a reminder to Christians of their faith and of God’s love for them and for all of creation.</a:t>
            </a:r>
          </a:p>
          <a:p>
            <a:endParaRPr lang="en-GB" dirty="0"/>
          </a:p>
          <a:p>
            <a:r>
              <a:rPr lang="en-GB" dirty="0"/>
              <a:t>Give students an opportunity, once the text is read to pause with it.</a:t>
            </a:r>
          </a:p>
        </p:txBody>
      </p:sp>
      <p:sp>
        <p:nvSpPr>
          <p:cNvPr id="4" name="Slide Number Placeholder 3"/>
          <p:cNvSpPr>
            <a:spLocks noGrp="1"/>
          </p:cNvSpPr>
          <p:nvPr>
            <p:ph type="sldNum" sz="quarter" idx="5"/>
          </p:nvPr>
        </p:nvSpPr>
        <p:spPr/>
        <p:txBody>
          <a:bodyPr/>
          <a:lstStyle/>
          <a:p>
            <a:fld id="{2B6CE745-342A-4403-8982-A740AE85BDD5}" type="slidenum">
              <a:rPr lang="en-IE" smtClean="0"/>
              <a:t>6</a:t>
            </a:fld>
            <a:endParaRPr lang="en-IE"/>
          </a:p>
        </p:txBody>
      </p:sp>
    </p:spTree>
    <p:extLst>
      <p:ext uri="{BB962C8B-B14F-4D97-AF65-F5344CB8AC3E}">
        <p14:creationId xmlns:p14="http://schemas.microsoft.com/office/powerpoint/2010/main" val="1777765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So let’s look at rainbows. What does science now teach us about rainbows that might interest us this Lent.  What might it say about us as humans?  What might it say about God?</a:t>
            </a:r>
          </a:p>
          <a:p>
            <a:r>
              <a:rPr lang="en-IE" dirty="0"/>
              <a:t>  </a:t>
            </a:r>
          </a:p>
          <a:p>
            <a:r>
              <a:rPr lang="en-IE" dirty="0"/>
              <a:t>This little video in response to a question posed by a child explains rainbow formation well.  </a:t>
            </a:r>
          </a:p>
          <a:p>
            <a:endParaRPr lang="en-IE" dirty="0"/>
          </a:p>
          <a:p>
            <a:r>
              <a:rPr lang="en-IE" dirty="0"/>
              <a:t>What’s interesting is that rain is created by both sunshine and rain!  You can’t have the beauty of the rainbow without both.</a:t>
            </a:r>
          </a:p>
        </p:txBody>
      </p:sp>
      <p:sp>
        <p:nvSpPr>
          <p:cNvPr id="4" name="Slide Number Placeholder 3"/>
          <p:cNvSpPr>
            <a:spLocks noGrp="1"/>
          </p:cNvSpPr>
          <p:nvPr>
            <p:ph type="sldNum" sz="quarter" idx="5"/>
          </p:nvPr>
        </p:nvSpPr>
        <p:spPr/>
        <p:txBody>
          <a:bodyPr/>
          <a:lstStyle/>
          <a:p>
            <a:fld id="{2B6CE745-342A-4403-8982-A740AE85BDD5}" type="slidenum">
              <a:rPr lang="en-IE" smtClean="0"/>
              <a:t>7</a:t>
            </a:fld>
            <a:endParaRPr lang="en-IE" dirty="0"/>
          </a:p>
        </p:txBody>
      </p:sp>
    </p:spTree>
    <p:extLst>
      <p:ext uri="{BB962C8B-B14F-4D97-AF65-F5344CB8AC3E}">
        <p14:creationId xmlns:p14="http://schemas.microsoft.com/office/powerpoint/2010/main" val="3718861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a:p>
            <a:r>
              <a:rPr lang="en-IE" dirty="0"/>
              <a:t>The rainbow is one of the brightest geophysical, meteorological phenomena  on our planet.  They are created by water and light.  </a:t>
            </a:r>
          </a:p>
          <a:p>
            <a:endParaRPr lang="en-IE" dirty="0"/>
          </a:p>
          <a:p>
            <a:pPr algn="l"/>
            <a:r>
              <a:rPr lang="en-IE" dirty="0"/>
              <a:t>Other natural phenomena where great colour happens is </a:t>
            </a:r>
            <a:r>
              <a:rPr lang="en-GB" b="0" i="0" dirty="0">
                <a:solidFill>
                  <a:srgbClr val="202122"/>
                </a:solidFill>
                <a:effectLst/>
                <a:latin typeface="Arial" panose="020B0604020202020204" pitchFamily="34" charset="0"/>
              </a:rPr>
              <a:t>the </a:t>
            </a:r>
            <a:r>
              <a:rPr lang="en-GB" b="0" i="0" dirty="0" err="1">
                <a:solidFill>
                  <a:srgbClr val="202122"/>
                </a:solidFill>
                <a:effectLst/>
                <a:latin typeface="Arial" panose="020B0604020202020204" pitchFamily="34" charset="0"/>
              </a:rPr>
              <a:t>auroa</a:t>
            </a:r>
            <a:r>
              <a:rPr lang="en-GB" b="0" i="0" dirty="0">
                <a:solidFill>
                  <a:srgbClr val="202122"/>
                </a:solidFill>
                <a:effectLst/>
                <a:latin typeface="Arial" panose="020B0604020202020204" pitchFamily="34" charset="0"/>
              </a:rPr>
              <a:t> borealis.  Wikipedia describe them as follows :</a:t>
            </a:r>
            <a:r>
              <a:rPr lang="en-GB" b="1" i="0" dirty="0">
                <a:solidFill>
                  <a:srgbClr val="202122"/>
                </a:solidFill>
                <a:effectLst/>
                <a:latin typeface="Arial" panose="020B0604020202020204" pitchFamily="34" charset="0"/>
              </a:rPr>
              <a:t>Aurora</a:t>
            </a:r>
            <a:r>
              <a:rPr lang="en-GB" b="0" i="0" dirty="0">
                <a:solidFill>
                  <a:srgbClr val="202122"/>
                </a:solidFill>
                <a:effectLst/>
                <a:latin typeface="Arial" panose="020B0604020202020204" pitchFamily="34" charset="0"/>
              </a:rPr>
              <a:t> (plural: </a:t>
            </a:r>
            <a:r>
              <a:rPr lang="en-GB" b="1" i="0" dirty="0">
                <a:solidFill>
                  <a:srgbClr val="202122"/>
                </a:solidFill>
                <a:effectLst/>
                <a:latin typeface="Arial" panose="020B0604020202020204" pitchFamily="34" charset="0"/>
              </a:rPr>
              <a:t>auroras</a:t>
            </a:r>
            <a:r>
              <a:rPr lang="en-GB" b="0" i="0" dirty="0">
                <a:solidFill>
                  <a:srgbClr val="202122"/>
                </a:solidFill>
                <a:effectLst/>
                <a:latin typeface="Arial" panose="020B0604020202020204" pitchFamily="34" charset="0"/>
              </a:rPr>
              <a:t> or </a:t>
            </a:r>
            <a:r>
              <a:rPr lang="en-GB" b="1" i="0" dirty="0">
                <a:solidFill>
                  <a:srgbClr val="202122"/>
                </a:solidFill>
                <a:effectLst/>
                <a:latin typeface="Arial" panose="020B0604020202020204" pitchFamily="34" charset="0"/>
              </a:rPr>
              <a:t>aurorae</a:t>
            </a:r>
            <a:r>
              <a:rPr lang="en-GB" b="0" i="0" dirty="0">
                <a:solidFill>
                  <a:srgbClr val="202122"/>
                </a:solidFill>
                <a:effectLst/>
                <a:latin typeface="Arial" panose="020B0604020202020204" pitchFamily="34" charset="0"/>
              </a:rPr>
              <a:t>),</a:t>
            </a:r>
            <a:r>
              <a:rPr lang="en-GB" b="0" i="0" u="none" strike="noStrike" baseline="30000" dirty="0">
                <a:solidFill>
                  <a:srgbClr val="0645AD"/>
                </a:solidFill>
                <a:effectLst/>
                <a:latin typeface="Arial" panose="020B0604020202020204" pitchFamily="34" charset="0"/>
                <a:hlinkClick r:id="rId3"/>
              </a:rPr>
              <a:t>[a]</a:t>
            </a:r>
            <a:r>
              <a:rPr lang="en-GB" b="0" i="0" dirty="0">
                <a:solidFill>
                  <a:srgbClr val="202122"/>
                </a:solidFill>
                <a:effectLst/>
                <a:latin typeface="Arial" panose="020B0604020202020204" pitchFamily="34" charset="0"/>
              </a:rPr>
              <a:t> sometimes referred to as </a:t>
            </a:r>
            <a:r>
              <a:rPr lang="en-GB" b="1" i="0" dirty="0">
                <a:solidFill>
                  <a:srgbClr val="202122"/>
                </a:solidFill>
                <a:effectLst/>
                <a:latin typeface="Arial" panose="020B0604020202020204" pitchFamily="34" charset="0"/>
              </a:rPr>
              <a:t>polar lights</a:t>
            </a:r>
            <a:r>
              <a:rPr lang="en-GB" b="0" i="0" dirty="0">
                <a:solidFill>
                  <a:srgbClr val="202122"/>
                </a:solidFill>
                <a:effectLst/>
                <a:latin typeface="Arial" panose="020B0604020202020204" pitchFamily="34" charset="0"/>
              </a:rPr>
              <a:t> (aurora </a:t>
            </a:r>
            <a:r>
              <a:rPr lang="en-GB" b="0" i="0" dirty="0" err="1">
                <a:solidFill>
                  <a:srgbClr val="202122"/>
                </a:solidFill>
                <a:effectLst/>
                <a:latin typeface="Arial" panose="020B0604020202020204" pitchFamily="34" charset="0"/>
              </a:rPr>
              <a:t>polaris</a:t>
            </a:r>
            <a:r>
              <a:rPr lang="en-GB" b="0" i="0" dirty="0">
                <a:solidFill>
                  <a:srgbClr val="202122"/>
                </a:solidFill>
                <a:effectLst/>
                <a:latin typeface="Arial" panose="020B0604020202020204" pitchFamily="34" charset="0"/>
              </a:rPr>
              <a:t>), </a:t>
            </a:r>
            <a:r>
              <a:rPr lang="en-GB" b="1" i="0" dirty="0">
                <a:solidFill>
                  <a:srgbClr val="202122"/>
                </a:solidFill>
                <a:effectLst/>
                <a:latin typeface="Arial" panose="020B0604020202020204" pitchFamily="34" charset="0"/>
              </a:rPr>
              <a:t>northern lights</a:t>
            </a:r>
            <a:r>
              <a:rPr lang="en-GB" b="0" i="0" dirty="0">
                <a:solidFill>
                  <a:srgbClr val="202122"/>
                </a:solidFill>
                <a:effectLst/>
                <a:latin typeface="Arial" panose="020B0604020202020204" pitchFamily="34" charset="0"/>
              </a:rPr>
              <a:t> (aurora borealis), or </a:t>
            </a:r>
            <a:r>
              <a:rPr lang="en-GB" b="1" i="0" dirty="0">
                <a:solidFill>
                  <a:srgbClr val="202122"/>
                </a:solidFill>
                <a:effectLst/>
                <a:latin typeface="Arial" panose="020B0604020202020204" pitchFamily="34" charset="0"/>
              </a:rPr>
              <a:t>southern lights</a:t>
            </a:r>
            <a:r>
              <a:rPr lang="en-GB" b="0" i="0" dirty="0">
                <a:solidFill>
                  <a:srgbClr val="202122"/>
                </a:solidFill>
                <a:effectLst/>
                <a:latin typeface="Arial" panose="020B0604020202020204" pitchFamily="34" charset="0"/>
              </a:rPr>
              <a:t> (aurora australis), is a natural light display in the Earth's sky, predominantly seen in </a:t>
            </a:r>
            <a:r>
              <a:rPr lang="en-GB" b="0" i="0" u="none" strike="noStrike" dirty="0">
                <a:solidFill>
                  <a:srgbClr val="0645AD"/>
                </a:solidFill>
                <a:effectLst/>
                <a:latin typeface="Arial" panose="020B0604020202020204" pitchFamily="34" charset="0"/>
                <a:hlinkClick r:id="rId4" tooltip="Polar regions of Earth"/>
              </a:rPr>
              <a:t>high-latitude regions</a:t>
            </a:r>
            <a:r>
              <a:rPr lang="en-GB" b="0" i="0" dirty="0">
                <a:solidFill>
                  <a:srgbClr val="202122"/>
                </a:solidFill>
                <a:effectLst/>
                <a:latin typeface="Arial" panose="020B0604020202020204" pitchFamily="34" charset="0"/>
              </a:rPr>
              <a:t> (around the </a:t>
            </a:r>
            <a:r>
              <a:rPr lang="en-GB" b="0" i="0" u="none" strike="noStrike" dirty="0">
                <a:solidFill>
                  <a:srgbClr val="0645AD"/>
                </a:solidFill>
                <a:effectLst/>
                <a:latin typeface="Arial" panose="020B0604020202020204" pitchFamily="34" charset="0"/>
                <a:hlinkClick r:id="rId5" tooltip="Arctic"/>
              </a:rPr>
              <a:t>Arctic</a:t>
            </a:r>
            <a:r>
              <a:rPr lang="en-GB" b="0" i="0" dirty="0">
                <a:solidFill>
                  <a:srgbClr val="202122"/>
                </a:solidFill>
                <a:effectLst/>
                <a:latin typeface="Arial" panose="020B0604020202020204" pitchFamily="34" charset="0"/>
              </a:rPr>
              <a:t> and </a:t>
            </a:r>
            <a:r>
              <a:rPr lang="en-GB" b="0" i="0" u="none" strike="noStrike" dirty="0">
                <a:solidFill>
                  <a:srgbClr val="0645AD"/>
                </a:solidFill>
                <a:effectLst/>
                <a:latin typeface="Arial" panose="020B0604020202020204" pitchFamily="34" charset="0"/>
                <a:hlinkClick r:id="rId6" tooltip="Antarctic"/>
              </a:rPr>
              <a:t>Antarctic</a:t>
            </a:r>
            <a:r>
              <a:rPr lang="en-GB" b="0" i="0" dirty="0">
                <a:solidFill>
                  <a:srgbClr val="202122"/>
                </a:solidFill>
                <a:effectLst/>
                <a:latin typeface="Arial" panose="020B0604020202020204" pitchFamily="34" charset="0"/>
              </a:rPr>
              <a:t>).</a:t>
            </a:r>
          </a:p>
          <a:p>
            <a:pPr algn="l"/>
            <a:r>
              <a:rPr lang="en-GB" b="0" i="0" dirty="0">
                <a:solidFill>
                  <a:srgbClr val="202122"/>
                </a:solidFill>
                <a:effectLst/>
                <a:latin typeface="Arial" panose="020B0604020202020204" pitchFamily="34" charset="0"/>
              </a:rPr>
              <a:t>Auroras are the result of disturbances in the </a:t>
            </a:r>
            <a:r>
              <a:rPr lang="en-GB" b="0" i="0" u="none" strike="noStrike" dirty="0">
                <a:solidFill>
                  <a:srgbClr val="0645AD"/>
                </a:solidFill>
                <a:effectLst/>
                <a:latin typeface="Arial" panose="020B0604020202020204" pitchFamily="34" charset="0"/>
                <a:hlinkClick r:id="rId7" tooltip="Magnetosphere"/>
              </a:rPr>
              <a:t>magnetosphere</a:t>
            </a:r>
            <a:r>
              <a:rPr lang="en-GB" b="0" i="0" dirty="0">
                <a:solidFill>
                  <a:srgbClr val="202122"/>
                </a:solidFill>
                <a:effectLst/>
                <a:latin typeface="Arial" panose="020B0604020202020204" pitchFamily="34" charset="0"/>
              </a:rPr>
              <a:t> caused by </a:t>
            </a:r>
            <a:r>
              <a:rPr lang="en-GB" b="0" i="0" u="none" strike="noStrike" dirty="0">
                <a:solidFill>
                  <a:srgbClr val="0645AD"/>
                </a:solidFill>
                <a:effectLst/>
                <a:latin typeface="Arial" panose="020B0604020202020204" pitchFamily="34" charset="0"/>
                <a:hlinkClick r:id="rId8" tooltip="Solar wind"/>
              </a:rPr>
              <a:t>solar wind</a:t>
            </a:r>
            <a:r>
              <a:rPr lang="en-GB" b="0" i="0" dirty="0">
                <a:solidFill>
                  <a:srgbClr val="202122"/>
                </a:solidFill>
                <a:effectLst/>
                <a:latin typeface="Arial" panose="020B0604020202020204" pitchFamily="34" charset="0"/>
              </a:rPr>
              <a:t>. These disturbances are sometimes strong enough to alter the trajectories of </a:t>
            </a:r>
            <a:r>
              <a:rPr lang="en-GB" b="0" i="0" u="none" strike="noStrike" dirty="0">
                <a:solidFill>
                  <a:srgbClr val="0645AD"/>
                </a:solidFill>
                <a:effectLst/>
                <a:latin typeface="Arial" panose="020B0604020202020204" pitchFamily="34" charset="0"/>
                <a:hlinkClick r:id="rId9" tooltip="Charged particle"/>
              </a:rPr>
              <a:t>charged particles</a:t>
            </a:r>
            <a:r>
              <a:rPr lang="en-GB" b="0" i="0" dirty="0">
                <a:solidFill>
                  <a:srgbClr val="202122"/>
                </a:solidFill>
                <a:effectLst/>
                <a:latin typeface="Arial" panose="020B0604020202020204" pitchFamily="34" charset="0"/>
              </a:rPr>
              <a:t> in both solar wind and magnetospheric plasma. These particles, mainly </a:t>
            </a:r>
            <a:r>
              <a:rPr lang="en-GB" b="0" i="0" u="none" strike="noStrike" dirty="0">
                <a:solidFill>
                  <a:srgbClr val="0645AD"/>
                </a:solidFill>
                <a:effectLst/>
                <a:latin typeface="Arial" panose="020B0604020202020204" pitchFamily="34" charset="0"/>
                <a:hlinkClick r:id="rId10" tooltip="Electron"/>
              </a:rPr>
              <a:t>electrons</a:t>
            </a:r>
            <a:r>
              <a:rPr lang="en-GB" b="0" i="0" dirty="0">
                <a:solidFill>
                  <a:srgbClr val="202122"/>
                </a:solidFill>
                <a:effectLst/>
                <a:latin typeface="Arial" panose="020B0604020202020204" pitchFamily="34" charset="0"/>
              </a:rPr>
              <a:t> and </a:t>
            </a:r>
            <a:r>
              <a:rPr lang="en-GB" b="0" i="0" u="none" strike="noStrike" dirty="0">
                <a:solidFill>
                  <a:srgbClr val="0645AD"/>
                </a:solidFill>
                <a:effectLst/>
                <a:latin typeface="Arial" panose="020B0604020202020204" pitchFamily="34" charset="0"/>
                <a:hlinkClick r:id="rId11" tooltip="Proton"/>
              </a:rPr>
              <a:t>protons</a:t>
            </a:r>
            <a:r>
              <a:rPr lang="en-GB" b="0" i="0" dirty="0">
                <a:solidFill>
                  <a:srgbClr val="202122"/>
                </a:solidFill>
                <a:effectLst/>
                <a:latin typeface="Arial" panose="020B0604020202020204" pitchFamily="34" charset="0"/>
              </a:rPr>
              <a:t>, </a:t>
            </a:r>
            <a:r>
              <a:rPr lang="en-GB" b="0" i="0" u="none" strike="noStrike" dirty="0">
                <a:solidFill>
                  <a:srgbClr val="0645AD"/>
                </a:solidFill>
                <a:effectLst/>
                <a:latin typeface="Arial" panose="020B0604020202020204" pitchFamily="34" charset="0"/>
                <a:hlinkClick r:id="rId12" tooltip="Electron precipitation"/>
              </a:rPr>
              <a:t>precipitate</a:t>
            </a:r>
            <a:r>
              <a:rPr lang="en-GB" b="0" i="0" dirty="0">
                <a:solidFill>
                  <a:srgbClr val="202122"/>
                </a:solidFill>
                <a:effectLst/>
                <a:latin typeface="Arial" panose="020B0604020202020204" pitchFamily="34" charset="0"/>
              </a:rPr>
              <a:t> into the upper atmosphere.</a:t>
            </a:r>
          </a:p>
          <a:p>
            <a:pPr algn="l"/>
            <a:endParaRPr lang="en-GB" b="0" i="0" dirty="0">
              <a:solidFill>
                <a:srgbClr val="202122"/>
              </a:solidFill>
              <a:effectLst/>
              <a:latin typeface="Arial" panose="020B0604020202020204" pitchFamily="34" charset="0"/>
            </a:endParaRPr>
          </a:p>
          <a:p>
            <a:pPr algn="l"/>
            <a:r>
              <a:rPr lang="en-GB" b="0" i="0" dirty="0">
                <a:solidFill>
                  <a:srgbClr val="202122"/>
                </a:solidFill>
                <a:effectLst/>
                <a:latin typeface="Arial" panose="020B0604020202020204" pitchFamily="34" charset="0"/>
              </a:rPr>
              <a:t>What’s important here is that these beautiful scenes are also created by disturbances.</a:t>
            </a:r>
          </a:p>
          <a:p>
            <a:endParaRPr lang="en-IE" dirty="0"/>
          </a:p>
        </p:txBody>
      </p:sp>
      <p:sp>
        <p:nvSpPr>
          <p:cNvPr id="4" name="Slide Number Placeholder 3"/>
          <p:cNvSpPr>
            <a:spLocks noGrp="1"/>
          </p:cNvSpPr>
          <p:nvPr>
            <p:ph type="sldNum" sz="quarter" idx="5"/>
          </p:nvPr>
        </p:nvSpPr>
        <p:spPr/>
        <p:txBody>
          <a:bodyPr/>
          <a:lstStyle/>
          <a:p>
            <a:fld id="{2B6CE745-342A-4403-8982-A740AE85BDD5}" type="slidenum">
              <a:rPr lang="en-IE" smtClean="0"/>
              <a:t>8</a:t>
            </a:fld>
            <a:endParaRPr lang="en-IE" dirty="0"/>
          </a:p>
        </p:txBody>
      </p:sp>
    </p:spTree>
    <p:extLst>
      <p:ext uri="{BB962C8B-B14F-4D97-AF65-F5344CB8AC3E}">
        <p14:creationId xmlns:p14="http://schemas.microsoft.com/office/powerpoint/2010/main" val="2767493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So there’s something about this image of a rainbow or a aurora.  Something beautiful comes from light and storms, be they rain storms or electrical storms.</a:t>
            </a:r>
          </a:p>
          <a:p>
            <a:endParaRPr lang="en-IE" dirty="0"/>
          </a:p>
          <a:p>
            <a:r>
              <a:rPr lang="en-IE" dirty="0"/>
              <a:t>What we create as humans that is beautiful  can also often come from adversity.</a:t>
            </a:r>
          </a:p>
          <a:p>
            <a:endParaRPr lang="en-IE" dirty="0"/>
          </a:p>
          <a:p>
            <a:r>
              <a:rPr lang="en-IE" dirty="0"/>
              <a:t>And now we’re going to see two examples of how this works in and through art; one is from a very famous film, the other is a film based on the life of an artist.</a:t>
            </a:r>
          </a:p>
        </p:txBody>
      </p:sp>
      <p:sp>
        <p:nvSpPr>
          <p:cNvPr id="4" name="Slide Number Placeholder 3"/>
          <p:cNvSpPr>
            <a:spLocks noGrp="1"/>
          </p:cNvSpPr>
          <p:nvPr>
            <p:ph type="sldNum" sz="quarter" idx="5"/>
          </p:nvPr>
        </p:nvSpPr>
        <p:spPr/>
        <p:txBody>
          <a:bodyPr/>
          <a:lstStyle/>
          <a:p>
            <a:fld id="{2B6CE745-342A-4403-8982-A740AE85BDD5}" type="slidenum">
              <a:rPr lang="en-IE" smtClean="0"/>
              <a:t>9</a:t>
            </a:fld>
            <a:endParaRPr lang="en-IE" dirty="0"/>
          </a:p>
        </p:txBody>
      </p:sp>
    </p:spTree>
    <p:extLst>
      <p:ext uri="{BB962C8B-B14F-4D97-AF65-F5344CB8AC3E}">
        <p14:creationId xmlns:p14="http://schemas.microsoft.com/office/powerpoint/2010/main" val="266917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02124"/>
                </a:solidFill>
                <a:effectLst/>
                <a:latin typeface="arial" panose="020B0604020202020204" pitchFamily="34" charset="0"/>
              </a:rPr>
              <a:t>Introduce the scene first.  This is a wonderful scene in the classic film The Shawshank Redemption in which the wrongly imprisoned Andy Dufresne (Tim Robbins), in an act of defiance against prison authorities, plays the letter duet from </a:t>
            </a:r>
            <a:r>
              <a:rPr lang="en-GB" b="1" i="0" dirty="0">
                <a:solidFill>
                  <a:srgbClr val="202124"/>
                </a:solidFill>
                <a:effectLst/>
                <a:latin typeface="arial" panose="020B0604020202020204" pitchFamily="34" charset="0"/>
              </a:rPr>
              <a:t>The Marriage of Figaro</a:t>
            </a:r>
            <a:r>
              <a:rPr lang="en-GB" b="0" i="0" dirty="0">
                <a:solidFill>
                  <a:srgbClr val="202124"/>
                </a:solidFill>
                <a:effectLst/>
                <a:latin typeface="arial" panose="020B0604020202020204" pitchFamily="34" charset="0"/>
              </a:rPr>
              <a:t> over the loudspeakers, creating a sense of euphoria throughout the prison yard.  And the beauty of the music made everyone of the jailed men feel free for a moment.</a:t>
            </a:r>
          </a:p>
          <a:p>
            <a:endParaRPr lang="en-GB" b="0" i="0" dirty="0">
              <a:solidFill>
                <a:srgbClr val="202124"/>
              </a:solidFill>
              <a:effectLst/>
              <a:latin typeface="arial" panose="020B0604020202020204" pitchFamily="34" charset="0"/>
            </a:endParaRPr>
          </a:p>
          <a:p>
            <a:r>
              <a:rPr lang="en-GB" b="0" i="0" dirty="0">
                <a:solidFill>
                  <a:srgbClr val="202124"/>
                </a:solidFill>
                <a:effectLst/>
                <a:latin typeface="arial" panose="020B0604020202020204" pitchFamily="34" charset="0"/>
              </a:rPr>
              <a:t>For </a:t>
            </a:r>
            <a:r>
              <a:rPr lang="en-GB" b="0" i="0" dirty="0" err="1">
                <a:solidFill>
                  <a:srgbClr val="202124"/>
                </a:solidFill>
                <a:effectLst/>
                <a:latin typeface="arial" panose="020B0604020202020204" pitchFamily="34" charset="0"/>
              </a:rPr>
              <a:t>url</a:t>
            </a:r>
            <a:r>
              <a:rPr lang="en-GB" b="0" i="0" dirty="0">
                <a:solidFill>
                  <a:srgbClr val="202124"/>
                </a:solidFill>
                <a:effectLst/>
                <a:latin typeface="arial" panose="020B0604020202020204" pitchFamily="34" charset="0"/>
              </a:rPr>
              <a:t> link: https://www.youtube.com/watch?v=Bjqmg_7J53s  </a:t>
            </a:r>
            <a:endParaRPr lang="en-IE" dirty="0"/>
          </a:p>
        </p:txBody>
      </p:sp>
      <p:sp>
        <p:nvSpPr>
          <p:cNvPr id="4" name="Slide Number Placeholder 3"/>
          <p:cNvSpPr>
            <a:spLocks noGrp="1"/>
          </p:cNvSpPr>
          <p:nvPr>
            <p:ph type="sldNum" sz="quarter" idx="5"/>
          </p:nvPr>
        </p:nvSpPr>
        <p:spPr/>
        <p:txBody>
          <a:bodyPr/>
          <a:lstStyle/>
          <a:p>
            <a:fld id="{2B6CE745-342A-4403-8982-A740AE85BDD5}" type="slidenum">
              <a:rPr lang="en-IE" smtClean="0"/>
              <a:t>10</a:t>
            </a:fld>
            <a:endParaRPr lang="en-IE" dirty="0"/>
          </a:p>
        </p:txBody>
      </p:sp>
    </p:spTree>
    <p:extLst>
      <p:ext uri="{BB962C8B-B14F-4D97-AF65-F5344CB8AC3E}">
        <p14:creationId xmlns:p14="http://schemas.microsoft.com/office/powerpoint/2010/main" val="2065409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Introduce the scene first;  Here is a second example of art forged in difficult and challenging circumstances.</a:t>
            </a:r>
          </a:p>
          <a:p>
            <a:r>
              <a:rPr lang="en-IE" dirty="0"/>
              <a:t>This is a clip from the movie, Mrs Lowry and Son.  It’s </a:t>
            </a:r>
            <a:r>
              <a:rPr lang="en-GB" b="0" i="0" dirty="0">
                <a:solidFill>
                  <a:srgbClr val="202122"/>
                </a:solidFill>
                <a:effectLst/>
                <a:latin typeface="Arial" panose="020B0604020202020204" pitchFamily="34" charset="0"/>
              </a:rPr>
              <a:t>set in Pendlebury Greater Manchester, chronicling the life of the renowned artist </a:t>
            </a:r>
            <a:r>
              <a:rPr lang="en-GB" b="0" i="0" u="none" strike="noStrike" dirty="0">
                <a:solidFill>
                  <a:srgbClr val="0645AD"/>
                </a:solidFill>
                <a:effectLst/>
                <a:latin typeface="Arial" panose="020B0604020202020204" pitchFamily="34" charset="0"/>
                <a:hlinkClick r:id="rId3" tooltip="L. S. Lowry"/>
              </a:rPr>
              <a:t>L. S. Lowry</a:t>
            </a:r>
            <a:r>
              <a:rPr lang="en-GB" b="0" i="0" dirty="0">
                <a:solidFill>
                  <a:srgbClr val="202122"/>
                </a:solidFill>
                <a:effectLst/>
                <a:latin typeface="Arial" panose="020B0604020202020204" pitchFamily="34" charset="0"/>
              </a:rPr>
              <a:t>. It was directed by </a:t>
            </a:r>
            <a:r>
              <a:rPr lang="en-GB" b="0" i="0" u="none" strike="noStrike" dirty="0">
                <a:solidFill>
                  <a:srgbClr val="0645AD"/>
                </a:solidFill>
                <a:effectLst/>
                <a:latin typeface="Arial" panose="020B0604020202020204" pitchFamily="34" charset="0"/>
                <a:hlinkClick r:id="rId4" tooltip="Adrian Noble"/>
              </a:rPr>
              <a:t>Adrian Noble</a:t>
            </a:r>
            <a:r>
              <a:rPr lang="en-GB" b="0" i="0" dirty="0">
                <a:solidFill>
                  <a:srgbClr val="202122"/>
                </a:solidFill>
                <a:effectLst/>
                <a:latin typeface="Arial" panose="020B0604020202020204" pitchFamily="34" charset="0"/>
              </a:rPr>
              <a:t> from a screenplay written by Martyn </a:t>
            </a:r>
            <a:r>
              <a:rPr lang="en-GB" b="0" i="0" dirty="0" err="1">
                <a:solidFill>
                  <a:srgbClr val="202122"/>
                </a:solidFill>
                <a:effectLst/>
                <a:latin typeface="Arial" panose="020B0604020202020204" pitchFamily="34" charset="0"/>
              </a:rPr>
              <a:t>Hesford</a:t>
            </a:r>
            <a:r>
              <a:rPr lang="en-GB" b="0" i="0" dirty="0">
                <a:solidFill>
                  <a:srgbClr val="202122"/>
                </a:solidFill>
                <a:effectLst/>
                <a:latin typeface="Arial" panose="020B0604020202020204" pitchFamily="34" charset="0"/>
              </a:rPr>
              <a:t> who also wrote the original play, and considers the relationship between Lowry and his mother Elizabeth, who has reservations over her son's career in painting.</a:t>
            </a:r>
            <a:r>
              <a:rPr lang="en-GB" b="0" i="0" u="none" strike="noStrike" baseline="30000" dirty="0">
                <a:solidFill>
                  <a:srgbClr val="0645AD"/>
                </a:solidFill>
                <a:effectLst/>
                <a:latin typeface="Arial" panose="020B0604020202020204" pitchFamily="34" charset="0"/>
                <a:hlinkClick r:id="rId5"/>
              </a:rPr>
              <a:t>[2]</a:t>
            </a:r>
            <a:r>
              <a:rPr lang="en-GB" b="0" i="0" dirty="0">
                <a:solidFill>
                  <a:srgbClr val="202122"/>
                </a:solidFill>
                <a:effectLst/>
                <a:latin typeface="Arial" panose="020B0604020202020204" pitchFamily="34" charset="0"/>
              </a:rPr>
              <a:t> It stars </a:t>
            </a:r>
            <a:r>
              <a:rPr lang="en-GB" b="0" i="0" u="none" strike="noStrike" dirty="0">
                <a:solidFill>
                  <a:srgbClr val="0645AD"/>
                </a:solidFill>
                <a:effectLst/>
                <a:latin typeface="Arial" panose="020B0604020202020204" pitchFamily="34" charset="0"/>
                <a:hlinkClick r:id="rId6" tooltip="Vanessa Redgrave"/>
              </a:rPr>
              <a:t>Vanessa Redgrave</a:t>
            </a:r>
            <a:r>
              <a:rPr lang="en-GB" b="0" i="0" dirty="0">
                <a:solidFill>
                  <a:srgbClr val="202122"/>
                </a:solidFill>
                <a:effectLst/>
                <a:latin typeface="Arial" panose="020B0604020202020204" pitchFamily="34" charset="0"/>
              </a:rPr>
              <a:t> and </a:t>
            </a:r>
            <a:r>
              <a:rPr lang="en-GB" b="0" i="0" u="none" strike="noStrike" dirty="0">
                <a:solidFill>
                  <a:srgbClr val="0645AD"/>
                </a:solidFill>
                <a:effectLst/>
                <a:latin typeface="Arial" panose="020B0604020202020204" pitchFamily="34" charset="0"/>
                <a:hlinkClick r:id="rId7" tooltip="Timothy Spall"/>
              </a:rPr>
              <a:t>Timothy Spall</a:t>
            </a:r>
            <a:r>
              <a:rPr lang="en-GB" b="0" i="0" dirty="0">
                <a:solidFill>
                  <a:srgbClr val="202122"/>
                </a:solidFill>
                <a:effectLst/>
                <a:latin typeface="Arial" panose="020B0604020202020204" pitchFamily="34" charset="0"/>
              </a:rPr>
              <a:t> in the title roles.</a:t>
            </a:r>
          </a:p>
          <a:p>
            <a:r>
              <a:rPr lang="en-GB" b="0" i="0" dirty="0">
                <a:solidFill>
                  <a:srgbClr val="202122"/>
                </a:solidFill>
                <a:effectLst/>
                <a:latin typeface="Arial" panose="020B0604020202020204" pitchFamily="34" charset="0"/>
              </a:rPr>
              <a:t>His art is forged from his environment; the dark and dreary factories of Lancashire in the 1930s and 40s.  It’s also a product of a very, very difficult relationship with his mother.  She became a recluse and as a result his life too was shrunk down.  He coped with all of these challenges through his art.  And he painted because it was just what he was made to do; to create.  Worth watching!</a:t>
            </a:r>
          </a:p>
          <a:p>
            <a:endParaRPr lang="en-IE" dirty="0"/>
          </a:p>
        </p:txBody>
      </p:sp>
      <p:sp>
        <p:nvSpPr>
          <p:cNvPr id="4" name="Slide Number Placeholder 3"/>
          <p:cNvSpPr>
            <a:spLocks noGrp="1"/>
          </p:cNvSpPr>
          <p:nvPr>
            <p:ph type="sldNum" sz="quarter" idx="5"/>
          </p:nvPr>
        </p:nvSpPr>
        <p:spPr/>
        <p:txBody>
          <a:bodyPr/>
          <a:lstStyle/>
          <a:p>
            <a:fld id="{2B6CE745-342A-4403-8982-A740AE85BDD5}" type="slidenum">
              <a:rPr lang="en-IE" smtClean="0"/>
              <a:t>11</a:t>
            </a:fld>
            <a:endParaRPr lang="en-IE" dirty="0"/>
          </a:p>
        </p:txBody>
      </p:sp>
    </p:spTree>
    <p:extLst>
      <p:ext uri="{BB962C8B-B14F-4D97-AF65-F5344CB8AC3E}">
        <p14:creationId xmlns:p14="http://schemas.microsoft.com/office/powerpoint/2010/main" val="32519200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9A784AAE-8A0A-4001-870E-CAA1747A0FEB}" type="datetime1">
              <a:rPr lang="en-US" smtClean="0"/>
              <a:t>2/21/2021</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a:t>CEIST Resources 2021</a:t>
            </a:r>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19D75D-17F3-4046-897A-3D1EB87B4C34}" type="datetime1">
              <a:rPr lang="en-US" smtClean="0"/>
              <a:t>2/21/2021</a:t>
            </a:fld>
            <a:endParaRPr lang="en-US" dirty="0"/>
          </a:p>
        </p:txBody>
      </p:sp>
      <p:sp>
        <p:nvSpPr>
          <p:cNvPr id="6" name="Footer Placeholder 5"/>
          <p:cNvSpPr>
            <a:spLocks noGrp="1"/>
          </p:cNvSpPr>
          <p:nvPr>
            <p:ph type="ftr" sz="quarter" idx="11"/>
          </p:nvPr>
        </p:nvSpPr>
        <p:spPr/>
        <p:txBody>
          <a:bodyPr/>
          <a:lstStyle/>
          <a:p>
            <a:r>
              <a:rPr lang="en-US"/>
              <a:t>CEIST Resources 2021</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9A752EA-E3DA-4777-9393-23340219E65B}" type="datetime1">
              <a:rPr lang="en-US" smtClean="0"/>
              <a:t>2/21/2021</a:t>
            </a:fld>
            <a:endParaRPr lang="en-US" dirty="0"/>
          </a:p>
        </p:txBody>
      </p:sp>
      <p:sp>
        <p:nvSpPr>
          <p:cNvPr id="5" name="Footer Placeholder 4"/>
          <p:cNvSpPr>
            <a:spLocks noGrp="1"/>
          </p:cNvSpPr>
          <p:nvPr>
            <p:ph type="ftr" sz="quarter" idx="11"/>
          </p:nvPr>
        </p:nvSpPr>
        <p:spPr/>
        <p:txBody>
          <a:bodyPr/>
          <a:lstStyle/>
          <a:p>
            <a:r>
              <a:rPr lang="en-US"/>
              <a:t>CEIST Resources 2021</a:t>
            </a:r>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09733F79-548B-467A-81E3-A3714F3E388F}" type="datetime1">
              <a:rPr lang="en-US" smtClean="0"/>
              <a:t>2/21/2021</a:t>
            </a:fld>
            <a:endParaRPr lang="en-US" dirty="0"/>
          </a:p>
        </p:txBody>
      </p:sp>
      <p:sp>
        <p:nvSpPr>
          <p:cNvPr id="5" name="Footer Placeholder 4"/>
          <p:cNvSpPr>
            <a:spLocks noGrp="1"/>
          </p:cNvSpPr>
          <p:nvPr>
            <p:ph type="ftr" sz="quarter" idx="11"/>
          </p:nvPr>
        </p:nvSpPr>
        <p:spPr/>
        <p:txBody>
          <a:bodyPr/>
          <a:lstStyle/>
          <a:p>
            <a:r>
              <a:rPr lang="en-US"/>
              <a:t>CEIST Resources 2021</a:t>
            </a:r>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815EED-6D7B-450E-A65E-6D6462F16CC3}" type="datetime1">
              <a:rPr lang="en-US" smtClean="0"/>
              <a:t>2/21/2021</a:t>
            </a:fld>
            <a:endParaRPr lang="en-US" dirty="0"/>
          </a:p>
        </p:txBody>
      </p:sp>
      <p:sp>
        <p:nvSpPr>
          <p:cNvPr id="5" name="Footer Placeholder 4"/>
          <p:cNvSpPr>
            <a:spLocks noGrp="1"/>
          </p:cNvSpPr>
          <p:nvPr>
            <p:ph type="ftr" sz="quarter" idx="11"/>
          </p:nvPr>
        </p:nvSpPr>
        <p:spPr/>
        <p:txBody>
          <a:bodyPr/>
          <a:lstStyle/>
          <a:p>
            <a:r>
              <a:rPr lang="en-US"/>
              <a:t>CEIST Resources 2021</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A91138A3-D7AC-44D6-8027-8097C03848F0}" type="datetime1">
              <a:rPr lang="en-US" smtClean="0"/>
              <a:t>2/21/2021</a:t>
            </a:fld>
            <a:endParaRPr lang="en-US" dirty="0"/>
          </a:p>
        </p:txBody>
      </p:sp>
      <p:sp>
        <p:nvSpPr>
          <p:cNvPr id="8" name="Footer Placeholder 7"/>
          <p:cNvSpPr>
            <a:spLocks noGrp="1"/>
          </p:cNvSpPr>
          <p:nvPr>
            <p:ph type="ftr" sz="quarter" idx="11"/>
          </p:nvPr>
        </p:nvSpPr>
        <p:spPr/>
        <p:txBody>
          <a:bodyPr/>
          <a:lstStyle/>
          <a:p>
            <a:r>
              <a:rPr lang="en-US"/>
              <a:t>CEIST Resources 2021</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C1867391-D73C-4249-9050-827CCF96D7AE}" type="datetime1">
              <a:rPr lang="en-US" smtClean="0"/>
              <a:t>2/21/2021</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r>
              <a:rPr lang="en-US"/>
              <a:t>CEIST Resources 2021</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7FC1E263-374B-474E-987A-BEBFBDFEBC5E}" type="datetime1">
              <a:rPr lang="en-US" smtClean="0"/>
              <a:t>2/21/2021</a:t>
            </a:fld>
            <a:endParaRPr lang="en-US" dirty="0"/>
          </a:p>
        </p:txBody>
      </p:sp>
      <p:sp>
        <p:nvSpPr>
          <p:cNvPr id="5" name="Footer Placeholder 4"/>
          <p:cNvSpPr>
            <a:spLocks noGrp="1"/>
          </p:cNvSpPr>
          <p:nvPr>
            <p:ph type="ftr" sz="quarter" idx="11"/>
          </p:nvPr>
        </p:nvSpPr>
        <p:spPr/>
        <p:txBody>
          <a:bodyPr/>
          <a:lstStyle/>
          <a:p>
            <a:r>
              <a:rPr lang="en-US"/>
              <a:t>CEIST Resources 2021</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08AA3B1B-DC88-48A0-8F52-CBC0E796C228}" type="datetime1">
              <a:rPr lang="en-US" smtClean="0"/>
              <a:t>2/21/2021</a:t>
            </a:fld>
            <a:endParaRPr lang="en-US" dirty="0"/>
          </a:p>
        </p:txBody>
      </p:sp>
      <p:sp>
        <p:nvSpPr>
          <p:cNvPr id="5" name="Footer Placeholder 4"/>
          <p:cNvSpPr>
            <a:spLocks noGrp="1"/>
          </p:cNvSpPr>
          <p:nvPr>
            <p:ph type="ftr" sz="quarter" idx="11"/>
          </p:nvPr>
        </p:nvSpPr>
        <p:spPr/>
        <p:txBody>
          <a:bodyPr/>
          <a:lstStyle/>
          <a:p>
            <a:r>
              <a:rPr lang="en-US"/>
              <a:t>CEIST Resources 2021</a:t>
            </a:r>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accent6">
                    <a:lumMod val="50000"/>
                  </a:schemeClr>
                </a:solidFill>
              </a:defRPr>
            </a:lvl1pPr>
          </a:lstStyle>
          <a:p>
            <a:fld id="{B373469B-C453-4320-9477-15518F9DBD3F}" type="datetime1">
              <a:rPr lang="en-US" smtClean="0"/>
              <a:pPr/>
              <a:t>2/21/2021</a:t>
            </a:fld>
            <a:endParaRPr lang="en-US" dirty="0"/>
          </a:p>
        </p:txBody>
      </p:sp>
      <p:sp>
        <p:nvSpPr>
          <p:cNvPr id="5" name="Footer Placeholder 4"/>
          <p:cNvSpPr>
            <a:spLocks noGrp="1"/>
          </p:cNvSpPr>
          <p:nvPr>
            <p:ph type="ftr" sz="quarter" idx="11"/>
          </p:nvPr>
        </p:nvSpPr>
        <p:spPr/>
        <p:txBody>
          <a:bodyPr/>
          <a:lstStyle>
            <a:lvl1pPr>
              <a:defRPr>
                <a:solidFill>
                  <a:schemeClr val="accent6">
                    <a:lumMod val="50000"/>
                  </a:schemeClr>
                </a:solidFill>
              </a:defRPr>
            </a:lvl1pPr>
          </a:lstStyle>
          <a:p>
            <a:r>
              <a:rPr lang="en-US" dirty="0"/>
              <a:t>CEIST Resources 2021</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Rectangle 6">
            <a:extLst>
              <a:ext uri="{FF2B5EF4-FFF2-40B4-BE49-F238E27FC236}">
                <a16:creationId xmlns:a16="http://schemas.microsoft.com/office/drawing/2014/main" id="{7F34D881-91D7-43E0-AF08-8FA4ACD03677}"/>
              </a:ext>
            </a:extLst>
          </p:cNvPr>
          <p:cNvSpPr/>
          <p:nvPr userDrawn="1"/>
        </p:nvSpPr>
        <p:spPr>
          <a:xfrm>
            <a:off x="137565" y="97104"/>
            <a:ext cx="11960028" cy="6692114"/>
          </a:xfrm>
          <a:prstGeom prst="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B8D42-6440-44C3-87F3-C8462BFC8FED}" type="datetime1">
              <a:rPr lang="en-US" smtClean="0"/>
              <a:t>2/21/2021</a:t>
            </a:fld>
            <a:endParaRPr lang="en-US" dirty="0"/>
          </a:p>
        </p:txBody>
      </p:sp>
      <p:sp>
        <p:nvSpPr>
          <p:cNvPr id="5" name="Footer Placeholder 4"/>
          <p:cNvSpPr>
            <a:spLocks noGrp="1"/>
          </p:cNvSpPr>
          <p:nvPr>
            <p:ph type="ftr" sz="quarter" idx="11"/>
          </p:nvPr>
        </p:nvSpPr>
        <p:spPr/>
        <p:txBody>
          <a:bodyPr/>
          <a:lstStyle/>
          <a:p>
            <a:r>
              <a:rPr lang="en-US"/>
              <a:t>CEIST Resources 2021</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Rectangle 6">
            <a:extLst>
              <a:ext uri="{FF2B5EF4-FFF2-40B4-BE49-F238E27FC236}">
                <a16:creationId xmlns:a16="http://schemas.microsoft.com/office/drawing/2014/main" id="{04F358B6-0630-4EA1-983C-9B6DBBFB809B}"/>
              </a:ext>
            </a:extLst>
          </p:cNvPr>
          <p:cNvSpPr/>
          <p:nvPr userDrawn="1"/>
        </p:nvSpPr>
        <p:spPr>
          <a:xfrm>
            <a:off x="113288" y="113288"/>
            <a:ext cx="11911477" cy="6675930"/>
          </a:xfrm>
          <a:prstGeom prst="rect">
            <a:avLst/>
          </a:prstGeom>
          <a:noFill/>
          <a:ln w="635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5A10A4-E9A3-4FFB-99FB-BA6C82CFF3BA}" type="datetime1">
              <a:rPr lang="en-US" smtClean="0"/>
              <a:t>2/21/2021</a:t>
            </a:fld>
            <a:endParaRPr lang="en-US" dirty="0"/>
          </a:p>
        </p:txBody>
      </p:sp>
      <p:sp>
        <p:nvSpPr>
          <p:cNvPr id="6" name="Footer Placeholder 5"/>
          <p:cNvSpPr>
            <a:spLocks noGrp="1"/>
          </p:cNvSpPr>
          <p:nvPr>
            <p:ph type="ftr" sz="quarter" idx="11"/>
          </p:nvPr>
        </p:nvSpPr>
        <p:spPr/>
        <p:txBody>
          <a:bodyPr/>
          <a:lstStyle/>
          <a:p>
            <a:r>
              <a:rPr lang="en-US"/>
              <a:t>CEIST Resources 2021</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62CB29-BD3A-4154-B163-76AAA5C9F650}" type="datetime1">
              <a:rPr lang="en-US" smtClean="0"/>
              <a:t>2/21/2021</a:t>
            </a:fld>
            <a:endParaRPr lang="en-US" dirty="0"/>
          </a:p>
        </p:txBody>
      </p:sp>
      <p:sp>
        <p:nvSpPr>
          <p:cNvPr id="8" name="Footer Placeholder 7"/>
          <p:cNvSpPr>
            <a:spLocks noGrp="1"/>
          </p:cNvSpPr>
          <p:nvPr>
            <p:ph type="ftr" sz="quarter" idx="11"/>
          </p:nvPr>
        </p:nvSpPr>
        <p:spPr/>
        <p:txBody>
          <a:bodyPr/>
          <a:lstStyle/>
          <a:p>
            <a:r>
              <a:rPr lang="en-US"/>
              <a:t>CEIST Resources 2021</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DF33409-78BB-4C2F-BE29-9AB06B6C2B64}" type="datetime1">
              <a:rPr lang="en-US" smtClean="0"/>
              <a:t>2/21/2021</a:t>
            </a:fld>
            <a:endParaRPr lang="en-US" dirty="0"/>
          </a:p>
        </p:txBody>
      </p:sp>
      <p:sp>
        <p:nvSpPr>
          <p:cNvPr id="4" name="Footer Placeholder 3"/>
          <p:cNvSpPr>
            <a:spLocks noGrp="1"/>
          </p:cNvSpPr>
          <p:nvPr>
            <p:ph type="ftr" sz="quarter" idx="11"/>
          </p:nvPr>
        </p:nvSpPr>
        <p:spPr/>
        <p:txBody>
          <a:bodyPr/>
          <a:lstStyle/>
          <a:p>
            <a:r>
              <a:rPr lang="en-US"/>
              <a:t>CEIST Resources 2021</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z="1050">
                <a:solidFill>
                  <a:schemeClr val="accent6">
                    <a:lumMod val="50000"/>
                  </a:schemeClr>
                </a:solidFill>
              </a:defRPr>
            </a:lvl1pPr>
          </a:lstStyle>
          <a:p>
            <a:fld id="{4D20B1F6-2451-43E3-9811-346B40943D59}" type="datetime1">
              <a:rPr lang="en-US" smtClean="0"/>
              <a:pPr/>
              <a:t>2/21/2021</a:t>
            </a:fld>
            <a:endParaRPr lang="en-US" dirty="0"/>
          </a:p>
        </p:txBody>
      </p:sp>
      <p:sp>
        <p:nvSpPr>
          <p:cNvPr id="3" name="Footer Placeholder 2"/>
          <p:cNvSpPr>
            <a:spLocks noGrp="1"/>
          </p:cNvSpPr>
          <p:nvPr>
            <p:ph type="ftr" sz="quarter" idx="11"/>
          </p:nvPr>
        </p:nvSpPr>
        <p:spPr/>
        <p:txBody>
          <a:bodyPr/>
          <a:lstStyle>
            <a:lvl1pPr>
              <a:defRPr sz="1050">
                <a:solidFill>
                  <a:schemeClr val="accent6">
                    <a:lumMod val="50000"/>
                  </a:schemeClr>
                </a:solidFill>
              </a:defRPr>
            </a:lvl1pPr>
          </a:lstStyle>
          <a:p>
            <a:r>
              <a:rPr lang="en-US" dirty="0"/>
              <a:t>CEIST Resources 2021</a:t>
            </a:r>
          </a:p>
        </p:txBody>
      </p:sp>
      <p:sp>
        <p:nvSpPr>
          <p:cNvPr id="4" name="Rectangle 3">
            <a:extLst>
              <a:ext uri="{FF2B5EF4-FFF2-40B4-BE49-F238E27FC236}">
                <a16:creationId xmlns:a16="http://schemas.microsoft.com/office/drawing/2014/main" id="{EF20A163-8E32-4945-AE2F-069AE687FDFA}"/>
              </a:ext>
            </a:extLst>
          </p:cNvPr>
          <p:cNvSpPr/>
          <p:nvPr userDrawn="1"/>
        </p:nvSpPr>
        <p:spPr>
          <a:xfrm>
            <a:off x="105196" y="161360"/>
            <a:ext cx="12000489" cy="6696639"/>
          </a:xfrm>
          <a:prstGeom prst="rect">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DC6AB4-57F1-4489-9743-99AD560DD741}" type="datetime1">
              <a:rPr lang="en-US" smtClean="0"/>
              <a:t>2/21/2021</a:t>
            </a:fld>
            <a:endParaRPr lang="en-US" dirty="0"/>
          </a:p>
        </p:txBody>
      </p:sp>
      <p:sp>
        <p:nvSpPr>
          <p:cNvPr id="6" name="Footer Placeholder 5"/>
          <p:cNvSpPr>
            <a:spLocks noGrp="1"/>
          </p:cNvSpPr>
          <p:nvPr>
            <p:ph type="ftr" sz="quarter" idx="11"/>
          </p:nvPr>
        </p:nvSpPr>
        <p:spPr/>
        <p:txBody>
          <a:bodyPr/>
          <a:lstStyle/>
          <a:p>
            <a:r>
              <a:rPr lang="en-US"/>
              <a:t>CEIST Resources 2021</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dirty="0"/>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58358F-114C-48DD-8FD0-DF8D09ADB35F}" type="datetime1">
              <a:rPr lang="en-US" smtClean="0"/>
              <a:t>2/21/2021</a:t>
            </a:fld>
            <a:endParaRPr lang="en-US" dirty="0"/>
          </a:p>
        </p:txBody>
      </p:sp>
      <p:sp>
        <p:nvSpPr>
          <p:cNvPr id="6" name="Footer Placeholder 5"/>
          <p:cNvSpPr>
            <a:spLocks noGrp="1"/>
          </p:cNvSpPr>
          <p:nvPr>
            <p:ph type="ftr" sz="quarter" idx="11"/>
          </p:nvPr>
        </p:nvSpPr>
        <p:spPr/>
        <p:txBody>
          <a:bodyPr/>
          <a:lstStyle/>
          <a:p>
            <a:r>
              <a:rPr lang="en-US"/>
              <a:t>CEIST Resources 2021</a:t>
            </a:r>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3075A836-5151-4951-B30B-439EA937364F}" type="datetime1">
              <a:rPr lang="en-US" smtClean="0"/>
              <a:t>2/21/2021</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a:t>CEIST Resources 2021</a:t>
            </a:r>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Bjqmg_7J53s?feature=oembed" TargetMode="External"/><Relationship Id="rId5" Type="http://schemas.openxmlformats.org/officeDocument/2006/relationships/image" Target="../media/image2.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IiWziYlQfa8?feature=oembed" TargetMode="External"/><Relationship Id="rId5" Type="http://schemas.openxmlformats.org/officeDocument/2006/relationships/image" Target="../media/image2.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https://www.youtube.com/embed/6OFv566mj7s?feature=oembed" TargetMode="External"/><Relationship Id="rId5" Type="http://schemas.openxmlformats.org/officeDocument/2006/relationships/image" Target="../media/image2.PNG"/><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hyperlink" Target="https://www.jmb.ie/Site-Search/resource/2008"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player.vimeo.com/video/128393226?app_id=122963" TargetMode="External"/><Relationship Id="rId5" Type="http://schemas.openxmlformats.org/officeDocument/2006/relationships/image" Target="../media/image2.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AEDEC5-BC37-40A6-B973-0548DFDC7598}"/>
              </a:ext>
            </a:extLst>
          </p:cNvPr>
          <p:cNvSpPr txBox="1"/>
          <p:nvPr/>
        </p:nvSpPr>
        <p:spPr>
          <a:xfrm>
            <a:off x="321425" y="294344"/>
            <a:ext cx="10744199" cy="6124754"/>
          </a:xfrm>
          <a:prstGeom prst="rect">
            <a:avLst/>
          </a:prstGeom>
          <a:noFill/>
        </p:spPr>
        <p:txBody>
          <a:bodyPr wrap="square">
            <a:spAutoFit/>
          </a:bodyPr>
          <a:lstStyle/>
          <a:p>
            <a:r>
              <a:rPr lang="en-IE" sz="1400" b="1" u="sng" dirty="0">
                <a:latin typeface="Abadi" panose="020B0604020104020204" pitchFamily="34" charset="0"/>
              </a:rPr>
              <a:t>Note for Principal:   </a:t>
            </a:r>
            <a:r>
              <a:rPr lang="en-IE" sz="1400" dirty="0">
                <a:latin typeface="Abadi" panose="020B0604020104020204" pitchFamily="34" charset="0"/>
              </a:rPr>
              <a:t>Week 1:  Lent (Let’s Everyone </a:t>
            </a:r>
            <a:r>
              <a:rPr lang="en-IE" sz="1400" dirty="0" err="1">
                <a:latin typeface="Abadi" panose="020B0604020104020204" pitchFamily="34" charset="0"/>
              </a:rPr>
              <a:t>eNdure</a:t>
            </a:r>
            <a:r>
              <a:rPr lang="en-IE" sz="1400" dirty="0">
                <a:latin typeface="Abadi" panose="020B0604020104020204" pitchFamily="34" charset="0"/>
              </a:rPr>
              <a:t> Together) - Senior</a:t>
            </a:r>
          </a:p>
          <a:p>
            <a:endParaRPr lang="en-IE" sz="1400" dirty="0">
              <a:latin typeface="Abadi" panose="020B0604020104020204" pitchFamily="34" charset="0"/>
            </a:endParaRPr>
          </a:p>
          <a:p>
            <a:r>
              <a:rPr lang="en-IE" sz="1400" dirty="0">
                <a:latin typeface="Abadi" panose="020B0604020104020204" pitchFamily="34" charset="0"/>
              </a:rPr>
              <a:t>This first week of Lent, focuses on making choices; the ‘Let’s’ of our theme, </a:t>
            </a:r>
            <a:r>
              <a:rPr lang="en-IE" sz="1400" b="1" i="1" dirty="0">
                <a:latin typeface="Abadi" panose="020B0604020104020204" pitchFamily="34" charset="0"/>
              </a:rPr>
              <a:t>‘Let’s everyone </a:t>
            </a:r>
            <a:r>
              <a:rPr lang="en-IE" sz="1400" b="1" i="1" dirty="0" err="1">
                <a:latin typeface="Abadi" panose="020B0604020104020204" pitchFamily="34" charset="0"/>
              </a:rPr>
              <a:t>eNdure</a:t>
            </a:r>
            <a:r>
              <a:rPr lang="en-IE" sz="1400" b="1" i="1" dirty="0">
                <a:latin typeface="Abadi" panose="020B0604020104020204" pitchFamily="34" charset="0"/>
              </a:rPr>
              <a:t> Together</a:t>
            </a:r>
            <a:r>
              <a:rPr lang="en-IE" sz="1400" dirty="0">
                <a:latin typeface="Abadi" panose="020B0604020104020204" pitchFamily="34" charset="0"/>
              </a:rPr>
              <a:t>’.  </a:t>
            </a:r>
          </a:p>
          <a:p>
            <a:endParaRPr lang="en-IE" sz="1400" dirty="0">
              <a:latin typeface="Abadi" panose="020B0604020104020204" pitchFamily="34" charset="0"/>
            </a:endParaRPr>
          </a:p>
          <a:p>
            <a:r>
              <a:rPr lang="en-IE" sz="1400" dirty="0">
                <a:latin typeface="Abadi" panose="020B0604020104020204" pitchFamily="34" charset="0"/>
              </a:rPr>
              <a:t>The choice ultimately, at all stages of our life, but particularly now, is will we survive or thrive?  While the resource acknowledges that Lent this year is different, the challenge is always the same, will I grow in my faith?  Will I become stronger?  Will I exercise my spiritual muscles?  So the reflection presented here gives a chance for students to engage deeply with these question, particularly in the context of their spiritual wellbeing.  What we want to avoid is any suggestion that we ‘cancel’ Lent because life is already tough enough!  Lent can be lived in a new and life giving way in 2021.</a:t>
            </a:r>
          </a:p>
          <a:p>
            <a:endParaRPr lang="en-IE" sz="1400" dirty="0">
              <a:latin typeface="Abadi" panose="020B0604020104020204" pitchFamily="34" charset="0"/>
            </a:endParaRPr>
          </a:p>
          <a:p>
            <a:r>
              <a:rPr lang="en-IE" sz="1400" dirty="0">
                <a:latin typeface="Abadi" panose="020B0604020104020204" pitchFamily="34" charset="0"/>
              </a:rPr>
              <a:t>One way of flexing our spiritual muscles this Lent is by connecting into our creativity.  The Jesuit priest and artist, Fr Bob Gilroy SJ puts it simply, “</a:t>
            </a:r>
            <a:r>
              <a:rPr lang="en-GB" sz="1400" b="0" i="1" dirty="0">
                <a:solidFill>
                  <a:srgbClr val="333333"/>
                </a:solidFill>
                <a:effectLst/>
                <a:latin typeface="Abadi" panose="020B0604020104020204" pitchFamily="34" charset="0"/>
              </a:rPr>
              <a:t>The whole thing about Jesus is transformation through suffering”.  </a:t>
            </a:r>
            <a:r>
              <a:rPr lang="en-GB" sz="1400" b="0" i="0" dirty="0">
                <a:solidFill>
                  <a:srgbClr val="333333"/>
                </a:solidFill>
                <a:effectLst/>
                <a:latin typeface="Abadi" panose="020B0604020104020204" pitchFamily="34" charset="0"/>
              </a:rPr>
              <a:t>The beauty and truth of resurrection joy emerged from the horror of crucifixion pain.  He and other artists involved in exploring the relationship between spirituality and creativity hold that being creative can help us access the ‘big themes’ in a way that doesn’t require complex philosophy or theology; themes like hope, redemption, community, love, togetherness, isolation.  Any creative form can access these themes and sometimes do so without naming them.  However, the result – the transformation, the growth – is the same.  In this way, the creative experience can mirror God’s own creative love; a love that seeks to transform our pain and suffering and from it make something good.  </a:t>
            </a:r>
            <a:r>
              <a:rPr lang="en-IE" sz="1400" dirty="0">
                <a:latin typeface="Abadi" panose="020B0604020104020204" pitchFamily="34" charset="0"/>
              </a:rPr>
              <a:t>We grow in and through these challenging moments when we face them together and are creative in how we meet these challenges.  We also know stress and anxiety can be alleviated through creativity.  Art, in all its myriad forms, takes us out of ourselves and paradoxically helps us understand ourselves better.  And ultimately in all of this, as CEIST schools, we acknowledge too the reality for Christians of God as creator, as the source of all that is good.</a:t>
            </a:r>
          </a:p>
          <a:p>
            <a:endParaRPr lang="en-IE" sz="1400" dirty="0">
              <a:latin typeface="Abadi" panose="020B0604020104020204" pitchFamily="34" charset="0"/>
            </a:endParaRPr>
          </a:p>
          <a:p>
            <a:r>
              <a:rPr lang="en-IE" sz="1400" dirty="0">
                <a:latin typeface="Abadi" panose="020B0604020104020204" pitchFamily="34" charset="0"/>
              </a:rPr>
              <a:t>This presentation will therefore be challenging, both for you as the Principal and Faith Leader of your school and for your students.  Notes are provided at the end of each slide to help guide you through the presentation.   It is broken up into three main parts.  The first part looks at the concept of the rainbow as a symbol of creativity, the second part looks at the ways in which lockdown has produced all kinds of creative outreach and endeavour in Ireland and elsewhere and thirdly, the presentation invites students to make some decisions around their own creativity, and to pray about this together.</a:t>
            </a:r>
          </a:p>
          <a:p>
            <a:endParaRPr lang="en-IE" sz="1400" dirty="0">
              <a:latin typeface="Abadi" panose="020B0604020104020204" pitchFamily="34" charset="0"/>
            </a:endParaRPr>
          </a:p>
        </p:txBody>
      </p:sp>
      <p:pic>
        <p:nvPicPr>
          <p:cNvPr id="4" name="Picture 3" descr="Graphical user interface, text&#10;&#10;Description automatically generated">
            <a:extLst>
              <a:ext uri="{FF2B5EF4-FFF2-40B4-BE49-F238E27FC236}">
                <a16:creationId xmlns:a16="http://schemas.microsoft.com/office/drawing/2014/main" id="{563F923D-A5F1-4E88-8BD1-EDCCCAA0556D}"/>
              </a:ext>
            </a:extLst>
          </p:cNvPr>
          <p:cNvPicPr>
            <a:picLocks noChangeAspect="1"/>
          </p:cNvPicPr>
          <p:nvPr/>
        </p:nvPicPr>
        <p:blipFill>
          <a:blip r:embed="rId2"/>
          <a:stretch>
            <a:fillRect/>
          </a:stretch>
        </p:blipFill>
        <p:spPr>
          <a:xfrm>
            <a:off x="6249308" y="6085980"/>
            <a:ext cx="5621267" cy="725535"/>
          </a:xfrm>
          <a:prstGeom prst="rect">
            <a:avLst/>
          </a:prstGeom>
        </p:spPr>
      </p:pic>
      <p:sp>
        <p:nvSpPr>
          <p:cNvPr id="2" name="Footer Placeholder 1">
            <a:extLst>
              <a:ext uri="{FF2B5EF4-FFF2-40B4-BE49-F238E27FC236}">
                <a16:creationId xmlns:a16="http://schemas.microsoft.com/office/drawing/2014/main" id="{BAEA6ADB-318D-44FA-9621-C6056C020B6F}"/>
              </a:ext>
            </a:extLst>
          </p:cNvPr>
          <p:cNvSpPr>
            <a:spLocks noGrp="1"/>
          </p:cNvSpPr>
          <p:nvPr>
            <p:ph type="ftr" sz="quarter" idx="11"/>
          </p:nvPr>
        </p:nvSpPr>
        <p:spPr/>
        <p:txBody>
          <a:bodyPr/>
          <a:lstStyle/>
          <a:p>
            <a:r>
              <a:rPr lang="en-US" sz="1100" dirty="0">
                <a:solidFill>
                  <a:schemeClr val="accent6">
                    <a:lumMod val="50000"/>
                  </a:schemeClr>
                </a:solidFill>
              </a:rPr>
              <a:t>CEIST Resources 2021</a:t>
            </a:r>
          </a:p>
        </p:txBody>
      </p:sp>
    </p:spTree>
    <p:extLst>
      <p:ext uri="{BB962C8B-B14F-4D97-AF65-F5344CB8AC3E}">
        <p14:creationId xmlns:p14="http://schemas.microsoft.com/office/powerpoint/2010/main" val="1516314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7CF8A-EAB5-40B8-8DC3-41167E9AF4EC}"/>
              </a:ext>
            </a:extLst>
          </p:cNvPr>
          <p:cNvSpPr>
            <a:spLocks noGrp="1"/>
          </p:cNvSpPr>
          <p:nvPr>
            <p:ph type="title"/>
          </p:nvPr>
        </p:nvSpPr>
        <p:spPr/>
        <p:txBody>
          <a:bodyPr/>
          <a:lstStyle/>
          <a:p>
            <a:r>
              <a:rPr lang="en-IE" dirty="0"/>
              <a:t>Every last one of us felt free</a:t>
            </a:r>
          </a:p>
        </p:txBody>
      </p:sp>
      <p:pic>
        <p:nvPicPr>
          <p:cNvPr id="6" name="Online Media 5" title="(HD) The Shawshank Redemption (Mozart Opera Scene)">
            <a:hlinkClick r:id="" action="ppaction://media"/>
            <a:extLst>
              <a:ext uri="{FF2B5EF4-FFF2-40B4-BE49-F238E27FC236}">
                <a16:creationId xmlns:a16="http://schemas.microsoft.com/office/drawing/2014/main" id="{D388B396-CEDE-4590-9F57-E7FF3F68A713}"/>
              </a:ext>
            </a:extLst>
          </p:cNvPr>
          <p:cNvPicPr>
            <a:picLocks noGrp="1" noRot="1" noChangeAspect="1"/>
          </p:cNvPicPr>
          <p:nvPr>
            <p:ph idx="1"/>
            <a:videoFile r:link="rId1"/>
          </p:nvPr>
        </p:nvPicPr>
        <p:blipFill>
          <a:blip r:embed="rId4"/>
          <a:stretch>
            <a:fillRect/>
          </a:stretch>
        </p:blipFill>
        <p:spPr>
          <a:xfrm>
            <a:off x="3511745" y="2446426"/>
            <a:ext cx="5698127" cy="3219315"/>
          </a:xfrm>
          <a:prstGeom prst="rect">
            <a:avLst/>
          </a:prstGeom>
        </p:spPr>
      </p:pic>
      <p:pic>
        <p:nvPicPr>
          <p:cNvPr id="4" name="Picture 3" descr="Graphical user interface, text&#10;&#10;Description automatically generated">
            <a:extLst>
              <a:ext uri="{FF2B5EF4-FFF2-40B4-BE49-F238E27FC236}">
                <a16:creationId xmlns:a16="http://schemas.microsoft.com/office/drawing/2014/main" id="{5F090291-C517-4856-BE06-2597F89D7E84}"/>
              </a:ext>
            </a:extLst>
          </p:cNvPr>
          <p:cNvPicPr>
            <a:picLocks noChangeAspect="1"/>
          </p:cNvPicPr>
          <p:nvPr/>
        </p:nvPicPr>
        <p:blipFill>
          <a:blip r:embed="rId5"/>
          <a:stretch>
            <a:fillRect/>
          </a:stretch>
        </p:blipFill>
        <p:spPr>
          <a:xfrm>
            <a:off x="7315199" y="6190408"/>
            <a:ext cx="4698775" cy="506232"/>
          </a:xfrm>
          <a:prstGeom prst="rect">
            <a:avLst/>
          </a:prstGeom>
        </p:spPr>
      </p:pic>
      <p:sp>
        <p:nvSpPr>
          <p:cNvPr id="3" name="Footer Placeholder 2">
            <a:extLst>
              <a:ext uri="{FF2B5EF4-FFF2-40B4-BE49-F238E27FC236}">
                <a16:creationId xmlns:a16="http://schemas.microsoft.com/office/drawing/2014/main" id="{50D5FCEC-D0BF-4B73-B183-829EC6E25378}"/>
              </a:ext>
            </a:extLst>
          </p:cNvPr>
          <p:cNvSpPr>
            <a:spLocks noGrp="1"/>
          </p:cNvSpPr>
          <p:nvPr>
            <p:ph type="ftr" sz="quarter" idx="11"/>
          </p:nvPr>
        </p:nvSpPr>
        <p:spPr/>
        <p:txBody>
          <a:bodyPr/>
          <a:lstStyle/>
          <a:p>
            <a:r>
              <a:rPr lang="en-US"/>
              <a:t>CEIST Resources 2021</a:t>
            </a:r>
            <a:endParaRPr lang="en-US" dirty="0"/>
          </a:p>
        </p:txBody>
      </p:sp>
    </p:spTree>
    <p:extLst>
      <p:ext uri="{BB962C8B-B14F-4D97-AF65-F5344CB8AC3E}">
        <p14:creationId xmlns:p14="http://schemas.microsoft.com/office/powerpoint/2010/main" val="22568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45511-13C8-42C4-B82D-70B0ABF41591}"/>
              </a:ext>
            </a:extLst>
          </p:cNvPr>
          <p:cNvSpPr>
            <a:spLocks noGrp="1"/>
          </p:cNvSpPr>
          <p:nvPr>
            <p:ph type="title"/>
          </p:nvPr>
        </p:nvSpPr>
        <p:spPr/>
        <p:txBody>
          <a:bodyPr/>
          <a:lstStyle/>
          <a:p>
            <a:r>
              <a:rPr lang="en-IE" dirty="0"/>
              <a:t>All the colours</a:t>
            </a:r>
          </a:p>
        </p:txBody>
      </p:sp>
      <p:pic>
        <p:nvPicPr>
          <p:cNvPr id="6" name="Online Media 5" title="Mrs Lowry &amp; Son: Clip | #edfilmfest 2019">
            <a:hlinkClick r:id="" action="ppaction://media"/>
            <a:extLst>
              <a:ext uri="{FF2B5EF4-FFF2-40B4-BE49-F238E27FC236}">
                <a16:creationId xmlns:a16="http://schemas.microsoft.com/office/drawing/2014/main" id="{DD9DA93B-01AC-49BA-AF46-54B936AFDF44}"/>
              </a:ext>
            </a:extLst>
          </p:cNvPr>
          <p:cNvPicPr>
            <a:picLocks noGrp="1" noRot="1" noChangeAspect="1"/>
          </p:cNvPicPr>
          <p:nvPr>
            <p:ph idx="1"/>
            <a:videoFile r:link="rId1"/>
          </p:nvPr>
        </p:nvPicPr>
        <p:blipFill>
          <a:blip r:embed="rId4"/>
          <a:stretch>
            <a:fillRect/>
          </a:stretch>
        </p:blipFill>
        <p:spPr>
          <a:xfrm>
            <a:off x="3321011" y="2337647"/>
            <a:ext cx="5719652" cy="3231476"/>
          </a:xfrm>
          <a:prstGeom prst="rect">
            <a:avLst/>
          </a:prstGeom>
        </p:spPr>
      </p:pic>
      <p:pic>
        <p:nvPicPr>
          <p:cNvPr id="4" name="Picture 3" descr="Graphical user interface, text&#10;&#10;Description automatically generated">
            <a:extLst>
              <a:ext uri="{FF2B5EF4-FFF2-40B4-BE49-F238E27FC236}">
                <a16:creationId xmlns:a16="http://schemas.microsoft.com/office/drawing/2014/main" id="{3CC136D2-DB40-4A5C-BA89-53141F16FE55}"/>
              </a:ext>
            </a:extLst>
          </p:cNvPr>
          <p:cNvPicPr>
            <a:picLocks noChangeAspect="1"/>
          </p:cNvPicPr>
          <p:nvPr/>
        </p:nvPicPr>
        <p:blipFill>
          <a:blip r:embed="rId5"/>
          <a:stretch>
            <a:fillRect/>
          </a:stretch>
        </p:blipFill>
        <p:spPr>
          <a:xfrm>
            <a:off x="6992111" y="6226138"/>
            <a:ext cx="5013772" cy="503455"/>
          </a:xfrm>
          <a:prstGeom prst="rect">
            <a:avLst/>
          </a:prstGeom>
        </p:spPr>
      </p:pic>
      <p:sp>
        <p:nvSpPr>
          <p:cNvPr id="3" name="Footer Placeholder 2">
            <a:extLst>
              <a:ext uri="{FF2B5EF4-FFF2-40B4-BE49-F238E27FC236}">
                <a16:creationId xmlns:a16="http://schemas.microsoft.com/office/drawing/2014/main" id="{A5403DD0-166C-47E4-BCC5-F5E6A6887500}"/>
              </a:ext>
            </a:extLst>
          </p:cNvPr>
          <p:cNvSpPr>
            <a:spLocks noGrp="1"/>
          </p:cNvSpPr>
          <p:nvPr>
            <p:ph type="ftr" sz="quarter" idx="11"/>
          </p:nvPr>
        </p:nvSpPr>
        <p:spPr/>
        <p:txBody>
          <a:bodyPr/>
          <a:lstStyle/>
          <a:p>
            <a:r>
              <a:rPr lang="en-US"/>
              <a:t>CEIST Resources 2021</a:t>
            </a:r>
            <a:endParaRPr lang="en-US" dirty="0"/>
          </a:p>
        </p:txBody>
      </p:sp>
    </p:spTree>
    <p:extLst>
      <p:ext uri="{BB962C8B-B14F-4D97-AF65-F5344CB8AC3E}">
        <p14:creationId xmlns:p14="http://schemas.microsoft.com/office/powerpoint/2010/main" val="256577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3A69F-A4C7-465A-845D-6D39556396D7}"/>
              </a:ext>
            </a:extLst>
          </p:cNvPr>
          <p:cNvSpPr>
            <a:spLocks noGrp="1"/>
          </p:cNvSpPr>
          <p:nvPr>
            <p:ph type="title"/>
          </p:nvPr>
        </p:nvSpPr>
        <p:spPr/>
        <p:txBody>
          <a:bodyPr/>
          <a:lstStyle/>
          <a:p>
            <a:r>
              <a:rPr lang="en-IE" dirty="0"/>
              <a:t>Creativity in Lockdown</a:t>
            </a:r>
          </a:p>
        </p:txBody>
      </p:sp>
      <p:pic>
        <p:nvPicPr>
          <p:cNvPr id="5" name="Picture 4">
            <a:extLst>
              <a:ext uri="{FF2B5EF4-FFF2-40B4-BE49-F238E27FC236}">
                <a16:creationId xmlns:a16="http://schemas.microsoft.com/office/drawing/2014/main" id="{AB4B577B-B905-41E5-A5DB-347F930373D4}"/>
              </a:ext>
            </a:extLst>
          </p:cNvPr>
          <p:cNvPicPr>
            <a:picLocks noChangeAspect="1"/>
          </p:cNvPicPr>
          <p:nvPr/>
        </p:nvPicPr>
        <p:blipFill>
          <a:blip r:embed="rId3"/>
          <a:stretch>
            <a:fillRect/>
          </a:stretch>
        </p:blipFill>
        <p:spPr>
          <a:xfrm>
            <a:off x="3825893" y="2810669"/>
            <a:ext cx="4425081" cy="2864197"/>
          </a:xfrm>
          <a:prstGeom prst="rect">
            <a:avLst/>
          </a:prstGeom>
        </p:spPr>
      </p:pic>
      <p:pic>
        <p:nvPicPr>
          <p:cNvPr id="4" name="Picture 3" descr="Graphical user interface, text&#10;&#10;Description automatically generated">
            <a:extLst>
              <a:ext uri="{FF2B5EF4-FFF2-40B4-BE49-F238E27FC236}">
                <a16:creationId xmlns:a16="http://schemas.microsoft.com/office/drawing/2014/main" id="{9C7EB330-9751-4D43-BDDF-1D25D95FFD42}"/>
              </a:ext>
            </a:extLst>
          </p:cNvPr>
          <p:cNvPicPr>
            <a:picLocks noChangeAspect="1"/>
          </p:cNvPicPr>
          <p:nvPr/>
        </p:nvPicPr>
        <p:blipFill>
          <a:blip r:embed="rId4"/>
          <a:stretch>
            <a:fillRect/>
          </a:stretch>
        </p:blipFill>
        <p:spPr>
          <a:xfrm>
            <a:off x="6376524" y="6117579"/>
            <a:ext cx="5645542" cy="600735"/>
          </a:xfrm>
          <a:prstGeom prst="rect">
            <a:avLst/>
          </a:prstGeom>
        </p:spPr>
      </p:pic>
      <p:sp>
        <p:nvSpPr>
          <p:cNvPr id="3" name="Footer Placeholder 2">
            <a:extLst>
              <a:ext uri="{FF2B5EF4-FFF2-40B4-BE49-F238E27FC236}">
                <a16:creationId xmlns:a16="http://schemas.microsoft.com/office/drawing/2014/main" id="{8A86D90E-9B02-4D7C-BC1F-8BDEDCF60250}"/>
              </a:ext>
            </a:extLst>
          </p:cNvPr>
          <p:cNvSpPr>
            <a:spLocks noGrp="1"/>
          </p:cNvSpPr>
          <p:nvPr>
            <p:ph type="ftr" sz="quarter" idx="11"/>
          </p:nvPr>
        </p:nvSpPr>
        <p:spPr/>
        <p:txBody>
          <a:bodyPr/>
          <a:lstStyle/>
          <a:p>
            <a:r>
              <a:rPr lang="en-US"/>
              <a:t>CEIST Resources 2021</a:t>
            </a:r>
            <a:endParaRPr lang="en-US" dirty="0"/>
          </a:p>
        </p:txBody>
      </p:sp>
    </p:spTree>
    <p:extLst>
      <p:ext uri="{BB962C8B-B14F-4D97-AF65-F5344CB8AC3E}">
        <p14:creationId xmlns:p14="http://schemas.microsoft.com/office/powerpoint/2010/main" val="239382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A0E54-2C8C-49EB-B991-3ECCE19961EA}"/>
              </a:ext>
            </a:extLst>
          </p:cNvPr>
          <p:cNvSpPr>
            <a:spLocks noGrp="1"/>
          </p:cNvSpPr>
          <p:nvPr>
            <p:ph type="title"/>
          </p:nvPr>
        </p:nvSpPr>
        <p:spPr/>
        <p:txBody>
          <a:bodyPr/>
          <a:lstStyle/>
          <a:p>
            <a:r>
              <a:rPr lang="en-IE" dirty="0"/>
              <a:t>Creativity in Lockdown</a:t>
            </a:r>
          </a:p>
        </p:txBody>
      </p:sp>
      <p:pic>
        <p:nvPicPr>
          <p:cNvPr id="5" name="Content Placeholder 4">
            <a:extLst>
              <a:ext uri="{FF2B5EF4-FFF2-40B4-BE49-F238E27FC236}">
                <a16:creationId xmlns:a16="http://schemas.microsoft.com/office/drawing/2014/main" id="{CF67C11C-C332-4398-9B5B-B7494C594DE6}"/>
              </a:ext>
            </a:extLst>
          </p:cNvPr>
          <p:cNvPicPr>
            <a:picLocks noGrp="1" noChangeAspect="1"/>
          </p:cNvPicPr>
          <p:nvPr>
            <p:ph idx="1"/>
          </p:nvPr>
        </p:nvPicPr>
        <p:blipFill>
          <a:blip r:embed="rId3"/>
          <a:stretch>
            <a:fillRect/>
          </a:stretch>
        </p:blipFill>
        <p:spPr>
          <a:xfrm>
            <a:off x="3500525" y="2351058"/>
            <a:ext cx="4490654" cy="3410540"/>
          </a:xfrm>
        </p:spPr>
      </p:pic>
      <p:pic>
        <p:nvPicPr>
          <p:cNvPr id="4" name="Picture 3" descr="Graphical user interface, text&#10;&#10;Description automatically generated">
            <a:extLst>
              <a:ext uri="{FF2B5EF4-FFF2-40B4-BE49-F238E27FC236}">
                <a16:creationId xmlns:a16="http://schemas.microsoft.com/office/drawing/2014/main" id="{3604AC39-7933-4E2B-AEAF-D624002AB638}"/>
              </a:ext>
            </a:extLst>
          </p:cNvPr>
          <p:cNvPicPr>
            <a:picLocks noChangeAspect="1"/>
          </p:cNvPicPr>
          <p:nvPr/>
        </p:nvPicPr>
        <p:blipFill>
          <a:blip r:embed="rId4"/>
          <a:stretch>
            <a:fillRect/>
          </a:stretch>
        </p:blipFill>
        <p:spPr>
          <a:xfrm>
            <a:off x="7323291" y="6149947"/>
            <a:ext cx="4698775" cy="546692"/>
          </a:xfrm>
          <a:prstGeom prst="rect">
            <a:avLst/>
          </a:prstGeom>
        </p:spPr>
      </p:pic>
      <p:sp>
        <p:nvSpPr>
          <p:cNvPr id="3" name="Footer Placeholder 2">
            <a:extLst>
              <a:ext uri="{FF2B5EF4-FFF2-40B4-BE49-F238E27FC236}">
                <a16:creationId xmlns:a16="http://schemas.microsoft.com/office/drawing/2014/main" id="{2366A3BB-9219-4ABB-B944-958C972D5205}"/>
              </a:ext>
            </a:extLst>
          </p:cNvPr>
          <p:cNvSpPr>
            <a:spLocks noGrp="1"/>
          </p:cNvSpPr>
          <p:nvPr>
            <p:ph type="ftr" sz="quarter" idx="11"/>
          </p:nvPr>
        </p:nvSpPr>
        <p:spPr/>
        <p:txBody>
          <a:bodyPr/>
          <a:lstStyle/>
          <a:p>
            <a:r>
              <a:rPr lang="en-US"/>
              <a:t>CEIST Resources 2021</a:t>
            </a:r>
            <a:endParaRPr lang="en-US" dirty="0"/>
          </a:p>
        </p:txBody>
      </p:sp>
    </p:spTree>
    <p:extLst>
      <p:ext uri="{BB962C8B-B14F-4D97-AF65-F5344CB8AC3E}">
        <p14:creationId xmlns:p14="http://schemas.microsoft.com/office/powerpoint/2010/main" val="481449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89190-2E66-4BCF-9B20-878553272320}"/>
              </a:ext>
            </a:extLst>
          </p:cNvPr>
          <p:cNvSpPr>
            <a:spLocks noGrp="1"/>
          </p:cNvSpPr>
          <p:nvPr>
            <p:ph type="title"/>
          </p:nvPr>
        </p:nvSpPr>
        <p:spPr/>
        <p:txBody>
          <a:bodyPr/>
          <a:lstStyle/>
          <a:p>
            <a:r>
              <a:rPr lang="en-IE"/>
              <a:t>Creativity in Lockdown</a:t>
            </a:r>
          </a:p>
        </p:txBody>
      </p:sp>
      <p:pic>
        <p:nvPicPr>
          <p:cNvPr id="5" name="Picture 4">
            <a:extLst>
              <a:ext uri="{FF2B5EF4-FFF2-40B4-BE49-F238E27FC236}">
                <a16:creationId xmlns:a16="http://schemas.microsoft.com/office/drawing/2014/main" id="{399A7350-B41A-49AA-913D-4526533D88C3}"/>
              </a:ext>
            </a:extLst>
          </p:cNvPr>
          <p:cNvPicPr>
            <a:picLocks noChangeAspect="1"/>
          </p:cNvPicPr>
          <p:nvPr/>
        </p:nvPicPr>
        <p:blipFill>
          <a:blip r:embed="rId3"/>
          <a:stretch>
            <a:fillRect/>
          </a:stretch>
        </p:blipFill>
        <p:spPr>
          <a:xfrm>
            <a:off x="3413465" y="2339287"/>
            <a:ext cx="5161265" cy="3433214"/>
          </a:xfrm>
          <a:prstGeom prst="rect">
            <a:avLst/>
          </a:prstGeom>
        </p:spPr>
      </p:pic>
      <p:pic>
        <p:nvPicPr>
          <p:cNvPr id="6" name="Picture 5" descr="Graphical user interface, text&#10;&#10;Description automatically generated">
            <a:extLst>
              <a:ext uri="{FF2B5EF4-FFF2-40B4-BE49-F238E27FC236}">
                <a16:creationId xmlns:a16="http://schemas.microsoft.com/office/drawing/2014/main" id="{E7F60EE0-A609-484C-8599-851FCF1784B3}"/>
              </a:ext>
            </a:extLst>
          </p:cNvPr>
          <p:cNvPicPr>
            <a:picLocks noChangeAspect="1"/>
          </p:cNvPicPr>
          <p:nvPr/>
        </p:nvPicPr>
        <p:blipFill>
          <a:blip r:embed="rId4"/>
          <a:stretch>
            <a:fillRect/>
          </a:stretch>
        </p:blipFill>
        <p:spPr>
          <a:xfrm>
            <a:off x="7177635" y="6190407"/>
            <a:ext cx="4844431" cy="506232"/>
          </a:xfrm>
          <a:prstGeom prst="rect">
            <a:avLst/>
          </a:prstGeom>
        </p:spPr>
      </p:pic>
      <p:sp>
        <p:nvSpPr>
          <p:cNvPr id="3" name="Footer Placeholder 2">
            <a:extLst>
              <a:ext uri="{FF2B5EF4-FFF2-40B4-BE49-F238E27FC236}">
                <a16:creationId xmlns:a16="http://schemas.microsoft.com/office/drawing/2014/main" id="{759A3FDD-3D6A-4AC2-8EC7-EEF38C657E07}"/>
              </a:ext>
            </a:extLst>
          </p:cNvPr>
          <p:cNvSpPr>
            <a:spLocks noGrp="1"/>
          </p:cNvSpPr>
          <p:nvPr>
            <p:ph type="ftr" sz="quarter" idx="11"/>
          </p:nvPr>
        </p:nvSpPr>
        <p:spPr/>
        <p:txBody>
          <a:bodyPr/>
          <a:lstStyle/>
          <a:p>
            <a:r>
              <a:rPr lang="en-US"/>
              <a:t>CEIST Resources 2021</a:t>
            </a:r>
            <a:endParaRPr lang="en-US" dirty="0"/>
          </a:p>
        </p:txBody>
      </p:sp>
    </p:spTree>
    <p:extLst>
      <p:ext uri="{BB962C8B-B14F-4D97-AF65-F5344CB8AC3E}">
        <p14:creationId xmlns:p14="http://schemas.microsoft.com/office/powerpoint/2010/main" val="1721499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6042E-B532-4A8D-891F-3F5FEF643876}"/>
              </a:ext>
            </a:extLst>
          </p:cNvPr>
          <p:cNvSpPr>
            <a:spLocks noGrp="1"/>
          </p:cNvSpPr>
          <p:nvPr>
            <p:ph type="title"/>
          </p:nvPr>
        </p:nvSpPr>
        <p:spPr/>
        <p:txBody>
          <a:bodyPr/>
          <a:lstStyle/>
          <a:p>
            <a:r>
              <a:rPr lang="en-IE"/>
              <a:t>Creativity in Lockdown</a:t>
            </a:r>
          </a:p>
        </p:txBody>
      </p:sp>
      <p:pic>
        <p:nvPicPr>
          <p:cNvPr id="5" name="Content Placeholder 4" descr="Text&#10;&#10;Description automatically generated with low confidence">
            <a:extLst>
              <a:ext uri="{FF2B5EF4-FFF2-40B4-BE49-F238E27FC236}">
                <a16:creationId xmlns:a16="http://schemas.microsoft.com/office/drawing/2014/main" id="{56F69D23-AC9C-4F35-99B5-20EC7B301175}"/>
              </a:ext>
            </a:extLst>
          </p:cNvPr>
          <p:cNvPicPr>
            <a:picLocks noGrp="1" noChangeAspect="1"/>
          </p:cNvPicPr>
          <p:nvPr>
            <p:ph idx="1"/>
          </p:nvPr>
        </p:nvPicPr>
        <p:blipFill>
          <a:blip r:embed="rId3"/>
          <a:stretch>
            <a:fillRect/>
          </a:stretch>
        </p:blipFill>
        <p:spPr>
          <a:xfrm>
            <a:off x="3593307" y="2347990"/>
            <a:ext cx="5286374" cy="3792121"/>
          </a:xfrm>
        </p:spPr>
      </p:pic>
      <p:pic>
        <p:nvPicPr>
          <p:cNvPr id="4" name="Picture 3" descr="Graphical user interface, text&#10;&#10;Description automatically generated">
            <a:extLst>
              <a:ext uri="{FF2B5EF4-FFF2-40B4-BE49-F238E27FC236}">
                <a16:creationId xmlns:a16="http://schemas.microsoft.com/office/drawing/2014/main" id="{B5B34C02-CEF3-4D88-8299-FC1D5927AABE}"/>
              </a:ext>
            </a:extLst>
          </p:cNvPr>
          <p:cNvPicPr>
            <a:picLocks noChangeAspect="1"/>
          </p:cNvPicPr>
          <p:nvPr/>
        </p:nvPicPr>
        <p:blipFill>
          <a:blip r:embed="rId4"/>
          <a:stretch>
            <a:fillRect/>
          </a:stretch>
        </p:blipFill>
        <p:spPr>
          <a:xfrm>
            <a:off x="7679342" y="6263235"/>
            <a:ext cx="4358908" cy="482542"/>
          </a:xfrm>
          <a:prstGeom prst="rect">
            <a:avLst/>
          </a:prstGeom>
        </p:spPr>
      </p:pic>
      <p:sp>
        <p:nvSpPr>
          <p:cNvPr id="3" name="Footer Placeholder 2">
            <a:extLst>
              <a:ext uri="{FF2B5EF4-FFF2-40B4-BE49-F238E27FC236}">
                <a16:creationId xmlns:a16="http://schemas.microsoft.com/office/drawing/2014/main" id="{CCBF76A8-A0C7-4CAB-94A0-7F4FD18D7432}"/>
              </a:ext>
            </a:extLst>
          </p:cNvPr>
          <p:cNvSpPr>
            <a:spLocks noGrp="1"/>
          </p:cNvSpPr>
          <p:nvPr>
            <p:ph type="ftr" sz="quarter" idx="11"/>
          </p:nvPr>
        </p:nvSpPr>
        <p:spPr/>
        <p:txBody>
          <a:bodyPr/>
          <a:lstStyle/>
          <a:p>
            <a:r>
              <a:rPr lang="en-US" dirty="0"/>
              <a:t>CEIST Resources 2021</a:t>
            </a:r>
          </a:p>
        </p:txBody>
      </p:sp>
    </p:spTree>
    <p:extLst>
      <p:ext uri="{BB962C8B-B14F-4D97-AF65-F5344CB8AC3E}">
        <p14:creationId xmlns:p14="http://schemas.microsoft.com/office/powerpoint/2010/main" val="2892576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3A69F-A4C7-465A-845D-6D39556396D7}"/>
              </a:ext>
            </a:extLst>
          </p:cNvPr>
          <p:cNvSpPr>
            <a:spLocks noGrp="1"/>
          </p:cNvSpPr>
          <p:nvPr>
            <p:ph type="title"/>
          </p:nvPr>
        </p:nvSpPr>
        <p:spPr/>
        <p:txBody>
          <a:bodyPr/>
          <a:lstStyle/>
          <a:p>
            <a:r>
              <a:rPr lang="en-IE" dirty="0"/>
              <a:t>Let’s reflect:</a:t>
            </a:r>
          </a:p>
        </p:txBody>
      </p:sp>
      <p:pic>
        <p:nvPicPr>
          <p:cNvPr id="7" name="Picture 6">
            <a:extLst>
              <a:ext uri="{FF2B5EF4-FFF2-40B4-BE49-F238E27FC236}">
                <a16:creationId xmlns:a16="http://schemas.microsoft.com/office/drawing/2014/main" id="{ADE6375E-B258-4DBD-8EBC-11915BB3B32D}"/>
              </a:ext>
            </a:extLst>
          </p:cNvPr>
          <p:cNvPicPr>
            <a:picLocks noChangeAspect="1"/>
          </p:cNvPicPr>
          <p:nvPr/>
        </p:nvPicPr>
        <p:blipFill>
          <a:blip r:embed="rId3"/>
          <a:stretch>
            <a:fillRect/>
          </a:stretch>
        </p:blipFill>
        <p:spPr>
          <a:xfrm>
            <a:off x="403785" y="2166673"/>
            <a:ext cx="2168679" cy="1581149"/>
          </a:xfrm>
          <a:prstGeom prst="rect">
            <a:avLst/>
          </a:prstGeom>
        </p:spPr>
      </p:pic>
      <p:pic>
        <p:nvPicPr>
          <p:cNvPr id="8" name="Content Placeholder 4">
            <a:extLst>
              <a:ext uri="{FF2B5EF4-FFF2-40B4-BE49-F238E27FC236}">
                <a16:creationId xmlns:a16="http://schemas.microsoft.com/office/drawing/2014/main" id="{04F2211B-E112-4CBD-AAC5-74EC9829D899}"/>
              </a:ext>
            </a:extLst>
          </p:cNvPr>
          <p:cNvPicPr>
            <a:picLocks noChangeAspect="1"/>
          </p:cNvPicPr>
          <p:nvPr/>
        </p:nvPicPr>
        <p:blipFill>
          <a:blip r:embed="rId4"/>
          <a:stretch>
            <a:fillRect/>
          </a:stretch>
        </p:blipFill>
        <p:spPr>
          <a:xfrm>
            <a:off x="3031814" y="2291688"/>
            <a:ext cx="2310780" cy="1754980"/>
          </a:xfrm>
          <a:prstGeom prst="rect">
            <a:avLst/>
          </a:prstGeom>
        </p:spPr>
      </p:pic>
      <p:pic>
        <p:nvPicPr>
          <p:cNvPr id="9" name="Picture 8">
            <a:extLst>
              <a:ext uri="{FF2B5EF4-FFF2-40B4-BE49-F238E27FC236}">
                <a16:creationId xmlns:a16="http://schemas.microsoft.com/office/drawing/2014/main" id="{0B2CE1FB-B76F-475C-95B8-A917FF6D80FA}"/>
              </a:ext>
            </a:extLst>
          </p:cNvPr>
          <p:cNvPicPr>
            <a:picLocks noChangeAspect="1"/>
          </p:cNvPicPr>
          <p:nvPr/>
        </p:nvPicPr>
        <p:blipFill>
          <a:blip r:embed="rId5"/>
          <a:stretch>
            <a:fillRect/>
          </a:stretch>
        </p:blipFill>
        <p:spPr>
          <a:xfrm flipH="1">
            <a:off x="3124735" y="4207668"/>
            <a:ext cx="2971265" cy="1976451"/>
          </a:xfrm>
          <a:prstGeom prst="rect">
            <a:avLst/>
          </a:prstGeom>
        </p:spPr>
      </p:pic>
      <p:sp>
        <p:nvSpPr>
          <p:cNvPr id="3" name="TextBox 2">
            <a:extLst>
              <a:ext uri="{FF2B5EF4-FFF2-40B4-BE49-F238E27FC236}">
                <a16:creationId xmlns:a16="http://schemas.microsoft.com/office/drawing/2014/main" id="{BFBBA7A6-DCDA-4E05-A7E3-101825B535C5}"/>
              </a:ext>
            </a:extLst>
          </p:cNvPr>
          <p:cNvSpPr txBox="1"/>
          <p:nvPr/>
        </p:nvSpPr>
        <p:spPr>
          <a:xfrm>
            <a:off x="6322219" y="2551510"/>
            <a:ext cx="5564981" cy="3693319"/>
          </a:xfrm>
          <a:prstGeom prst="rect">
            <a:avLst/>
          </a:prstGeom>
          <a:noFill/>
        </p:spPr>
        <p:txBody>
          <a:bodyPr wrap="square" rtlCol="0">
            <a:spAutoFit/>
          </a:bodyPr>
          <a:lstStyle/>
          <a:p>
            <a:pPr marL="342900" indent="-342900">
              <a:buFont typeface="+mj-lt"/>
              <a:buAutoNum type="arabicPeriod"/>
            </a:pPr>
            <a:r>
              <a:rPr lang="en-IE" dirty="0"/>
              <a:t>Which, if any of these pictures speak to you?</a:t>
            </a:r>
          </a:p>
          <a:p>
            <a:pPr marL="342900" indent="-342900">
              <a:buFont typeface="+mj-lt"/>
              <a:buAutoNum type="arabicPeriod"/>
            </a:pPr>
            <a:endParaRPr lang="en-IE" dirty="0"/>
          </a:p>
          <a:p>
            <a:pPr marL="342900" indent="-342900">
              <a:buFont typeface="+mj-lt"/>
              <a:buAutoNum type="arabicPeriod"/>
            </a:pPr>
            <a:r>
              <a:rPr lang="en-IE" dirty="0"/>
              <a:t>What kinds of words would you associate with each of them?</a:t>
            </a:r>
          </a:p>
          <a:p>
            <a:pPr marL="342900" indent="-342900">
              <a:buFont typeface="+mj-lt"/>
              <a:buAutoNum type="arabicPeriod"/>
            </a:pPr>
            <a:endParaRPr lang="en-IE" dirty="0"/>
          </a:p>
          <a:p>
            <a:pPr marL="342900" indent="-342900">
              <a:buFont typeface="+mj-lt"/>
              <a:buAutoNum type="arabicPeriod"/>
            </a:pPr>
            <a:r>
              <a:rPr lang="en-IE" dirty="0"/>
              <a:t>Why are there so many art and photography competitions springing up?</a:t>
            </a:r>
          </a:p>
          <a:p>
            <a:pPr marL="342900" indent="-342900">
              <a:buFont typeface="+mj-lt"/>
              <a:buAutoNum type="arabicPeriod"/>
            </a:pPr>
            <a:endParaRPr lang="en-IE" dirty="0"/>
          </a:p>
          <a:p>
            <a:pPr marL="342900" indent="-342900">
              <a:buFont typeface="+mj-lt"/>
              <a:buAutoNum type="arabicPeriod"/>
            </a:pPr>
            <a:r>
              <a:rPr lang="en-IE" dirty="0"/>
              <a:t>Why is creativity important during these times?  </a:t>
            </a:r>
          </a:p>
          <a:p>
            <a:pPr marL="342900" indent="-342900">
              <a:buFont typeface="+mj-lt"/>
              <a:buAutoNum type="arabicPeriod"/>
            </a:pPr>
            <a:endParaRPr lang="en-IE" dirty="0"/>
          </a:p>
          <a:p>
            <a:pPr marL="342900" indent="-342900">
              <a:buFont typeface="+mj-lt"/>
              <a:buAutoNum type="arabicPeriod"/>
            </a:pPr>
            <a:r>
              <a:rPr lang="en-IE" dirty="0"/>
              <a:t>How are you accessing your own creativity?</a:t>
            </a:r>
          </a:p>
          <a:p>
            <a:endParaRPr lang="en-IE" dirty="0"/>
          </a:p>
        </p:txBody>
      </p:sp>
      <p:pic>
        <p:nvPicPr>
          <p:cNvPr id="11" name="Content Placeholder 10" descr="Text&#10;&#10;Description automatically generated with low confidence">
            <a:extLst>
              <a:ext uri="{FF2B5EF4-FFF2-40B4-BE49-F238E27FC236}">
                <a16:creationId xmlns:a16="http://schemas.microsoft.com/office/drawing/2014/main" id="{7D926DAD-B6BB-49C6-AECC-94739C364467}"/>
              </a:ext>
            </a:extLst>
          </p:cNvPr>
          <p:cNvPicPr>
            <a:picLocks noGrp="1" noChangeAspect="1"/>
          </p:cNvPicPr>
          <p:nvPr>
            <p:ph idx="1"/>
          </p:nvPr>
        </p:nvPicPr>
        <p:blipFill>
          <a:blip r:embed="rId6"/>
          <a:stretch>
            <a:fillRect/>
          </a:stretch>
        </p:blipFill>
        <p:spPr>
          <a:xfrm>
            <a:off x="394996" y="3876675"/>
            <a:ext cx="2186255" cy="1713310"/>
          </a:xfrm>
        </p:spPr>
      </p:pic>
      <p:pic>
        <p:nvPicPr>
          <p:cNvPr id="10" name="Picture 9" descr="Graphical user interface, text&#10;&#10;Description automatically generated">
            <a:extLst>
              <a:ext uri="{FF2B5EF4-FFF2-40B4-BE49-F238E27FC236}">
                <a16:creationId xmlns:a16="http://schemas.microsoft.com/office/drawing/2014/main" id="{F1850E5F-BC82-497C-8341-C11BAACE75C5}"/>
              </a:ext>
            </a:extLst>
          </p:cNvPr>
          <p:cNvPicPr>
            <a:picLocks noChangeAspect="1"/>
          </p:cNvPicPr>
          <p:nvPr/>
        </p:nvPicPr>
        <p:blipFill>
          <a:blip r:embed="rId7"/>
          <a:stretch>
            <a:fillRect/>
          </a:stretch>
        </p:blipFill>
        <p:spPr>
          <a:xfrm>
            <a:off x="6476202" y="6125672"/>
            <a:ext cx="5564981" cy="570968"/>
          </a:xfrm>
          <a:prstGeom prst="rect">
            <a:avLst/>
          </a:prstGeom>
        </p:spPr>
      </p:pic>
      <p:sp>
        <p:nvSpPr>
          <p:cNvPr id="4" name="Footer Placeholder 3">
            <a:extLst>
              <a:ext uri="{FF2B5EF4-FFF2-40B4-BE49-F238E27FC236}">
                <a16:creationId xmlns:a16="http://schemas.microsoft.com/office/drawing/2014/main" id="{F80D9495-9F3D-4B26-AF49-C53CAC3EC8EA}"/>
              </a:ext>
            </a:extLst>
          </p:cNvPr>
          <p:cNvSpPr>
            <a:spLocks noGrp="1"/>
          </p:cNvSpPr>
          <p:nvPr>
            <p:ph type="ftr" sz="quarter" idx="11"/>
          </p:nvPr>
        </p:nvSpPr>
        <p:spPr/>
        <p:txBody>
          <a:bodyPr/>
          <a:lstStyle/>
          <a:p>
            <a:r>
              <a:rPr lang="en-US"/>
              <a:t>CEIST Resources 2021</a:t>
            </a:r>
            <a:endParaRPr lang="en-US" dirty="0"/>
          </a:p>
        </p:txBody>
      </p:sp>
    </p:spTree>
    <p:extLst>
      <p:ext uri="{BB962C8B-B14F-4D97-AF65-F5344CB8AC3E}">
        <p14:creationId xmlns:p14="http://schemas.microsoft.com/office/powerpoint/2010/main" val="4037329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9EFEE-3F74-4043-95FB-F3BAB8744827}"/>
              </a:ext>
            </a:extLst>
          </p:cNvPr>
          <p:cNvSpPr>
            <a:spLocks noGrp="1"/>
          </p:cNvSpPr>
          <p:nvPr>
            <p:ph type="title"/>
          </p:nvPr>
        </p:nvSpPr>
        <p:spPr/>
        <p:txBody>
          <a:bodyPr/>
          <a:lstStyle/>
          <a:p>
            <a:r>
              <a:rPr lang="en-IE" dirty="0"/>
              <a:t>Lockdown and Lent</a:t>
            </a:r>
          </a:p>
        </p:txBody>
      </p:sp>
      <p:pic>
        <p:nvPicPr>
          <p:cNvPr id="7" name="Picture 6">
            <a:extLst>
              <a:ext uri="{FF2B5EF4-FFF2-40B4-BE49-F238E27FC236}">
                <a16:creationId xmlns:a16="http://schemas.microsoft.com/office/drawing/2014/main" id="{F44CF60D-8782-477B-9852-E19DDEE641A3}"/>
              </a:ext>
            </a:extLst>
          </p:cNvPr>
          <p:cNvPicPr>
            <a:picLocks noChangeAspect="1"/>
          </p:cNvPicPr>
          <p:nvPr/>
        </p:nvPicPr>
        <p:blipFill>
          <a:blip r:embed="rId3"/>
          <a:stretch>
            <a:fillRect/>
          </a:stretch>
        </p:blipFill>
        <p:spPr>
          <a:xfrm>
            <a:off x="3608085" y="2354248"/>
            <a:ext cx="5500218" cy="3417901"/>
          </a:xfrm>
          <a:prstGeom prst="rect">
            <a:avLst/>
          </a:prstGeom>
        </p:spPr>
      </p:pic>
      <p:pic>
        <p:nvPicPr>
          <p:cNvPr id="4" name="Picture 3" descr="Graphical user interface, text&#10;&#10;Description automatically generated">
            <a:extLst>
              <a:ext uri="{FF2B5EF4-FFF2-40B4-BE49-F238E27FC236}">
                <a16:creationId xmlns:a16="http://schemas.microsoft.com/office/drawing/2014/main" id="{18DC00C8-47B8-4EFC-B048-7AF4341F29AE}"/>
              </a:ext>
            </a:extLst>
          </p:cNvPr>
          <p:cNvPicPr>
            <a:picLocks noChangeAspect="1"/>
          </p:cNvPicPr>
          <p:nvPr/>
        </p:nvPicPr>
        <p:blipFill>
          <a:blip r:embed="rId4"/>
          <a:stretch>
            <a:fillRect/>
          </a:stretch>
        </p:blipFill>
        <p:spPr>
          <a:xfrm>
            <a:off x="5879953" y="6038356"/>
            <a:ext cx="6166390" cy="706963"/>
          </a:xfrm>
          <a:prstGeom prst="rect">
            <a:avLst/>
          </a:prstGeom>
        </p:spPr>
      </p:pic>
      <p:sp>
        <p:nvSpPr>
          <p:cNvPr id="3" name="Footer Placeholder 2">
            <a:extLst>
              <a:ext uri="{FF2B5EF4-FFF2-40B4-BE49-F238E27FC236}">
                <a16:creationId xmlns:a16="http://schemas.microsoft.com/office/drawing/2014/main" id="{B0E88D23-FFD4-4D78-A74D-7905701C95F2}"/>
              </a:ext>
            </a:extLst>
          </p:cNvPr>
          <p:cNvSpPr>
            <a:spLocks noGrp="1"/>
          </p:cNvSpPr>
          <p:nvPr>
            <p:ph type="ftr" sz="quarter" idx="11"/>
          </p:nvPr>
        </p:nvSpPr>
        <p:spPr/>
        <p:txBody>
          <a:bodyPr/>
          <a:lstStyle/>
          <a:p>
            <a:r>
              <a:rPr lang="en-US"/>
              <a:t>CEIST Resources 2021</a:t>
            </a:r>
            <a:endParaRPr lang="en-US" dirty="0"/>
          </a:p>
        </p:txBody>
      </p:sp>
    </p:spTree>
    <p:extLst>
      <p:ext uri="{BB962C8B-B14F-4D97-AF65-F5344CB8AC3E}">
        <p14:creationId xmlns:p14="http://schemas.microsoft.com/office/powerpoint/2010/main" val="499286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76387-ED5E-441F-9B3F-E51A1C78EE0F}"/>
              </a:ext>
            </a:extLst>
          </p:cNvPr>
          <p:cNvSpPr>
            <a:spLocks noGrp="1"/>
          </p:cNvSpPr>
          <p:nvPr>
            <p:ph type="title"/>
          </p:nvPr>
        </p:nvSpPr>
        <p:spPr/>
        <p:txBody>
          <a:bodyPr/>
          <a:lstStyle/>
          <a:p>
            <a:r>
              <a:rPr lang="en-IE" sz="2400" dirty="0"/>
              <a:t>Different Lenten promises for a different kind of Lent – how your creativity can become your prayer this Lent</a:t>
            </a:r>
          </a:p>
        </p:txBody>
      </p:sp>
      <p:sp>
        <p:nvSpPr>
          <p:cNvPr id="3" name="Content Placeholder 2">
            <a:extLst>
              <a:ext uri="{FF2B5EF4-FFF2-40B4-BE49-F238E27FC236}">
                <a16:creationId xmlns:a16="http://schemas.microsoft.com/office/drawing/2014/main" id="{EFEBAB89-36F3-4212-B718-CF8252716B25}"/>
              </a:ext>
            </a:extLst>
          </p:cNvPr>
          <p:cNvSpPr>
            <a:spLocks noGrp="1"/>
          </p:cNvSpPr>
          <p:nvPr>
            <p:ph idx="1"/>
          </p:nvPr>
        </p:nvSpPr>
        <p:spPr>
          <a:xfrm>
            <a:off x="671513" y="2457451"/>
            <a:ext cx="10517980" cy="4093367"/>
          </a:xfrm>
        </p:spPr>
        <p:txBody>
          <a:bodyPr numCol="2">
            <a:normAutofit fontScale="55000" lnSpcReduction="20000"/>
          </a:bodyPr>
          <a:lstStyle/>
          <a:p>
            <a:r>
              <a:rPr lang="en-IE" sz="3000" dirty="0"/>
              <a:t>Taking the theme, storms and rainbows, what resolutions can you make this Lent, to become more creative and in becoming more creative, develop spiritually?</a:t>
            </a:r>
            <a:endParaRPr lang="en-IE" sz="3200" dirty="0"/>
          </a:p>
          <a:p>
            <a:pPr marL="0" indent="0">
              <a:buNone/>
            </a:pPr>
            <a:r>
              <a:rPr lang="en-IE" sz="2800" dirty="0"/>
              <a:t>Some ideas:</a:t>
            </a:r>
          </a:p>
          <a:p>
            <a:pPr>
              <a:buFontTx/>
              <a:buChar char="-"/>
            </a:pPr>
            <a:r>
              <a:rPr lang="en-IE" sz="2800" dirty="0"/>
              <a:t>Keeping a journal</a:t>
            </a:r>
          </a:p>
          <a:p>
            <a:pPr>
              <a:buFontTx/>
              <a:buChar char="-"/>
            </a:pPr>
            <a:r>
              <a:rPr lang="en-IE" sz="2800" dirty="0"/>
              <a:t>Writing short stories</a:t>
            </a:r>
          </a:p>
          <a:p>
            <a:pPr>
              <a:buFontTx/>
              <a:buChar char="-"/>
            </a:pPr>
            <a:r>
              <a:rPr lang="en-IE" sz="2800" dirty="0"/>
              <a:t>Painting</a:t>
            </a:r>
          </a:p>
          <a:p>
            <a:pPr>
              <a:buFontTx/>
              <a:buChar char="-"/>
            </a:pPr>
            <a:r>
              <a:rPr lang="en-IE" sz="2800" dirty="0"/>
              <a:t>Drawing</a:t>
            </a:r>
          </a:p>
          <a:p>
            <a:pPr>
              <a:buFontTx/>
              <a:buChar char="-"/>
            </a:pPr>
            <a:r>
              <a:rPr lang="en-IE" sz="2800" dirty="0"/>
              <a:t>Photography</a:t>
            </a:r>
          </a:p>
          <a:p>
            <a:pPr>
              <a:buFontTx/>
              <a:buChar char="-"/>
            </a:pPr>
            <a:r>
              <a:rPr lang="en-IE" sz="2800" dirty="0"/>
              <a:t>Gardening</a:t>
            </a:r>
          </a:p>
          <a:p>
            <a:pPr>
              <a:buFontTx/>
              <a:buChar char="-"/>
            </a:pPr>
            <a:r>
              <a:rPr lang="en-IE" sz="2800" dirty="0"/>
              <a:t>Baking, cooking</a:t>
            </a:r>
          </a:p>
          <a:p>
            <a:pPr marL="0" indent="0">
              <a:buNone/>
            </a:pPr>
            <a:endParaRPr lang="en-IE" sz="2800" dirty="0"/>
          </a:p>
          <a:p>
            <a:pPr>
              <a:buFontTx/>
              <a:buChar char="-"/>
            </a:pPr>
            <a:endParaRPr lang="en-IE" sz="2800" dirty="0"/>
          </a:p>
          <a:p>
            <a:pPr>
              <a:buFontTx/>
              <a:buChar char="-"/>
            </a:pPr>
            <a:endParaRPr lang="en-IE" sz="2800" dirty="0"/>
          </a:p>
          <a:p>
            <a:pPr>
              <a:buFontTx/>
              <a:buChar char="-"/>
            </a:pPr>
            <a:endParaRPr lang="en-IE" sz="2800" dirty="0"/>
          </a:p>
          <a:p>
            <a:pPr>
              <a:buFontTx/>
              <a:buChar char="-"/>
            </a:pPr>
            <a:endParaRPr lang="en-IE" sz="2800" dirty="0"/>
          </a:p>
          <a:p>
            <a:pPr marL="0" indent="0">
              <a:buNone/>
            </a:pPr>
            <a:endParaRPr lang="en-IE" sz="2800" dirty="0"/>
          </a:p>
          <a:p>
            <a:pPr>
              <a:buFontTx/>
              <a:buChar char="-"/>
            </a:pPr>
            <a:r>
              <a:rPr lang="en-IE" sz="2800" dirty="0"/>
              <a:t>Making short videos </a:t>
            </a:r>
          </a:p>
          <a:p>
            <a:pPr>
              <a:buFontTx/>
              <a:buChar char="-"/>
            </a:pPr>
            <a:r>
              <a:rPr lang="en-IE" sz="2800" dirty="0"/>
              <a:t>Dance</a:t>
            </a:r>
          </a:p>
          <a:p>
            <a:pPr>
              <a:buFontTx/>
              <a:buChar char="-"/>
            </a:pPr>
            <a:r>
              <a:rPr lang="en-IE" sz="2800" dirty="0"/>
              <a:t>Practising a musical instrument</a:t>
            </a:r>
          </a:p>
          <a:p>
            <a:pPr>
              <a:buFontTx/>
              <a:buChar char="-"/>
            </a:pPr>
            <a:r>
              <a:rPr lang="en-IE" sz="2800" dirty="0"/>
              <a:t>Singing</a:t>
            </a:r>
          </a:p>
          <a:p>
            <a:pPr>
              <a:buFontTx/>
              <a:buChar char="-"/>
            </a:pPr>
            <a:r>
              <a:rPr lang="en-IE" sz="2800" dirty="0"/>
              <a:t>Writing music</a:t>
            </a:r>
          </a:p>
          <a:p>
            <a:pPr>
              <a:buFontTx/>
              <a:buChar char="-"/>
            </a:pPr>
            <a:r>
              <a:rPr lang="en-IE" sz="2800" dirty="0"/>
              <a:t>Listening to music (and maybe expanding your musical tastes)</a:t>
            </a:r>
          </a:p>
          <a:p>
            <a:pPr>
              <a:buFontTx/>
              <a:buChar char="-"/>
            </a:pPr>
            <a:r>
              <a:rPr lang="en-IE" sz="2800" dirty="0"/>
              <a:t>Any other ideas?</a:t>
            </a:r>
          </a:p>
          <a:p>
            <a:pPr>
              <a:buFontTx/>
              <a:buChar char="-"/>
            </a:pPr>
            <a:endParaRPr lang="en-IE" dirty="0"/>
          </a:p>
        </p:txBody>
      </p:sp>
      <p:pic>
        <p:nvPicPr>
          <p:cNvPr id="5" name="Picture 4">
            <a:extLst>
              <a:ext uri="{FF2B5EF4-FFF2-40B4-BE49-F238E27FC236}">
                <a16:creationId xmlns:a16="http://schemas.microsoft.com/office/drawing/2014/main" id="{A053E864-8BB9-4721-AECD-3AAC597094E5}"/>
              </a:ext>
            </a:extLst>
          </p:cNvPr>
          <p:cNvPicPr>
            <a:picLocks noChangeAspect="1"/>
          </p:cNvPicPr>
          <p:nvPr/>
        </p:nvPicPr>
        <p:blipFill>
          <a:blip r:embed="rId3"/>
          <a:stretch>
            <a:fillRect/>
          </a:stretch>
        </p:blipFill>
        <p:spPr>
          <a:xfrm>
            <a:off x="8987622" y="2369337"/>
            <a:ext cx="2871808" cy="1662125"/>
          </a:xfrm>
          <a:prstGeom prst="rect">
            <a:avLst/>
          </a:prstGeom>
        </p:spPr>
      </p:pic>
      <p:pic>
        <p:nvPicPr>
          <p:cNvPr id="6" name="Picture 5" descr="Graphical user interface, text&#10;&#10;Description automatically generated">
            <a:extLst>
              <a:ext uri="{FF2B5EF4-FFF2-40B4-BE49-F238E27FC236}">
                <a16:creationId xmlns:a16="http://schemas.microsoft.com/office/drawing/2014/main" id="{878A2452-F710-4D3E-8F90-003309201443}"/>
              </a:ext>
            </a:extLst>
          </p:cNvPr>
          <p:cNvPicPr>
            <a:picLocks noChangeAspect="1"/>
          </p:cNvPicPr>
          <p:nvPr/>
        </p:nvPicPr>
        <p:blipFill>
          <a:blip r:embed="rId4"/>
          <a:stretch>
            <a:fillRect/>
          </a:stretch>
        </p:blipFill>
        <p:spPr>
          <a:xfrm>
            <a:off x="5850542" y="6040321"/>
            <a:ext cx="6203892" cy="703033"/>
          </a:xfrm>
          <a:prstGeom prst="rect">
            <a:avLst/>
          </a:prstGeom>
        </p:spPr>
      </p:pic>
      <p:sp>
        <p:nvSpPr>
          <p:cNvPr id="4" name="Footer Placeholder 3">
            <a:extLst>
              <a:ext uri="{FF2B5EF4-FFF2-40B4-BE49-F238E27FC236}">
                <a16:creationId xmlns:a16="http://schemas.microsoft.com/office/drawing/2014/main" id="{C9720167-8B60-44BE-B836-4FFFB3C3ECA5}"/>
              </a:ext>
            </a:extLst>
          </p:cNvPr>
          <p:cNvSpPr>
            <a:spLocks noGrp="1"/>
          </p:cNvSpPr>
          <p:nvPr>
            <p:ph type="ftr" sz="quarter" idx="11"/>
          </p:nvPr>
        </p:nvSpPr>
        <p:spPr/>
        <p:txBody>
          <a:bodyPr/>
          <a:lstStyle/>
          <a:p>
            <a:r>
              <a:rPr lang="en-US"/>
              <a:t>CEIST Resources 2021</a:t>
            </a:r>
            <a:endParaRPr lang="en-US" dirty="0"/>
          </a:p>
        </p:txBody>
      </p:sp>
    </p:spTree>
    <p:extLst>
      <p:ext uri="{BB962C8B-B14F-4D97-AF65-F5344CB8AC3E}">
        <p14:creationId xmlns:p14="http://schemas.microsoft.com/office/powerpoint/2010/main" val="633594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8ADD4-821F-4B44-A276-14135CE132C7}"/>
              </a:ext>
            </a:extLst>
          </p:cNvPr>
          <p:cNvSpPr>
            <a:spLocks noGrp="1"/>
          </p:cNvSpPr>
          <p:nvPr>
            <p:ph type="title"/>
          </p:nvPr>
        </p:nvSpPr>
        <p:spPr/>
        <p:txBody>
          <a:bodyPr/>
          <a:lstStyle/>
          <a:p>
            <a:r>
              <a:rPr lang="en-IE" sz="2000" dirty="0"/>
              <a:t>And being aware of what might block your creativity this Lent</a:t>
            </a:r>
          </a:p>
        </p:txBody>
      </p:sp>
      <p:sp>
        <p:nvSpPr>
          <p:cNvPr id="3" name="Content Placeholder 2">
            <a:extLst>
              <a:ext uri="{FF2B5EF4-FFF2-40B4-BE49-F238E27FC236}">
                <a16:creationId xmlns:a16="http://schemas.microsoft.com/office/drawing/2014/main" id="{227B34DC-764C-4138-8352-DBF4A43573C6}"/>
              </a:ext>
            </a:extLst>
          </p:cNvPr>
          <p:cNvSpPr>
            <a:spLocks noGrp="1"/>
          </p:cNvSpPr>
          <p:nvPr>
            <p:ph idx="1"/>
          </p:nvPr>
        </p:nvSpPr>
        <p:spPr/>
        <p:txBody>
          <a:bodyPr/>
          <a:lstStyle/>
          <a:p>
            <a:r>
              <a:rPr lang="en-IE" dirty="0"/>
              <a:t>Not exercising enough.  Green is the colour of creativity.  Get out there; walk!</a:t>
            </a:r>
          </a:p>
          <a:p>
            <a:r>
              <a:rPr lang="en-IE" dirty="0"/>
              <a:t>Turn off your phone!  You can’t create when you’re distracted!  Give social media and news a rest!</a:t>
            </a:r>
          </a:p>
          <a:p>
            <a:r>
              <a:rPr lang="en-IE" dirty="0"/>
              <a:t>Fix your sleep pattern.  The creative side of your brain needs sleep.</a:t>
            </a:r>
          </a:p>
          <a:p>
            <a:r>
              <a:rPr lang="en-IE" dirty="0"/>
              <a:t>Breathe!  Try some deep breathing exercise every day.  It’s calming and turns on that part of your brain that’s connected to creativity</a:t>
            </a:r>
          </a:p>
          <a:p>
            <a:r>
              <a:rPr lang="en-IE" dirty="0"/>
              <a:t>Let go!  You can’t control everything and you can’t control any one.  All you can do is focus on your own reactions.</a:t>
            </a:r>
          </a:p>
        </p:txBody>
      </p:sp>
      <p:pic>
        <p:nvPicPr>
          <p:cNvPr id="4" name="Picture 3" descr="Graphical user interface, text&#10;&#10;Description automatically generated">
            <a:extLst>
              <a:ext uri="{FF2B5EF4-FFF2-40B4-BE49-F238E27FC236}">
                <a16:creationId xmlns:a16="http://schemas.microsoft.com/office/drawing/2014/main" id="{AB9A4A39-4659-43AE-8D71-F77EEDFA8693}"/>
              </a:ext>
            </a:extLst>
          </p:cNvPr>
          <p:cNvPicPr>
            <a:picLocks noChangeAspect="1"/>
          </p:cNvPicPr>
          <p:nvPr/>
        </p:nvPicPr>
        <p:blipFill>
          <a:blip r:embed="rId3"/>
          <a:stretch>
            <a:fillRect/>
          </a:stretch>
        </p:blipFill>
        <p:spPr>
          <a:xfrm>
            <a:off x="6450754" y="6019800"/>
            <a:ext cx="5579406" cy="701897"/>
          </a:xfrm>
          <a:prstGeom prst="rect">
            <a:avLst/>
          </a:prstGeom>
        </p:spPr>
      </p:pic>
      <p:sp>
        <p:nvSpPr>
          <p:cNvPr id="5" name="Footer Placeholder 4">
            <a:extLst>
              <a:ext uri="{FF2B5EF4-FFF2-40B4-BE49-F238E27FC236}">
                <a16:creationId xmlns:a16="http://schemas.microsoft.com/office/drawing/2014/main" id="{AED7D55F-0A0A-41AC-9EAE-EFD19B097A35}"/>
              </a:ext>
            </a:extLst>
          </p:cNvPr>
          <p:cNvSpPr>
            <a:spLocks noGrp="1"/>
          </p:cNvSpPr>
          <p:nvPr>
            <p:ph type="ftr" sz="quarter" idx="11"/>
          </p:nvPr>
        </p:nvSpPr>
        <p:spPr/>
        <p:txBody>
          <a:bodyPr/>
          <a:lstStyle/>
          <a:p>
            <a:r>
              <a:rPr lang="en-US" dirty="0"/>
              <a:t>CEIST Resources 2021</a:t>
            </a:r>
          </a:p>
        </p:txBody>
      </p:sp>
    </p:spTree>
    <p:extLst>
      <p:ext uri="{BB962C8B-B14F-4D97-AF65-F5344CB8AC3E}">
        <p14:creationId xmlns:p14="http://schemas.microsoft.com/office/powerpoint/2010/main" val="1081176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ADF228AF-822F-4819-9EB8-406258D6BB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7" name="Rectangle 36">
              <a:extLst>
                <a:ext uri="{FF2B5EF4-FFF2-40B4-BE49-F238E27FC236}">
                  <a16:creationId xmlns:a16="http://schemas.microsoft.com/office/drawing/2014/main" id="{38D7DDBD-CAAB-4AE7-930D-FCE007CBD5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Oval 37">
              <a:extLst>
                <a:ext uri="{FF2B5EF4-FFF2-40B4-BE49-F238E27FC236}">
                  <a16:creationId xmlns:a16="http://schemas.microsoft.com/office/drawing/2014/main" id="{1DFEF9B7-500D-44A2-952F-C322F13C98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a:extLst>
                <a:ext uri="{FF2B5EF4-FFF2-40B4-BE49-F238E27FC236}">
                  <a16:creationId xmlns:a16="http://schemas.microsoft.com/office/drawing/2014/main" id="{C4137BE8-DA41-4563-A6DE-A5D80DE6E7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0" name="Oval 39">
              <a:extLst>
                <a:ext uri="{FF2B5EF4-FFF2-40B4-BE49-F238E27FC236}">
                  <a16:creationId xmlns:a16="http://schemas.microsoft.com/office/drawing/2014/main" id="{D8D380D3-7714-4E3F-8BA2-66B22BFD4D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1" name="Oval 40">
              <a:extLst>
                <a:ext uri="{FF2B5EF4-FFF2-40B4-BE49-F238E27FC236}">
                  <a16:creationId xmlns:a16="http://schemas.microsoft.com/office/drawing/2014/main" id="{4ECA7627-07BD-4F00-90E9-C6BB2199E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2" name="Oval 41">
              <a:extLst>
                <a:ext uri="{FF2B5EF4-FFF2-40B4-BE49-F238E27FC236}">
                  <a16:creationId xmlns:a16="http://schemas.microsoft.com/office/drawing/2014/main" id="{261968C9-1992-4391-8E5B-1F358BB645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3" name="Freeform 5">
              <a:extLst>
                <a:ext uri="{FF2B5EF4-FFF2-40B4-BE49-F238E27FC236}">
                  <a16:creationId xmlns:a16="http://schemas.microsoft.com/office/drawing/2014/main" id="{308983D8-1DA4-4D97-A8B5-59825C0E4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44" name="Freeform 5">
              <a:extLst>
                <a:ext uri="{FF2B5EF4-FFF2-40B4-BE49-F238E27FC236}">
                  <a16:creationId xmlns:a16="http://schemas.microsoft.com/office/drawing/2014/main" id="{009B6231-043B-4F66-BCC4-813B76F77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45" name="Freeform 5">
              <a:extLst>
                <a:ext uri="{FF2B5EF4-FFF2-40B4-BE49-F238E27FC236}">
                  <a16:creationId xmlns:a16="http://schemas.microsoft.com/office/drawing/2014/main" id="{36B7E87D-14CF-4349-AC4D-69DF5D84EB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47" name="Rectangle 46">
            <a:extLst>
              <a:ext uri="{FF2B5EF4-FFF2-40B4-BE49-F238E27FC236}">
                <a16:creationId xmlns:a16="http://schemas.microsoft.com/office/drawing/2014/main" id="{4EB623E5-BC7C-4763-B7CD-C7D5F91F12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TextBox 2">
            <a:extLst>
              <a:ext uri="{FF2B5EF4-FFF2-40B4-BE49-F238E27FC236}">
                <a16:creationId xmlns:a16="http://schemas.microsoft.com/office/drawing/2014/main" id="{EFD37E1C-0505-40BC-ADA9-CA21C375ECE1}"/>
              </a:ext>
            </a:extLst>
          </p:cNvPr>
          <p:cNvSpPr txBox="1"/>
          <p:nvPr/>
        </p:nvSpPr>
        <p:spPr>
          <a:xfrm>
            <a:off x="684246" y="2215011"/>
            <a:ext cx="6626666" cy="3416300"/>
          </a:xfrm>
          <a:prstGeom prst="rect">
            <a:avLst/>
          </a:prstGeom>
        </p:spPr>
        <p:txBody>
          <a:bodyPr vert="horz" lIns="91440" tIns="45720" rIns="91440" bIns="45720" rtlCol="0" anchor="ctr">
            <a:normAutofit/>
          </a:bodyPr>
          <a:lstStyle/>
          <a:p>
            <a:pPr marL="285750" indent="-285750">
              <a:spcBef>
                <a:spcPts val="1000"/>
              </a:spcBef>
              <a:buClr>
                <a:schemeClr val="accent1"/>
              </a:buClr>
              <a:buSzPct val="80000"/>
              <a:buFont typeface="Wingdings" panose="05000000000000000000" pitchFamily="2" charset="2"/>
              <a:buChar char="Ø"/>
            </a:pPr>
            <a:r>
              <a:rPr lang="en-US" dirty="0">
                <a:solidFill>
                  <a:schemeClr val="tx1">
                    <a:lumMod val="75000"/>
                    <a:lumOff val="25000"/>
                  </a:schemeClr>
                </a:solidFill>
              </a:rPr>
              <a:t>Finally, as indicated in the Introduction provided to you the week before last, the purpose of L.E.N.T. material this year is two fold; to provide reflections but also to provide an opportunity for you as a school to do something practical and fun together.  </a:t>
            </a:r>
          </a:p>
          <a:p>
            <a:pPr marL="285750" indent="-285750">
              <a:spcBef>
                <a:spcPts val="1000"/>
              </a:spcBef>
              <a:buClr>
                <a:schemeClr val="accent1"/>
              </a:buClr>
              <a:buSzPct val="80000"/>
              <a:buFont typeface="Wingdings" panose="05000000000000000000" pitchFamily="2" charset="2"/>
              <a:buChar char="Ø"/>
            </a:pPr>
            <a:endParaRPr lang="en-US" dirty="0">
              <a:solidFill>
                <a:schemeClr val="tx1">
                  <a:lumMod val="75000"/>
                  <a:lumOff val="25000"/>
                </a:schemeClr>
              </a:solidFill>
            </a:endParaRPr>
          </a:p>
          <a:p>
            <a:pPr marL="285750" indent="-285750">
              <a:spcBef>
                <a:spcPts val="1000"/>
              </a:spcBef>
              <a:buClr>
                <a:schemeClr val="accent1"/>
              </a:buClr>
              <a:buSzPct val="80000"/>
              <a:buFont typeface="Wingdings" panose="05000000000000000000" pitchFamily="2" charset="2"/>
              <a:buChar char="Ø"/>
            </a:pPr>
            <a:r>
              <a:rPr lang="en-US" dirty="0">
                <a:solidFill>
                  <a:schemeClr val="tx1">
                    <a:lumMod val="75000"/>
                    <a:lumOff val="25000"/>
                  </a:schemeClr>
                </a:solidFill>
              </a:rPr>
              <a:t>In terms of some ideas connected to this week’s theme, why not?</a:t>
            </a:r>
          </a:p>
        </p:txBody>
      </p:sp>
      <p:pic>
        <p:nvPicPr>
          <p:cNvPr id="4" name="Picture 3">
            <a:extLst>
              <a:ext uri="{FF2B5EF4-FFF2-40B4-BE49-F238E27FC236}">
                <a16:creationId xmlns:a16="http://schemas.microsoft.com/office/drawing/2014/main" id="{03D49EFF-6725-4B0A-956E-03B475F03604}"/>
              </a:ext>
            </a:extLst>
          </p:cNvPr>
          <p:cNvPicPr>
            <a:picLocks noChangeAspect="1"/>
          </p:cNvPicPr>
          <p:nvPr/>
        </p:nvPicPr>
        <p:blipFill>
          <a:blip r:embed="rId3"/>
          <a:stretch>
            <a:fillRect/>
          </a:stretch>
        </p:blipFill>
        <p:spPr>
          <a:xfrm>
            <a:off x="7530383" y="2681097"/>
            <a:ext cx="4273392" cy="2632037"/>
          </a:xfrm>
          <a:prstGeom prst="roundRect">
            <a:avLst>
              <a:gd name="adj" fmla="val 1858"/>
            </a:avLst>
          </a:prstGeom>
          <a:effectLst/>
        </p:spPr>
      </p:pic>
      <p:pic>
        <p:nvPicPr>
          <p:cNvPr id="32" name="Picture 31" descr="Graphical user interface, text&#10;&#10;Description automatically generated">
            <a:extLst>
              <a:ext uri="{FF2B5EF4-FFF2-40B4-BE49-F238E27FC236}">
                <a16:creationId xmlns:a16="http://schemas.microsoft.com/office/drawing/2014/main" id="{D7C8B1EB-217B-40D4-82FA-1D3536F7E9F0}"/>
              </a:ext>
            </a:extLst>
          </p:cNvPr>
          <p:cNvPicPr>
            <a:picLocks noChangeAspect="1"/>
          </p:cNvPicPr>
          <p:nvPr/>
        </p:nvPicPr>
        <p:blipFill>
          <a:blip r:embed="rId4"/>
          <a:stretch>
            <a:fillRect/>
          </a:stretch>
        </p:blipFill>
        <p:spPr>
          <a:xfrm>
            <a:off x="6632275" y="6062265"/>
            <a:ext cx="5332278" cy="616404"/>
          </a:xfrm>
          <a:prstGeom prst="rect">
            <a:avLst/>
          </a:prstGeom>
        </p:spPr>
      </p:pic>
      <p:sp>
        <p:nvSpPr>
          <p:cNvPr id="2" name="Footer Placeholder 1">
            <a:extLst>
              <a:ext uri="{FF2B5EF4-FFF2-40B4-BE49-F238E27FC236}">
                <a16:creationId xmlns:a16="http://schemas.microsoft.com/office/drawing/2014/main" id="{09C1BDA1-DA7C-4893-8F9E-1BFA4FBE9DF4}"/>
              </a:ext>
            </a:extLst>
          </p:cNvPr>
          <p:cNvSpPr>
            <a:spLocks noGrp="1"/>
          </p:cNvSpPr>
          <p:nvPr>
            <p:ph type="ftr" sz="quarter" idx="11"/>
          </p:nvPr>
        </p:nvSpPr>
        <p:spPr/>
        <p:txBody>
          <a:bodyPr/>
          <a:lstStyle/>
          <a:p>
            <a:r>
              <a:rPr lang="en-US" sz="1050" dirty="0">
                <a:solidFill>
                  <a:schemeClr val="accent6">
                    <a:lumMod val="50000"/>
                  </a:schemeClr>
                </a:solidFill>
              </a:rPr>
              <a:t>CEIST Resources 2021</a:t>
            </a:r>
          </a:p>
        </p:txBody>
      </p:sp>
      <p:sp>
        <p:nvSpPr>
          <p:cNvPr id="5" name="TextBox 4">
            <a:extLst>
              <a:ext uri="{FF2B5EF4-FFF2-40B4-BE49-F238E27FC236}">
                <a16:creationId xmlns:a16="http://schemas.microsoft.com/office/drawing/2014/main" id="{9A1E4E89-8256-4956-813E-45F84600E6A1}"/>
              </a:ext>
            </a:extLst>
          </p:cNvPr>
          <p:cNvSpPr txBox="1"/>
          <p:nvPr/>
        </p:nvSpPr>
        <p:spPr>
          <a:xfrm>
            <a:off x="79563" y="117358"/>
            <a:ext cx="12032874" cy="6729154"/>
          </a:xfrm>
          <a:prstGeom prst="rect">
            <a:avLst/>
          </a:prstGeom>
          <a:noFill/>
          <a:ln w="63500">
            <a:solidFill>
              <a:schemeClr val="accent6">
                <a:lumMod val="50000"/>
              </a:schemeClr>
            </a:solidFill>
          </a:ln>
        </p:spPr>
        <p:txBody>
          <a:bodyPr wrap="square" rtlCol="0">
            <a:spAutoFit/>
          </a:bodyPr>
          <a:lstStyle/>
          <a:p>
            <a:endParaRPr lang="en-IE" dirty="0"/>
          </a:p>
        </p:txBody>
      </p:sp>
    </p:spTree>
    <p:extLst>
      <p:ext uri="{BB962C8B-B14F-4D97-AF65-F5344CB8AC3E}">
        <p14:creationId xmlns:p14="http://schemas.microsoft.com/office/powerpoint/2010/main" val="317206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51BF6-8387-4CE1-BD8B-0187868B783E}"/>
              </a:ext>
            </a:extLst>
          </p:cNvPr>
          <p:cNvSpPr>
            <a:spLocks noGrp="1"/>
          </p:cNvSpPr>
          <p:nvPr>
            <p:ph type="title"/>
          </p:nvPr>
        </p:nvSpPr>
        <p:spPr/>
        <p:txBody>
          <a:bodyPr/>
          <a:lstStyle/>
          <a:p>
            <a:r>
              <a:rPr lang="en-IE" dirty="0"/>
              <a:t>A prayer for creativity</a:t>
            </a:r>
          </a:p>
        </p:txBody>
      </p:sp>
      <p:pic>
        <p:nvPicPr>
          <p:cNvPr id="5" name="Picture 4">
            <a:extLst>
              <a:ext uri="{FF2B5EF4-FFF2-40B4-BE49-F238E27FC236}">
                <a16:creationId xmlns:a16="http://schemas.microsoft.com/office/drawing/2014/main" id="{DDA1315B-9DA6-4C7E-A7BF-1E2E15A5D26D}"/>
              </a:ext>
            </a:extLst>
          </p:cNvPr>
          <p:cNvPicPr>
            <a:picLocks noChangeAspect="1"/>
          </p:cNvPicPr>
          <p:nvPr/>
        </p:nvPicPr>
        <p:blipFill>
          <a:blip r:embed="rId3"/>
          <a:stretch>
            <a:fillRect/>
          </a:stretch>
        </p:blipFill>
        <p:spPr>
          <a:xfrm>
            <a:off x="3425533" y="2195750"/>
            <a:ext cx="5175542" cy="3876438"/>
          </a:xfrm>
          <a:prstGeom prst="rect">
            <a:avLst/>
          </a:prstGeom>
        </p:spPr>
      </p:pic>
      <p:pic>
        <p:nvPicPr>
          <p:cNvPr id="4" name="Picture 3" descr="Graphical user interface, text&#10;&#10;Description automatically generated">
            <a:extLst>
              <a:ext uri="{FF2B5EF4-FFF2-40B4-BE49-F238E27FC236}">
                <a16:creationId xmlns:a16="http://schemas.microsoft.com/office/drawing/2014/main" id="{BFEF772A-D896-4D6F-9D2E-8A007120B319}"/>
              </a:ext>
            </a:extLst>
          </p:cNvPr>
          <p:cNvPicPr>
            <a:picLocks noChangeAspect="1"/>
          </p:cNvPicPr>
          <p:nvPr/>
        </p:nvPicPr>
        <p:blipFill>
          <a:blip r:embed="rId4"/>
          <a:stretch>
            <a:fillRect/>
          </a:stretch>
        </p:blipFill>
        <p:spPr>
          <a:xfrm>
            <a:off x="5850542" y="5993605"/>
            <a:ext cx="6149946" cy="703033"/>
          </a:xfrm>
          <a:prstGeom prst="rect">
            <a:avLst/>
          </a:prstGeom>
        </p:spPr>
      </p:pic>
      <p:sp>
        <p:nvSpPr>
          <p:cNvPr id="3" name="Footer Placeholder 2">
            <a:extLst>
              <a:ext uri="{FF2B5EF4-FFF2-40B4-BE49-F238E27FC236}">
                <a16:creationId xmlns:a16="http://schemas.microsoft.com/office/drawing/2014/main" id="{3ED7C88F-A378-4E8C-B8D6-2FF4FC6E2A06}"/>
              </a:ext>
            </a:extLst>
          </p:cNvPr>
          <p:cNvSpPr>
            <a:spLocks noGrp="1"/>
          </p:cNvSpPr>
          <p:nvPr>
            <p:ph type="ftr" sz="quarter" idx="11"/>
          </p:nvPr>
        </p:nvSpPr>
        <p:spPr/>
        <p:txBody>
          <a:bodyPr/>
          <a:lstStyle/>
          <a:p>
            <a:r>
              <a:rPr lang="en-US"/>
              <a:t>CEIST Resources 2021</a:t>
            </a:r>
            <a:endParaRPr lang="en-US" dirty="0"/>
          </a:p>
        </p:txBody>
      </p:sp>
    </p:spTree>
    <p:extLst>
      <p:ext uri="{BB962C8B-B14F-4D97-AF65-F5344CB8AC3E}">
        <p14:creationId xmlns:p14="http://schemas.microsoft.com/office/powerpoint/2010/main" val="449493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50387-E097-44DD-BC7C-7D9C44AA0B4C}"/>
              </a:ext>
            </a:extLst>
          </p:cNvPr>
          <p:cNvSpPr>
            <a:spLocks noGrp="1"/>
          </p:cNvSpPr>
          <p:nvPr>
            <p:ph type="title"/>
          </p:nvPr>
        </p:nvSpPr>
        <p:spPr/>
        <p:txBody>
          <a:bodyPr/>
          <a:lstStyle/>
          <a:p>
            <a:r>
              <a:rPr lang="en-IE" dirty="0"/>
              <a:t>Let’s pray</a:t>
            </a:r>
          </a:p>
        </p:txBody>
      </p:sp>
      <p:sp>
        <p:nvSpPr>
          <p:cNvPr id="3" name="Content Placeholder 2">
            <a:extLst>
              <a:ext uri="{FF2B5EF4-FFF2-40B4-BE49-F238E27FC236}">
                <a16:creationId xmlns:a16="http://schemas.microsoft.com/office/drawing/2014/main" id="{446CC94C-3B8C-42DE-AE7A-0A14AFD0702D}"/>
              </a:ext>
            </a:extLst>
          </p:cNvPr>
          <p:cNvSpPr>
            <a:spLocks noGrp="1"/>
          </p:cNvSpPr>
          <p:nvPr>
            <p:ph idx="1"/>
          </p:nvPr>
        </p:nvSpPr>
        <p:spPr>
          <a:xfrm>
            <a:off x="1154954" y="2468032"/>
            <a:ext cx="10125027" cy="3416300"/>
          </a:xfrm>
        </p:spPr>
        <p:txBody>
          <a:bodyPr>
            <a:normAutofit fontScale="92500" lnSpcReduction="20000"/>
          </a:bodyPr>
          <a:lstStyle/>
          <a:p>
            <a:r>
              <a:rPr lang="en-GB" dirty="0"/>
              <a:t>Creator God, our God of Love and Life, this Lent is different.  It’s unique.  We’ve already had to do so much.  We’ve already given up so much.  Help us to be creative, to explore who we are and who you are in new ways this Lent. Lord hear us.</a:t>
            </a:r>
          </a:p>
          <a:p>
            <a:r>
              <a:rPr lang="en-GB" dirty="0"/>
              <a:t>Creator God, our God of Love and Life be with our family and friends.  Help us all to grow together this Lent.  Lord hear us.</a:t>
            </a:r>
          </a:p>
          <a:p>
            <a:endParaRPr lang="en-GB" sz="1600" dirty="0"/>
          </a:p>
          <a:p>
            <a:r>
              <a:rPr lang="en-GB" dirty="0"/>
              <a:t>Creator God, our God of Love and Life, we pray for those who are sick.  Through our care for them, help them to be aware of your love.  Lord hear us.</a:t>
            </a:r>
          </a:p>
          <a:p>
            <a:endParaRPr lang="en-GB" dirty="0"/>
          </a:p>
          <a:p>
            <a:r>
              <a:rPr lang="en-GB" dirty="0"/>
              <a:t>Creator God, our God of Love and Life, we pray for peace and justice in our world.   Every human being has something to offer.  Help our systems and structures acknowledge the gifts in each of us.   Help us always to be compassionate to others and to work for a more just world together.  Lord hear us.</a:t>
            </a:r>
            <a:endParaRPr lang="en-IE" dirty="0"/>
          </a:p>
          <a:p>
            <a:endParaRPr lang="en-IE" dirty="0"/>
          </a:p>
        </p:txBody>
      </p:sp>
      <p:pic>
        <p:nvPicPr>
          <p:cNvPr id="4" name="Picture 3" descr="Graphical user interface, text&#10;&#10;Description automatically generated">
            <a:extLst>
              <a:ext uri="{FF2B5EF4-FFF2-40B4-BE49-F238E27FC236}">
                <a16:creationId xmlns:a16="http://schemas.microsoft.com/office/drawing/2014/main" id="{F2CC6BD9-825E-4A41-A19F-102504A2BBA6}"/>
              </a:ext>
            </a:extLst>
          </p:cNvPr>
          <p:cNvPicPr>
            <a:picLocks noChangeAspect="1"/>
          </p:cNvPicPr>
          <p:nvPr/>
        </p:nvPicPr>
        <p:blipFill>
          <a:blip r:embed="rId3"/>
          <a:stretch>
            <a:fillRect/>
          </a:stretch>
        </p:blipFill>
        <p:spPr>
          <a:xfrm>
            <a:off x="6051395" y="5963830"/>
            <a:ext cx="6003040" cy="767071"/>
          </a:xfrm>
          <a:prstGeom prst="rect">
            <a:avLst/>
          </a:prstGeom>
        </p:spPr>
      </p:pic>
      <p:sp>
        <p:nvSpPr>
          <p:cNvPr id="5" name="Footer Placeholder 4">
            <a:extLst>
              <a:ext uri="{FF2B5EF4-FFF2-40B4-BE49-F238E27FC236}">
                <a16:creationId xmlns:a16="http://schemas.microsoft.com/office/drawing/2014/main" id="{67FCF16B-A674-4591-A358-2B0BFB5FB9DF}"/>
              </a:ext>
            </a:extLst>
          </p:cNvPr>
          <p:cNvSpPr>
            <a:spLocks noGrp="1"/>
          </p:cNvSpPr>
          <p:nvPr>
            <p:ph type="ftr" sz="quarter" idx="11"/>
          </p:nvPr>
        </p:nvSpPr>
        <p:spPr/>
        <p:txBody>
          <a:bodyPr/>
          <a:lstStyle/>
          <a:p>
            <a:r>
              <a:rPr lang="en-US"/>
              <a:t>CEIST Resources 2021</a:t>
            </a:r>
            <a:endParaRPr lang="en-US" dirty="0"/>
          </a:p>
        </p:txBody>
      </p:sp>
    </p:spTree>
    <p:extLst>
      <p:ext uri="{BB962C8B-B14F-4D97-AF65-F5344CB8AC3E}">
        <p14:creationId xmlns:p14="http://schemas.microsoft.com/office/powerpoint/2010/main" val="892981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576C6-D860-44E9-9111-03F37E39E59B}"/>
              </a:ext>
            </a:extLst>
          </p:cNvPr>
          <p:cNvSpPr>
            <a:spLocks noGrp="1"/>
          </p:cNvSpPr>
          <p:nvPr>
            <p:ph type="title"/>
          </p:nvPr>
        </p:nvSpPr>
        <p:spPr/>
        <p:txBody>
          <a:bodyPr/>
          <a:lstStyle/>
          <a:p>
            <a:r>
              <a:rPr lang="en-IE" sz="1800" dirty="0"/>
              <a:t>There’s always been a rainbow hanging over your head – </a:t>
            </a:r>
            <a:br>
              <a:rPr lang="en-IE" sz="1800" dirty="0"/>
            </a:br>
            <a:r>
              <a:rPr lang="en-IE" sz="1800" dirty="0"/>
              <a:t>“Rainbow” by Kacey Musgraves.</a:t>
            </a:r>
          </a:p>
        </p:txBody>
      </p:sp>
      <p:pic>
        <p:nvPicPr>
          <p:cNvPr id="6" name="Online Media 5" title="Kacey Musgraves - Rainbow (Official Music Video)">
            <a:hlinkClick r:id="" action="ppaction://media"/>
            <a:extLst>
              <a:ext uri="{FF2B5EF4-FFF2-40B4-BE49-F238E27FC236}">
                <a16:creationId xmlns:a16="http://schemas.microsoft.com/office/drawing/2014/main" id="{19A8C164-9931-4922-ADAA-74AFF179218B}"/>
              </a:ext>
            </a:extLst>
          </p:cNvPr>
          <p:cNvPicPr>
            <a:picLocks noGrp="1" noRot="1" noChangeAspect="1"/>
          </p:cNvPicPr>
          <p:nvPr>
            <p:ph idx="1"/>
            <a:videoFile r:link="rId1"/>
          </p:nvPr>
        </p:nvPicPr>
        <p:blipFill>
          <a:blip r:embed="rId4"/>
          <a:stretch>
            <a:fillRect/>
          </a:stretch>
        </p:blipFill>
        <p:spPr>
          <a:xfrm>
            <a:off x="3321844" y="2424907"/>
            <a:ext cx="6129338" cy="3462940"/>
          </a:xfrm>
          <a:prstGeom prst="rect">
            <a:avLst/>
          </a:prstGeom>
        </p:spPr>
      </p:pic>
      <p:pic>
        <p:nvPicPr>
          <p:cNvPr id="4" name="Picture 3" descr="Graphical user interface, text&#10;&#10;Description automatically generated">
            <a:extLst>
              <a:ext uri="{FF2B5EF4-FFF2-40B4-BE49-F238E27FC236}">
                <a16:creationId xmlns:a16="http://schemas.microsoft.com/office/drawing/2014/main" id="{8A693E6F-C149-4F35-A421-E86D6BDE71EA}"/>
              </a:ext>
            </a:extLst>
          </p:cNvPr>
          <p:cNvPicPr>
            <a:picLocks noChangeAspect="1"/>
          </p:cNvPicPr>
          <p:nvPr/>
        </p:nvPicPr>
        <p:blipFill>
          <a:blip r:embed="rId5"/>
          <a:stretch>
            <a:fillRect/>
          </a:stretch>
        </p:blipFill>
        <p:spPr>
          <a:xfrm>
            <a:off x="6522181" y="5989675"/>
            <a:ext cx="5507977" cy="706964"/>
          </a:xfrm>
          <a:prstGeom prst="rect">
            <a:avLst/>
          </a:prstGeom>
        </p:spPr>
      </p:pic>
      <p:sp>
        <p:nvSpPr>
          <p:cNvPr id="3" name="Footer Placeholder 2">
            <a:extLst>
              <a:ext uri="{FF2B5EF4-FFF2-40B4-BE49-F238E27FC236}">
                <a16:creationId xmlns:a16="http://schemas.microsoft.com/office/drawing/2014/main" id="{75BC59DE-A6EB-4171-BBFA-DF9C01096847}"/>
              </a:ext>
            </a:extLst>
          </p:cNvPr>
          <p:cNvSpPr>
            <a:spLocks noGrp="1"/>
          </p:cNvSpPr>
          <p:nvPr>
            <p:ph type="ftr" sz="quarter" idx="11"/>
          </p:nvPr>
        </p:nvSpPr>
        <p:spPr/>
        <p:txBody>
          <a:bodyPr/>
          <a:lstStyle/>
          <a:p>
            <a:r>
              <a:rPr lang="en-US" dirty="0"/>
              <a:t>CEIST Resources 2021</a:t>
            </a:r>
          </a:p>
        </p:txBody>
      </p:sp>
    </p:spTree>
    <p:extLst>
      <p:ext uri="{BB962C8B-B14F-4D97-AF65-F5344CB8AC3E}">
        <p14:creationId xmlns:p14="http://schemas.microsoft.com/office/powerpoint/2010/main" val="343431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971A0DA-4DE1-49EA-9471-19FDEE515720}"/>
              </a:ext>
            </a:extLst>
          </p:cNvPr>
          <p:cNvSpPr txBox="1">
            <a:spLocks/>
          </p:cNvSpPr>
          <p:nvPr/>
        </p:nvSpPr>
        <p:spPr>
          <a:xfrm>
            <a:off x="271375" y="357159"/>
            <a:ext cx="11564915" cy="5549977"/>
          </a:xfrm>
          <a:prstGeom prst="rect">
            <a:avLst/>
          </a:prstGeom>
        </p:spPr>
        <p:txBody>
          <a:bodyPr>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nSpc>
                <a:spcPct val="110000"/>
              </a:lnSpc>
              <a:buFont typeface="Wingdings 3" charset="2"/>
              <a:buNone/>
            </a:pPr>
            <a:r>
              <a:rPr lang="en-IE" sz="1200" b="1" u="sng" dirty="0">
                <a:latin typeface="Abadi" panose="020B0604020104020204" pitchFamily="34" charset="0"/>
              </a:rPr>
              <a:t>Note for Principal:  Links to Curricular areas and other aspects of your school’s life</a:t>
            </a:r>
          </a:p>
          <a:p>
            <a:pPr marL="0" indent="0">
              <a:lnSpc>
                <a:spcPct val="110000"/>
              </a:lnSpc>
              <a:buFont typeface="Wingdings 3" charset="2"/>
              <a:buNone/>
            </a:pPr>
            <a:r>
              <a:rPr lang="en-IE" sz="1200" b="1" dirty="0">
                <a:latin typeface="Abadi" panose="020B0604020104020204" pitchFamily="34" charset="0"/>
              </a:rPr>
              <a:t>Current senior cycle (Established LC, LCVP and LCA):  </a:t>
            </a:r>
            <a:r>
              <a:rPr lang="en-IE" sz="1200" dirty="0">
                <a:latin typeface="Abadi" panose="020B0604020104020204" pitchFamily="34" charset="0"/>
              </a:rPr>
              <a:t>the learner is at the centre and the focus is on embedding a number of key skills.  Included in these are being personally effective, communicating, critical and creative thinking and working with others.  It is these key skills that will are attended to in this first input for Lent.  In terms of creativity, this is explored through a variety of curricular areas within the current senior cycle. (See below for specific opportunities to build cross curricular links)</a:t>
            </a:r>
          </a:p>
          <a:p>
            <a:pPr marL="0" indent="0">
              <a:lnSpc>
                <a:spcPct val="110000"/>
              </a:lnSpc>
              <a:buFont typeface="Wingdings 3" charset="2"/>
              <a:buNone/>
            </a:pPr>
            <a:r>
              <a:rPr lang="en-IE" sz="1200" b="1" dirty="0">
                <a:latin typeface="Abadi" panose="020B0604020104020204" pitchFamily="34" charset="0"/>
              </a:rPr>
              <a:t>Senior Cycle review;  </a:t>
            </a:r>
            <a:r>
              <a:rPr lang="en-IE" sz="1200" dirty="0">
                <a:latin typeface="Abadi" panose="020B0604020104020204" pitchFamily="34" charset="0"/>
              </a:rPr>
              <a:t>some anticipated directions:  (i)  Arts education and creativity:  this area was identified as a current gap in terms of exploring the purpose of senior cycle.    (ii)  Wellbeing:  unsurprisingly, it is anticipated that any future LC programme in schools will attend more overtly to student Wellbeing.  (iii)  This material for week 1 of Lent attends or has the potential to attend to all of these areas.  In terms specifically of wellbeing resilience is explored through creativity.</a:t>
            </a:r>
          </a:p>
          <a:p>
            <a:pPr marL="0" indent="0">
              <a:lnSpc>
                <a:spcPct val="110000"/>
              </a:lnSpc>
              <a:buFont typeface="Wingdings 3" charset="2"/>
              <a:buNone/>
            </a:pPr>
            <a:r>
              <a:rPr lang="en-IE" sz="1200" b="1" dirty="0">
                <a:latin typeface="Abadi" panose="020B0604020104020204" pitchFamily="34" charset="0"/>
              </a:rPr>
              <a:t>Religious Education:  </a:t>
            </a:r>
            <a:r>
              <a:rPr lang="en-IE" sz="1200" dirty="0">
                <a:latin typeface="Abadi" panose="020B0604020104020204" pitchFamily="34" charset="0"/>
              </a:rPr>
              <a:t>Examination RE:  At least three of the Sections of the curriculum can be linked through this first set of materials.  They are </a:t>
            </a:r>
            <a:r>
              <a:rPr lang="en-GB" sz="1200" dirty="0">
                <a:latin typeface="Abadi" panose="020B0604020104020204" pitchFamily="34" charset="0"/>
              </a:rPr>
              <a:t>Section A - The Search for meaning Section B – Christianity and </a:t>
            </a:r>
            <a:r>
              <a:rPr lang="en-IE" sz="1200" dirty="0">
                <a:latin typeface="Abadi" panose="020B0604020104020204" pitchFamily="34" charset="0"/>
              </a:rPr>
              <a:t>Section E:  God Talk.  By way of example,  in Section A:  the Search for Meaning.  The material presented here provides an opportunity for students to </a:t>
            </a:r>
            <a:r>
              <a:rPr lang="en-GB" sz="1200" dirty="0">
                <a:latin typeface="Abadi" panose="020B0604020104020204" pitchFamily="34" charset="0"/>
              </a:rPr>
              <a:t>To explore some of the ancient and contemporary answers to the great questions in this case human suffering, resilience and creativity.</a:t>
            </a:r>
            <a:r>
              <a:rPr lang="en-IE" sz="1200" dirty="0">
                <a:latin typeface="Abadi" panose="020B0604020104020204" pitchFamily="34" charset="0"/>
              </a:rPr>
              <a:t> Another example.  In Section E:</a:t>
            </a:r>
            <a:r>
              <a:rPr lang="en-IE" sz="1200" b="1" dirty="0">
                <a:latin typeface="Abadi" panose="020B0604020104020204" pitchFamily="34" charset="0"/>
              </a:rPr>
              <a:t>  </a:t>
            </a:r>
            <a:r>
              <a:rPr lang="en-GB" sz="1200" dirty="0">
                <a:latin typeface="Abadi" panose="020B0604020104020204" pitchFamily="34" charset="0"/>
              </a:rPr>
              <a:t>To explore images of God in scripture/sacred texts e.g. in Topic 3:  God in the Bits and Pieces of Everyday: Implications of images of God for life.   Journaling as a model of engagement with big questions is developed in LC RE and presented as an option in this resource.  Non-Examination RE:  individual modules teachers currently explore can be linked to this resource e.g. spirituality and prayer, engagement with sacred texts, ritual, wellbeing and so on.  (Note:  The NCCA non-examination Framework provides for the same sections as the Examination curriculum for RE and therefore themes as described above are also relevant).</a:t>
            </a:r>
          </a:p>
          <a:p>
            <a:pPr marL="0" indent="0">
              <a:lnSpc>
                <a:spcPct val="110000"/>
              </a:lnSpc>
              <a:buFont typeface="Wingdings 3" charset="2"/>
              <a:buNone/>
            </a:pPr>
            <a:r>
              <a:rPr lang="en-GB" sz="1200" dirty="0">
                <a:latin typeface="Abadi" panose="020B0604020104020204" pitchFamily="34" charset="0"/>
              </a:rPr>
              <a:t>Your school’s </a:t>
            </a:r>
            <a:r>
              <a:rPr lang="en-GB" sz="1200" b="1" dirty="0">
                <a:latin typeface="Abadi" panose="020B0604020104020204" pitchFamily="34" charset="0"/>
              </a:rPr>
              <a:t>Faith Formation policy: </a:t>
            </a:r>
            <a:r>
              <a:rPr lang="en-GB" sz="1200" dirty="0">
                <a:latin typeface="Abadi" panose="020B0604020104020204" pitchFamily="34" charset="0"/>
              </a:rPr>
              <a:t>This material supports the faith development of students attending your school.   Given the online nature of learning, great care needs to be taken to ensure that all participation is understood as invitational.  Attention can be given to ensuring everyone is included while respecting that for some students and their parents, prayer is difficult.  At the same time, the school’s ethos as a </a:t>
            </a:r>
            <a:r>
              <a:rPr lang="en-GB" sz="1200" dirty="0">
                <a:latin typeface="Gaelic" pitchFamily="2" charset="0"/>
              </a:rPr>
              <a:t>CEIST</a:t>
            </a:r>
            <a:r>
              <a:rPr lang="en-GB" sz="1200" dirty="0">
                <a:latin typeface="Abadi" panose="020B0604020104020204" pitchFamily="34" charset="0"/>
              </a:rPr>
              <a:t> school that promotes spiritual and human development, that creates community and that acknowledges Jesus Christ at the heart of it’s life.  In a Catholic school, resilience doesn’t come only from our own strength and character, it comes ultimately from knowing that we are loved by God.  Further information and advice is available from JMB/AMCSS in terms of </a:t>
            </a:r>
            <a:r>
              <a:rPr lang="en-GB" sz="1200" dirty="0">
                <a:solidFill>
                  <a:srgbClr val="333333"/>
                </a:solidFill>
                <a:latin typeface="Abadi" panose="020B0604020104020204" pitchFamily="34" charset="0"/>
              </a:rPr>
              <a:t>Guidelines on the Inclusion of Students of Different Beliefs in Catholic Secondary Schools. Second Edition</a:t>
            </a:r>
            <a:r>
              <a:rPr lang="en-GB" sz="1200" b="1" dirty="0">
                <a:solidFill>
                  <a:srgbClr val="333333"/>
                </a:solidFill>
                <a:latin typeface="Abadi" panose="020B0604020104020204" pitchFamily="34" charset="0"/>
              </a:rPr>
              <a:t>.  See </a:t>
            </a:r>
            <a:r>
              <a:rPr lang="en-GB" sz="1200" b="1" dirty="0">
                <a:solidFill>
                  <a:srgbClr val="7030A0"/>
                </a:solidFill>
                <a:latin typeface="Abadi" panose="020B0604020104020204" pitchFamily="34" charset="0"/>
                <a:hlinkClick r:id="rId3">
                  <a:extLst>
                    <a:ext uri="{A12FA001-AC4F-418D-AE19-62706E023703}">
                      <ahyp:hlinkClr xmlns:ahyp="http://schemas.microsoft.com/office/drawing/2018/hyperlinkcolor" val="tx"/>
                    </a:ext>
                  </a:extLst>
                </a:hlinkClick>
              </a:rPr>
              <a:t>https://www.jmb.ie/Site-Search/resource/2008</a:t>
            </a:r>
            <a:r>
              <a:rPr lang="en-GB" sz="1200" b="1" dirty="0">
                <a:solidFill>
                  <a:srgbClr val="7030A0"/>
                </a:solidFill>
                <a:latin typeface="Abadi" panose="020B0604020104020204" pitchFamily="34" charset="0"/>
              </a:rPr>
              <a:t>.</a:t>
            </a:r>
            <a:r>
              <a:rPr lang="en-GB" sz="1200" b="1" dirty="0">
                <a:solidFill>
                  <a:srgbClr val="333333"/>
                </a:solidFill>
                <a:latin typeface="Abadi" panose="020B0604020104020204" pitchFamily="34" charset="0"/>
              </a:rPr>
              <a:t>  </a:t>
            </a:r>
            <a:r>
              <a:rPr lang="en-GB" sz="1200" dirty="0">
                <a:solidFill>
                  <a:srgbClr val="333333"/>
                </a:solidFill>
                <a:latin typeface="Abadi" panose="020B0604020104020204" pitchFamily="34" charset="0"/>
              </a:rPr>
              <a:t>As a first step, the material can be presented as a reflection space, in line with Wellbeing provision within your school.  In addition, those very specific dimensions of the reflection that are prayer can and should be presented as invitational. </a:t>
            </a:r>
          </a:p>
          <a:p>
            <a:pPr marL="0" indent="0">
              <a:lnSpc>
                <a:spcPct val="110000"/>
              </a:lnSpc>
              <a:buFont typeface="Wingdings 3" charset="2"/>
              <a:buNone/>
            </a:pPr>
            <a:r>
              <a:rPr lang="en-GB" sz="1200" b="1" dirty="0">
                <a:solidFill>
                  <a:srgbClr val="333333"/>
                </a:solidFill>
                <a:latin typeface="Abadi" panose="020B0604020104020204" pitchFamily="34" charset="0"/>
              </a:rPr>
              <a:t>Other curricular links:  Art</a:t>
            </a:r>
            <a:r>
              <a:rPr lang="en-GB" sz="1200" dirty="0">
                <a:solidFill>
                  <a:srgbClr val="333333"/>
                </a:solidFill>
                <a:latin typeface="Abadi" panose="020B0604020104020204" pitchFamily="34" charset="0"/>
              </a:rPr>
              <a:t>,</a:t>
            </a:r>
            <a:r>
              <a:rPr lang="en-IE" sz="1200" b="1" dirty="0">
                <a:latin typeface="Abadi" panose="020B0604020104020204" pitchFamily="34" charset="0"/>
              </a:rPr>
              <a:t>  </a:t>
            </a:r>
            <a:r>
              <a:rPr lang="en-IE" sz="1200" dirty="0">
                <a:latin typeface="Abadi" panose="020B0604020104020204" pitchFamily="34" charset="0"/>
              </a:rPr>
              <a:t>All three strands </a:t>
            </a:r>
            <a:r>
              <a:rPr lang="en-IE" sz="1200" i="1" dirty="0">
                <a:latin typeface="Abadi" panose="020B0604020104020204" pitchFamily="34" charset="0"/>
              </a:rPr>
              <a:t>Research, Create and Respond </a:t>
            </a:r>
            <a:r>
              <a:rPr lang="en-IE" sz="1200" dirty="0">
                <a:latin typeface="Abadi" panose="020B0604020104020204" pitchFamily="34" charset="0"/>
              </a:rPr>
              <a:t>are attended to in this first set of materials for Lent</a:t>
            </a:r>
            <a:r>
              <a:rPr lang="en-GB" sz="1200" b="0" i="0" dirty="0">
                <a:solidFill>
                  <a:srgbClr val="525252"/>
                </a:solidFill>
                <a:effectLst/>
                <a:latin typeface="Abadi" panose="020B0604020104020204" pitchFamily="34" charset="0"/>
              </a:rPr>
              <a:t>.  In addition, the art of British painter LS Lowry is explored in Module 1 as is art work in various art and photography competitions held in Ireland and elsewhere over the last year.</a:t>
            </a:r>
            <a:r>
              <a:rPr lang="en-IE" sz="1200" b="1" i="0" dirty="0">
                <a:solidFill>
                  <a:srgbClr val="525252"/>
                </a:solidFill>
                <a:effectLst/>
                <a:latin typeface="Abadi" panose="020B0604020104020204" pitchFamily="34" charset="0"/>
              </a:rPr>
              <a:t>  English: </a:t>
            </a:r>
            <a:r>
              <a:rPr lang="en-IE" sz="1200" i="0" dirty="0">
                <a:solidFill>
                  <a:srgbClr val="525252"/>
                </a:solidFill>
                <a:effectLst/>
                <a:latin typeface="Abadi" panose="020B0604020104020204" pitchFamily="34" charset="0"/>
              </a:rPr>
              <a:t>discrimination and interpretation abilities are </a:t>
            </a:r>
            <a:r>
              <a:rPr lang="en-IE" sz="1200" dirty="0">
                <a:solidFill>
                  <a:srgbClr val="525252"/>
                </a:solidFill>
                <a:latin typeface="Abadi" panose="020B0604020104020204" pitchFamily="34" charset="0"/>
              </a:rPr>
              <a:t>developed in a range of different ways through media, film and theatrical experiences. Specifically in terms of </a:t>
            </a:r>
            <a:r>
              <a:rPr lang="en-IE" sz="1200" i="0" dirty="0">
                <a:solidFill>
                  <a:srgbClr val="525252"/>
                </a:solidFill>
                <a:effectLst/>
                <a:latin typeface="Abadi" panose="020B0604020104020204" pitchFamily="34" charset="0"/>
              </a:rPr>
              <a:t>films, students are invited to see </a:t>
            </a:r>
            <a:r>
              <a:rPr lang="en-GB" sz="1200" dirty="0">
                <a:latin typeface="Abadi" panose="020B0604020104020204" pitchFamily="34" charset="0"/>
              </a:rPr>
              <a:t>films as complex amalgams of images and words.  In this context, the film, ‘Shawshank Redemption’ is engaged with briefly as part of this material.  Student creativity is encouraged.  This is linked to the second of the two key domains in Senior Cycle English, ‘composing’.  This Lent resource for week 1 attends to that with suggestions around how students can, to use the language of the LC English curriculum, “shape and order experience for themselves.  </a:t>
            </a:r>
            <a:r>
              <a:rPr lang="en-GB" sz="1200" b="1" dirty="0">
                <a:latin typeface="Abadi" panose="020B0604020104020204" pitchFamily="34" charset="0"/>
              </a:rPr>
              <a:t>Physics:  </a:t>
            </a:r>
            <a:r>
              <a:rPr lang="en-GB" sz="1200" dirty="0">
                <a:latin typeface="Abadi" panose="020B0604020104020204" pitchFamily="34" charset="0"/>
              </a:rPr>
              <a:t>exploration of refraction and dispersion in light.  </a:t>
            </a:r>
            <a:r>
              <a:rPr lang="en-GB" sz="1200" b="1" dirty="0">
                <a:latin typeface="Abadi" panose="020B0604020104020204" pitchFamily="34" charset="0"/>
              </a:rPr>
              <a:t>Physical Education:  </a:t>
            </a:r>
            <a:r>
              <a:rPr lang="en-GB" sz="1200" dirty="0">
                <a:latin typeface="Abadi" panose="020B0604020104020204" pitchFamily="34" charset="0"/>
              </a:rPr>
              <a:t>dance is listed as one of the ways in which students can self-express and be creative.  </a:t>
            </a:r>
            <a:endParaRPr lang="en-IE" sz="1200" b="1" u="sng" dirty="0">
              <a:latin typeface="Abadi" panose="020B0604020104020204" pitchFamily="34" charset="0"/>
            </a:endParaRPr>
          </a:p>
          <a:p>
            <a:pPr marL="0" indent="0">
              <a:lnSpc>
                <a:spcPct val="110000"/>
              </a:lnSpc>
              <a:buFont typeface="Wingdings 3" charset="2"/>
              <a:buNone/>
            </a:pPr>
            <a:endParaRPr lang="en-IE" sz="1200" dirty="0">
              <a:latin typeface="Abadi" panose="020B0604020104020204" pitchFamily="34" charset="0"/>
            </a:endParaRPr>
          </a:p>
        </p:txBody>
      </p:sp>
      <p:pic>
        <p:nvPicPr>
          <p:cNvPr id="3" name="Picture 2" descr="Graphical user interface, text&#10;&#10;Description automatically generated">
            <a:extLst>
              <a:ext uri="{FF2B5EF4-FFF2-40B4-BE49-F238E27FC236}">
                <a16:creationId xmlns:a16="http://schemas.microsoft.com/office/drawing/2014/main" id="{03AE8034-3BA1-4BA6-8430-8EA36EA0295A}"/>
              </a:ext>
            </a:extLst>
          </p:cNvPr>
          <p:cNvPicPr>
            <a:picLocks noChangeAspect="1"/>
          </p:cNvPicPr>
          <p:nvPr/>
        </p:nvPicPr>
        <p:blipFill>
          <a:blip r:embed="rId4"/>
          <a:stretch>
            <a:fillRect/>
          </a:stretch>
        </p:blipFill>
        <p:spPr>
          <a:xfrm>
            <a:off x="5923369" y="6060935"/>
            <a:ext cx="6147249" cy="734210"/>
          </a:xfrm>
          <a:prstGeom prst="rect">
            <a:avLst/>
          </a:prstGeom>
        </p:spPr>
      </p:pic>
      <p:sp>
        <p:nvSpPr>
          <p:cNvPr id="4" name="Footer Placeholder 3">
            <a:extLst>
              <a:ext uri="{FF2B5EF4-FFF2-40B4-BE49-F238E27FC236}">
                <a16:creationId xmlns:a16="http://schemas.microsoft.com/office/drawing/2014/main" id="{D643650A-982A-4EA7-B27D-D259EA3EB0AE}"/>
              </a:ext>
            </a:extLst>
          </p:cNvPr>
          <p:cNvSpPr>
            <a:spLocks noGrp="1"/>
          </p:cNvSpPr>
          <p:nvPr>
            <p:ph type="ftr" sz="quarter" idx="11"/>
          </p:nvPr>
        </p:nvSpPr>
        <p:spPr/>
        <p:txBody>
          <a:bodyPr/>
          <a:lstStyle/>
          <a:p>
            <a:r>
              <a:rPr lang="en-US"/>
              <a:t>CEIST Resources 2021</a:t>
            </a:r>
            <a:endParaRPr lang="en-US" dirty="0"/>
          </a:p>
        </p:txBody>
      </p:sp>
    </p:spTree>
    <p:extLst>
      <p:ext uri="{BB962C8B-B14F-4D97-AF65-F5344CB8AC3E}">
        <p14:creationId xmlns:p14="http://schemas.microsoft.com/office/powerpoint/2010/main" val="993317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C2E86-D879-484E-BAA8-9033F4197F6E}"/>
              </a:ext>
            </a:extLst>
          </p:cNvPr>
          <p:cNvSpPr>
            <a:spLocks noGrp="1"/>
          </p:cNvSpPr>
          <p:nvPr>
            <p:ph type="ctrTitle"/>
          </p:nvPr>
        </p:nvSpPr>
        <p:spPr/>
        <p:txBody>
          <a:bodyPr/>
          <a:lstStyle/>
          <a:p>
            <a:r>
              <a:rPr lang="en-IE" dirty="0"/>
              <a:t>Lent	</a:t>
            </a:r>
          </a:p>
        </p:txBody>
      </p:sp>
      <p:sp>
        <p:nvSpPr>
          <p:cNvPr id="3" name="Subtitle 2">
            <a:extLst>
              <a:ext uri="{FF2B5EF4-FFF2-40B4-BE49-F238E27FC236}">
                <a16:creationId xmlns:a16="http://schemas.microsoft.com/office/drawing/2014/main" id="{BC8416A8-08CC-42F6-AB59-0EAC3E7FD102}"/>
              </a:ext>
            </a:extLst>
          </p:cNvPr>
          <p:cNvSpPr>
            <a:spLocks noGrp="1"/>
          </p:cNvSpPr>
          <p:nvPr>
            <p:ph type="subTitle" idx="1"/>
          </p:nvPr>
        </p:nvSpPr>
        <p:spPr>
          <a:xfrm>
            <a:off x="1200962" y="4616353"/>
            <a:ext cx="8825658" cy="861420"/>
          </a:xfrm>
        </p:spPr>
        <p:txBody>
          <a:bodyPr/>
          <a:lstStyle/>
          <a:p>
            <a:r>
              <a:rPr lang="en-IE" dirty="0"/>
              <a:t>Week 1 (Senior)</a:t>
            </a:r>
          </a:p>
          <a:p>
            <a:r>
              <a:rPr lang="en-IE" dirty="0"/>
              <a:t>Week beginning 22</a:t>
            </a:r>
            <a:r>
              <a:rPr lang="en-IE" baseline="30000" dirty="0"/>
              <a:t>nd</a:t>
            </a:r>
            <a:r>
              <a:rPr lang="en-IE" dirty="0"/>
              <a:t> February</a:t>
            </a:r>
          </a:p>
        </p:txBody>
      </p:sp>
      <p:pic>
        <p:nvPicPr>
          <p:cNvPr id="5" name="Picture 4">
            <a:extLst>
              <a:ext uri="{FF2B5EF4-FFF2-40B4-BE49-F238E27FC236}">
                <a16:creationId xmlns:a16="http://schemas.microsoft.com/office/drawing/2014/main" id="{8B12AE06-3FDD-4743-A4A5-309B4C7EB6A8}"/>
              </a:ext>
            </a:extLst>
          </p:cNvPr>
          <p:cNvPicPr>
            <a:picLocks noChangeAspect="1"/>
          </p:cNvPicPr>
          <p:nvPr/>
        </p:nvPicPr>
        <p:blipFill>
          <a:blip r:embed="rId3"/>
          <a:stretch>
            <a:fillRect/>
          </a:stretch>
        </p:blipFill>
        <p:spPr>
          <a:xfrm>
            <a:off x="4751350" y="950799"/>
            <a:ext cx="5229263" cy="3171848"/>
          </a:xfrm>
          <a:prstGeom prst="rect">
            <a:avLst/>
          </a:prstGeom>
        </p:spPr>
      </p:pic>
      <p:sp>
        <p:nvSpPr>
          <p:cNvPr id="4" name="Footer Placeholder 3">
            <a:extLst>
              <a:ext uri="{FF2B5EF4-FFF2-40B4-BE49-F238E27FC236}">
                <a16:creationId xmlns:a16="http://schemas.microsoft.com/office/drawing/2014/main" id="{E681EC54-92C8-45A8-BDCE-94F7F28A47DD}"/>
              </a:ext>
            </a:extLst>
          </p:cNvPr>
          <p:cNvSpPr>
            <a:spLocks noGrp="1"/>
          </p:cNvSpPr>
          <p:nvPr>
            <p:ph type="ftr" sz="quarter" idx="11"/>
          </p:nvPr>
        </p:nvSpPr>
        <p:spPr/>
        <p:txBody>
          <a:bodyPr/>
          <a:lstStyle/>
          <a:p>
            <a:r>
              <a:rPr lang="en-US"/>
              <a:t>CEIST Resources 2021</a:t>
            </a:r>
            <a:endParaRPr lang="en-US" dirty="0"/>
          </a:p>
        </p:txBody>
      </p:sp>
    </p:spTree>
    <p:extLst>
      <p:ext uri="{BB962C8B-B14F-4D97-AF65-F5344CB8AC3E}">
        <p14:creationId xmlns:p14="http://schemas.microsoft.com/office/powerpoint/2010/main" val="4112273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02241-677A-40DE-A755-8ABB31062855}"/>
              </a:ext>
            </a:extLst>
          </p:cNvPr>
          <p:cNvSpPr>
            <a:spLocks noGrp="1"/>
          </p:cNvSpPr>
          <p:nvPr>
            <p:ph type="title"/>
          </p:nvPr>
        </p:nvSpPr>
        <p:spPr/>
        <p:txBody>
          <a:bodyPr/>
          <a:lstStyle/>
          <a:p>
            <a:r>
              <a:rPr lang="en-GB" dirty="0"/>
              <a:t>Checking in together</a:t>
            </a:r>
            <a:endParaRPr lang="en-IE" dirty="0"/>
          </a:p>
        </p:txBody>
      </p:sp>
      <p:pic>
        <p:nvPicPr>
          <p:cNvPr id="5" name="Picture 4">
            <a:extLst>
              <a:ext uri="{FF2B5EF4-FFF2-40B4-BE49-F238E27FC236}">
                <a16:creationId xmlns:a16="http://schemas.microsoft.com/office/drawing/2014/main" id="{3FAA33C0-E972-4EDD-A45F-ACBD7EEAD53A}"/>
              </a:ext>
            </a:extLst>
          </p:cNvPr>
          <p:cNvPicPr>
            <a:picLocks noChangeAspect="1"/>
          </p:cNvPicPr>
          <p:nvPr/>
        </p:nvPicPr>
        <p:blipFill>
          <a:blip r:embed="rId3"/>
          <a:stretch>
            <a:fillRect/>
          </a:stretch>
        </p:blipFill>
        <p:spPr>
          <a:xfrm>
            <a:off x="4042606" y="3107266"/>
            <a:ext cx="4221928" cy="2308755"/>
          </a:xfrm>
          <a:prstGeom prst="rect">
            <a:avLst/>
          </a:prstGeom>
        </p:spPr>
      </p:pic>
      <p:pic>
        <p:nvPicPr>
          <p:cNvPr id="4" name="Picture 3" descr="Graphical user interface, text&#10;&#10;Description automatically generated">
            <a:extLst>
              <a:ext uri="{FF2B5EF4-FFF2-40B4-BE49-F238E27FC236}">
                <a16:creationId xmlns:a16="http://schemas.microsoft.com/office/drawing/2014/main" id="{A20C38B2-20EB-4255-AE43-94FEBC120856}"/>
              </a:ext>
            </a:extLst>
          </p:cNvPr>
          <p:cNvPicPr>
            <a:picLocks noChangeAspect="1"/>
          </p:cNvPicPr>
          <p:nvPr/>
        </p:nvPicPr>
        <p:blipFill>
          <a:blip r:embed="rId4"/>
          <a:stretch>
            <a:fillRect/>
          </a:stretch>
        </p:blipFill>
        <p:spPr>
          <a:xfrm>
            <a:off x="7120991" y="6271327"/>
            <a:ext cx="4917260" cy="499010"/>
          </a:xfrm>
          <a:prstGeom prst="rect">
            <a:avLst/>
          </a:prstGeom>
        </p:spPr>
      </p:pic>
      <p:sp>
        <p:nvSpPr>
          <p:cNvPr id="3" name="Footer Placeholder 2">
            <a:extLst>
              <a:ext uri="{FF2B5EF4-FFF2-40B4-BE49-F238E27FC236}">
                <a16:creationId xmlns:a16="http://schemas.microsoft.com/office/drawing/2014/main" id="{D3CE1E62-7FB5-44AB-B49C-DBDB67769D65}"/>
              </a:ext>
            </a:extLst>
          </p:cNvPr>
          <p:cNvSpPr>
            <a:spLocks noGrp="1"/>
          </p:cNvSpPr>
          <p:nvPr>
            <p:ph type="ftr" sz="quarter" idx="11"/>
          </p:nvPr>
        </p:nvSpPr>
        <p:spPr/>
        <p:txBody>
          <a:bodyPr/>
          <a:lstStyle/>
          <a:p>
            <a:r>
              <a:rPr lang="en-US"/>
              <a:t>CEIST Resources 2021</a:t>
            </a:r>
            <a:endParaRPr lang="en-US" dirty="0"/>
          </a:p>
        </p:txBody>
      </p:sp>
    </p:spTree>
    <p:extLst>
      <p:ext uri="{BB962C8B-B14F-4D97-AF65-F5344CB8AC3E}">
        <p14:creationId xmlns:p14="http://schemas.microsoft.com/office/powerpoint/2010/main" val="2917781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387E9-D1F3-4AA7-A1BC-B2F2AE0C88C4}"/>
              </a:ext>
            </a:extLst>
          </p:cNvPr>
          <p:cNvSpPr>
            <a:spLocks noGrp="1"/>
          </p:cNvSpPr>
          <p:nvPr>
            <p:ph type="title"/>
          </p:nvPr>
        </p:nvSpPr>
        <p:spPr/>
        <p:txBody>
          <a:bodyPr/>
          <a:lstStyle/>
          <a:p>
            <a:r>
              <a:rPr lang="en-IE" dirty="0"/>
              <a:t>First week of Lent</a:t>
            </a:r>
          </a:p>
        </p:txBody>
      </p:sp>
      <p:sp>
        <p:nvSpPr>
          <p:cNvPr id="3" name="Content Placeholder 2">
            <a:extLst>
              <a:ext uri="{FF2B5EF4-FFF2-40B4-BE49-F238E27FC236}">
                <a16:creationId xmlns:a16="http://schemas.microsoft.com/office/drawing/2014/main" id="{9D9B190F-6479-4414-98A7-5B76C70180C2}"/>
              </a:ext>
            </a:extLst>
          </p:cNvPr>
          <p:cNvSpPr>
            <a:spLocks noGrp="1"/>
          </p:cNvSpPr>
          <p:nvPr>
            <p:ph idx="1"/>
          </p:nvPr>
        </p:nvSpPr>
        <p:spPr>
          <a:xfrm>
            <a:off x="1154954" y="2318073"/>
            <a:ext cx="5688669" cy="3416300"/>
          </a:xfrm>
        </p:spPr>
        <p:txBody>
          <a:bodyPr>
            <a:normAutofit fontScale="70000" lnSpcReduction="20000"/>
          </a:bodyPr>
          <a:lstStyle/>
          <a:p>
            <a:pPr marL="0" indent="0">
              <a:buNone/>
            </a:pPr>
            <a:endParaRPr lang="en-IE" dirty="0"/>
          </a:p>
          <a:p>
            <a:pPr marL="0" indent="0" algn="l" fontAlgn="t">
              <a:buNone/>
            </a:pPr>
            <a:r>
              <a:rPr lang="en-GB" b="0" i="0" dirty="0">
                <a:solidFill>
                  <a:srgbClr val="118EE5"/>
                </a:solidFill>
                <a:effectLst/>
                <a:latin typeface="georgia" panose="02040502050405020303" pitchFamily="18" charset="0"/>
              </a:rPr>
              <a:t> Genesis 9:8-15</a:t>
            </a:r>
          </a:p>
          <a:p>
            <a:pPr marL="0" indent="0" algn="l" fontAlgn="t">
              <a:buNone/>
            </a:pPr>
            <a:r>
              <a:rPr lang="en-GB" b="0" i="1" dirty="0">
                <a:solidFill>
                  <a:srgbClr val="800000"/>
                </a:solidFill>
                <a:effectLst/>
                <a:latin typeface="georgia" panose="02040502050405020303" pitchFamily="18" charset="0"/>
              </a:rPr>
              <a:t>The rainbow as the sign of God’s covenant with humanity</a:t>
            </a:r>
          </a:p>
          <a:p>
            <a:pPr marL="0" indent="0" algn="l" fontAlgn="t">
              <a:buNone/>
            </a:pPr>
            <a:r>
              <a:rPr lang="en-GB" b="0" i="0" dirty="0">
                <a:solidFill>
                  <a:srgbClr val="000000"/>
                </a:solidFill>
                <a:effectLst/>
                <a:latin typeface="georgia" panose="02040502050405020303" pitchFamily="18" charset="0"/>
              </a:rPr>
              <a:t>Then God said to Noah and to his sons with him, </a:t>
            </a:r>
            <a:r>
              <a:rPr lang="en-GB" b="0" i="1" dirty="0">
                <a:solidFill>
                  <a:srgbClr val="000000"/>
                </a:solidFill>
                <a:effectLst/>
                <a:latin typeface="georgia" panose="02040502050405020303" pitchFamily="18" charset="0"/>
              </a:rPr>
              <a:t>“As for me, I am establishing my covenant with you and your descendants after you, and with every living creature that is with you, the birds, the domestic animals, and every animal of the earth with you, as many as came out of the ark. I establish my covenant with you, that never again shall all flesh be cut off by the waters of a flood, and never again shall there be a flood to destroy the earth.”</a:t>
            </a:r>
          </a:p>
          <a:p>
            <a:pPr marL="0" indent="0" algn="l" fontAlgn="t">
              <a:buNone/>
            </a:pPr>
            <a:r>
              <a:rPr lang="en-GB" b="0" i="0" dirty="0">
                <a:solidFill>
                  <a:srgbClr val="000000"/>
                </a:solidFill>
                <a:effectLst/>
                <a:latin typeface="georgia" panose="02040502050405020303" pitchFamily="18" charset="0"/>
              </a:rPr>
              <a:t>God said, “</a:t>
            </a:r>
            <a:r>
              <a:rPr lang="en-GB" b="0" i="1" dirty="0">
                <a:solidFill>
                  <a:srgbClr val="000000"/>
                </a:solidFill>
                <a:effectLst/>
                <a:latin typeface="georgia" panose="02040502050405020303" pitchFamily="18" charset="0"/>
              </a:rPr>
              <a:t>This is the sign of the covenant that I make between me and you and every living creature that is with you, for all future generations: I have set my bow in the clouds, and it shall be a sign of the covenant between me and the earth. When I bring clouds over the earth and the bow is seen in the clouds, I will remember my covenant that is between me and you and every living creature of all flesh; and the waters shall never again become a flood to destroy all flesh.”</a:t>
            </a:r>
          </a:p>
          <a:p>
            <a:pPr marL="0" indent="0">
              <a:buNone/>
            </a:pPr>
            <a:endParaRPr lang="en-IE" dirty="0"/>
          </a:p>
        </p:txBody>
      </p:sp>
      <p:pic>
        <p:nvPicPr>
          <p:cNvPr id="6" name="Picture 5">
            <a:extLst>
              <a:ext uri="{FF2B5EF4-FFF2-40B4-BE49-F238E27FC236}">
                <a16:creationId xmlns:a16="http://schemas.microsoft.com/office/drawing/2014/main" id="{A22F068E-2FB7-4A60-A93E-99F04D53A348}"/>
              </a:ext>
            </a:extLst>
          </p:cNvPr>
          <p:cNvPicPr>
            <a:picLocks noChangeAspect="1"/>
          </p:cNvPicPr>
          <p:nvPr/>
        </p:nvPicPr>
        <p:blipFill>
          <a:blip r:embed="rId3"/>
          <a:stretch>
            <a:fillRect/>
          </a:stretch>
        </p:blipFill>
        <p:spPr>
          <a:xfrm>
            <a:off x="7934076" y="3078956"/>
            <a:ext cx="3581668" cy="2295537"/>
          </a:xfrm>
          <a:prstGeom prst="rect">
            <a:avLst/>
          </a:prstGeom>
        </p:spPr>
      </p:pic>
      <p:pic>
        <p:nvPicPr>
          <p:cNvPr id="5" name="Picture 4" descr="Graphical user interface, text&#10;&#10;Description automatically generated">
            <a:extLst>
              <a:ext uri="{FF2B5EF4-FFF2-40B4-BE49-F238E27FC236}">
                <a16:creationId xmlns:a16="http://schemas.microsoft.com/office/drawing/2014/main" id="{7A1FB8E3-E20E-4A4F-BD57-D33D9A472124}"/>
              </a:ext>
            </a:extLst>
          </p:cNvPr>
          <p:cNvPicPr>
            <a:picLocks noChangeAspect="1"/>
          </p:cNvPicPr>
          <p:nvPr/>
        </p:nvPicPr>
        <p:blipFill>
          <a:blip r:embed="rId4"/>
          <a:stretch>
            <a:fillRect/>
          </a:stretch>
        </p:blipFill>
        <p:spPr>
          <a:xfrm>
            <a:off x="5850601" y="6117579"/>
            <a:ext cx="6187649" cy="605816"/>
          </a:xfrm>
          <a:prstGeom prst="rect">
            <a:avLst/>
          </a:prstGeom>
        </p:spPr>
      </p:pic>
      <p:sp>
        <p:nvSpPr>
          <p:cNvPr id="4" name="Footer Placeholder 3">
            <a:extLst>
              <a:ext uri="{FF2B5EF4-FFF2-40B4-BE49-F238E27FC236}">
                <a16:creationId xmlns:a16="http://schemas.microsoft.com/office/drawing/2014/main" id="{F741B028-DC7C-406A-92E2-CC7BA33B410D}"/>
              </a:ext>
            </a:extLst>
          </p:cNvPr>
          <p:cNvSpPr>
            <a:spLocks noGrp="1"/>
          </p:cNvSpPr>
          <p:nvPr>
            <p:ph type="ftr" sz="quarter" idx="11"/>
          </p:nvPr>
        </p:nvSpPr>
        <p:spPr/>
        <p:txBody>
          <a:bodyPr/>
          <a:lstStyle/>
          <a:p>
            <a:r>
              <a:rPr lang="en-US"/>
              <a:t>CEIST Resources 2021</a:t>
            </a:r>
            <a:endParaRPr lang="en-US" dirty="0"/>
          </a:p>
        </p:txBody>
      </p:sp>
    </p:spTree>
    <p:extLst>
      <p:ext uri="{BB962C8B-B14F-4D97-AF65-F5344CB8AC3E}">
        <p14:creationId xmlns:p14="http://schemas.microsoft.com/office/powerpoint/2010/main" val="3310051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4331F-A996-4110-A26A-BBBF7ED31FD1}"/>
              </a:ext>
            </a:extLst>
          </p:cNvPr>
          <p:cNvSpPr>
            <a:spLocks noGrp="1"/>
          </p:cNvSpPr>
          <p:nvPr>
            <p:ph type="title"/>
          </p:nvPr>
        </p:nvSpPr>
        <p:spPr/>
        <p:txBody>
          <a:bodyPr/>
          <a:lstStyle/>
          <a:p>
            <a:r>
              <a:rPr lang="en-IE" dirty="0"/>
              <a:t>How are rainbows formed?  Artistically beautiful, yet scientifically complex</a:t>
            </a:r>
          </a:p>
        </p:txBody>
      </p:sp>
      <p:pic>
        <p:nvPicPr>
          <p:cNvPr id="4" name="Online Media 3" title="Blue Sky Science: How do the sun and rain make rainbows?">
            <a:hlinkClick r:id="" action="ppaction://media"/>
            <a:extLst>
              <a:ext uri="{FF2B5EF4-FFF2-40B4-BE49-F238E27FC236}">
                <a16:creationId xmlns:a16="http://schemas.microsoft.com/office/drawing/2014/main" id="{302B0B26-A66C-4B3D-94F1-C86B514CB2C4}"/>
              </a:ext>
            </a:extLst>
          </p:cNvPr>
          <p:cNvPicPr>
            <a:picLocks noGrp="1" noRot="1" noChangeAspect="1"/>
          </p:cNvPicPr>
          <p:nvPr>
            <p:ph idx="1"/>
            <a:videoFile r:link="rId1"/>
          </p:nvPr>
        </p:nvPicPr>
        <p:blipFill>
          <a:blip r:embed="rId4"/>
          <a:stretch>
            <a:fillRect/>
          </a:stretch>
        </p:blipFill>
        <p:spPr>
          <a:xfrm>
            <a:off x="3197594" y="2417642"/>
            <a:ext cx="5625438" cy="3164125"/>
          </a:xfrm>
          <a:prstGeom prst="rect">
            <a:avLst/>
          </a:prstGeom>
        </p:spPr>
      </p:pic>
      <p:pic>
        <p:nvPicPr>
          <p:cNvPr id="5" name="Picture 4" descr="Graphical user interface, text&#10;&#10;Description automatically generated">
            <a:extLst>
              <a:ext uri="{FF2B5EF4-FFF2-40B4-BE49-F238E27FC236}">
                <a16:creationId xmlns:a16="http://schemas.microsoft.com/office/drawing/2014/main" id="{8C962CF9-756C-4D37-8847-E7F18CD65B07}"/>
              </a:ext>
            </a:extLst>
          </p:cNvPr>
          <p:cNvPicPr>
            <a:picLocks noChangeAspect="1"/>
          </p:cNvPicPr>
          <p:nvPr/>
        </p:nvPicPr>
        <p:blipFill>
          <a:blip r:embed="rId5"/>
          <a:stretch>
            <a:fillRect/>
          </a:stretch>
        </p:blipFill>
        <p:spPr>
          <a:xfrm>
            <a:off x="6390207" y="6106928"/>
            <a:ext cx="5625438" cy="589711"/>
          </a:xfrm>
          <a:prstGeom prst="rect">
            <a:avLst/>
          </a:prstGeom>
        </p:spPr>
      </p:pic>
      <p:sp>
        <p:nvSpPr>
          <p:cNvPr id="3" name="Footer Placeholder 2">
            <a:extLst>
              <a:ext uri="{FF2B5EF4-FFF2-40B4-BE49-F238E27FC236}">
                <a16:creationId xmlns:a16="http://schemas.microsoft.com/office/drawing/2014/main" id="{7F86880A-680B-4DD8-80B1-D44919FDA031}"/>
              </a:ext>
            </a:extLst>
          </p:cNvPr>
          <p:cNvSpPr>
            <a:spLocks noGrp="1"/>
          </p:cNvSpPr>
          <p:nvPr>
            <p:ph type="ftr" sz="quarter" idx="11"/>
          </p:nvPr>
        </p:nvSpPr>
        <p:spPr/>
        <p:txBody>
          <a:bodyPr/>
          <a:lstStyle/>
          <a:p>
            <a:r>
              <a:rPr lang="en-US"/>
              <a:t>CEIST Resources 2021</a:t>
            </a:r>
            <a:endParaRPr lang="en-US" dirty="0"/>
          </a:p>
        </p:txBody>
      </p:sp>
    </p:spTree>
    <p:extLst>
      <p:ext uri="{BB962C8B-B14F-4D97-AF65-F5344CB8AC3E}">
        <p14:creationId xmlns:p14="http://schemas.microsoft.com/office/powerpoint/2010/main" val="24884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9111-6B96-4A2E-8438-3DC0C32B92C9}"/>
              </a:ext>
            </a:extLst>
          </p:cNvPr>
          <p:cNvSpPr>
            <a:spLocks noGrp="1"/>
          </p:cNvSpPr>
          <p:nvPr>
            <p:ph type="title"/>
          </p:nvPr>
        </p:nvSpPr>
        <p:spPr/>
        <p:txBody>
          <a:bodyPr/>
          <a:lstStyle/>
          <a:p>
            <a:r>
              <a:rPr lang="en-IE" dirty="0"/>
              <a:t>Creativity</a:t>
            </a:r>
          </a:p>
        </p:txBody>
      </p:sp>
      <p:pic>
        <p:nvPicPr>
          <p:cNvPr id="5" name="Content Placeholder 4">
            <a:extLst>
              <a:ext uri="{FF2B5EF4-FFF2-40B4-BE49-F238E27FC236}">
                <a16:creationId xmlns:a16="http://schemas.microsoft.com/office/drawing/2014/main" id="{8D21658E-C1F8-49D0-8A32-4CC873497BD8}"/>
              </a:ext>
            </a:extLst>
          </p:cNvPr>
          <p:cNvPicPr>
            <a:picLocks noGrp="1" noChangeAspect="1"/>
          </p:cNvPicPr>
          <p:nvPr>
            <p:ph idx="1"/>
          </p:nvPr>
        </p:nvPicPr>
        <p:blipFill>
          <a:blip r:embed="rId3"/>
          <a:stretch>
            <a:fillRect/>
          </a:stretch>
        </p:blipFill>
        <p:spPr>
          <a:xfrm>
            <a:off x="1419284" y="2247008"/>
            <a:ext cx="2631571" cy="3500823"/>
          </a:xfrm>
        </p:spPr>
      </p:pic>
      <p:pic>
        <p:nvPicPr>
          <p:cNvPr id="7" name="Picture 6">
            <a:extLst>
              <a:ext uri="{FF2B5EF4-FFF2-40B4-BE49-F238E27FC236}">
                <a16:creationId xmlns:a16="http://schemas.microsoft.com/office/drawing/2014/main" id="{DD62BE63-1EF5-4221-B374-2A3298262D2A}"/>
              </a:ext>
            </a:extLst>
          </p:cNvPr>
          <p:cNvPicPr>
            <a:picLocks noChangeAspect="1"/>
          </p:cNvPicPr>
          <p:nvPr/>
        </p:nvPicPr>
        <p:blipFill>
          <a:blip r:embed="rId4"/>
          <a:stretch>
            <a:fillRect/>
          </a:stretch>
        </p:blipFill>
        <p:spPr>
          <a:xfrm>
            <a:off x="5486400" y="2496257"/>
            <a:ext cx="5174952" cy="3150591"/>
          </a:xfrm>
          <a:prstGeom prst="rect">
            <a:avLst/>
          </a:prstGeom>
        </p:spPr>
      </p:pic>
      <p:pic>
        <p:nvPicPr>
          <p:cNvPr id="6" name="Picture 5" descr="Graphical user interface, text&#10;&#10;Description automatically generated">
            <a:extLst>
              <a:ext uri="{FF2B5EF4-FFF2-40B4-BE49-F238E27FC236}">
                <a16:creationId xmlns:a16="http://schemas.microsoft.com/office/drawing/2014/main" id="{45E339FD-21F8-421C-9608-DD3C5120E9BA}"/>
              </a:ext>
            </a:extLst>
          </p:cNvPr>
          <p:cNvPicPr>
            <a:picLocks noChangeAspect="1"/>
          </p:cNvPicPr>
          <p:nvPr/>
        </p:nvPicPr>
        <p:blipFill>
          <a:blip r:embed="rId5"/>
          <a:stretch>
            <a:fillRect/>
          </a:stretch>
        </p:blipFill>
        <p:spPr>
          <a:xfrm>
            <a:off x="7560001" y="6230868"/>
            <a:ext cx="4453974" cy="465771"/>
          </a:xfrm>
          <a:prstGeom prst="rect">
            <a:avLst/>
          </a:prstGeom>
        </p:spPr>
      </p:pic>
      <p:sp>
        <p:nvSpPr>
          <p:cNvPr id="3" name="Footer Placeholder 2">
            <a:extLst>
              <a:ext uri="{FF2B5EF4-FFF2-40B4-BE49-F238E27FC236}">
                <a16:creationId xmlns:a16="http://schemas.microsoft.com/office/drawing/2014/main" id="{BE8EAB8B-F027-4995-9A0A-6969C20BBF7E}"/>
              </a:ext>
            </a:extLst>
          </p:cNvPr>
          <p:cNvSpPr>
            <a:spLocks noGrp="1"/>
          </p:cNvSpPr>
          <p:nvPr>
            <p:ph type="ftr" sz="quarter" idx="11"/>
          </p:nvPr>
        </p:nvSpPr>
        <p:spPr/>
        <p:txBody>
          <a:bodyPr/>
          <a:lstStyle/>
          <a:p>
            <a:r>
              <a:rPr lang="en-US"/>
              <a:t>CEIST Resources 2021</a:t>
            </a:r>
            <a:endParaRPr lang="en-US" dirty="0"/>
          </a:p>
        </p:txBody>
      </p:sp>
    </p:spTree>
    <p:extLst>
      <p:ext uri="{BB962C8B-B14F-4D97-AF65-F5344CB8AC3E}">
        <p14:creationId xmlns:p14="http://schemas.microsoft.com/office/powerpoint/2010/main" val="4223863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D6A0D-CF21-4DFB-B71C-89ADF85EE752}"/>
              </a:ext>
            </a:extLst>
          </p:cNvPr>
          <p:cNvSpPr>
            <a:spLocks noGrp="1"/>
          </p:cNvSpPr>
          <p:nvPr>
            <p:ph type="title"/>
          </p:nvPr>
        </p:nvSpPr>
        <p:spPr/>
        <p:txBody>
          <a:bodyPr/>
          <a:lstStyle/>
          <a:p>
            <a:r>
              <a:rPr lang="en-IE" dirty="0"/>
              <a:t>Art and adversity, rainbows and storms</a:t>
            </a:r>
          </a:p>
        </p:txBody>
      </p:sp>
      <p:sp>
        <p:nvSpPr>
          <p:cNvPr id="3" name="Content Placeholder 2">
            <a:extLst>
              <a:ext uri="{FF2B5EF4-FFF2-40B4-BE49-F238E27FC236}">
                <a16:creationId xmlns:a16="http://schemas.microsoft.com/office/drawing/2014/main" id="{E8903D9F-6B62-49AD-88A1-AB0278BF7352}"/>
              </a:ext>
            </a:extLst>
          </p:cNvPr>
          <p:cNvSpPr>
            <a:spLocks noGrp="1"/>
          </p:cNvSpPr>
          <p:nvPr>
            <p:ph idx="1"/>
          </p:nvPr>
        </p:nvSpPr>
        <p:spPr>
          <a:xfrm>
            <a:off x="568433" y="2393725"/>
            <a:ext cx="4786312" cy="3457313"/>
          </a:xfrm>
        </p:spPr>
        <p:txBody>
          <a:bodyPr>
            <a:normAutofit fontScale="70000" lnSpcReduction="20000"/>
          </a:bodyPr>
          <a:lstStyle/>
          <a:p>
            <a:pPr marL="0" indent="0">
              <a:buNone/>
            </a:pPr>
            <a:r>
              <a:rPr lang="en-GB" dirty="0">
                <a:solidFill>
                  <a:srgbClr val="292929"/>
                </a:solidFill>
                <a:latin typeface="charter"/>
              </a:rPr>
              <a:t>Art and adversity.  </a:t>
            </a:r>
            <a:r>
              <a:rPr lang="en-GB" b="0" i="0" dirty="0">
                <a:solidFill>
                  <a:srgbClr val="292929"/>
                </a:solidFill>
                <a:effectLst/>
                <a:latin typeface="charter"/>
              </a:rPr>
              <a:t>There cannot be one without the other. In my opinion, the best art is meant to challenge you in a way….</a:t>
            </a:r>
          </a:p>
          <a:p>
            <a:r>
              <a:rPr lang="en-GB" dirty="0">
                <a:solidFill>
                  <a:srgbClr val="292929"/>
                </a:solidFill>
                <a:latin typeface="charter"/>
              </a:rPr>
              <a:t>Creativity can lead us into and through adversity</a:t>
            </a:r>
          </a:p>
          <a:p>
            <a:r>
              <a:rPr lang="en-GB" dirty="0">
                <a:solidFill>
                  <a:srgbClr val="292929"/>
                </a:solidFill>
                <a:latin typeface="charter"/>
              </a:rPr>
              <a:t>Creativity helps us invent new ways to cope with the world around us</a:t>
            </a:r>
          </a:p>
          <a:p>
            <a:r>
              <a:rPr lang="en-GB" dirty="0">
                <a:solidFill>
                  <a:srgbClr val="292929"/>
                </a:solidFill>
                <a:latin typeface="charter"/>
              </a:rPr>
              <a:t>Creativity helps us challenge the status quo; the way things are isn’t the way things have to be.</a:t>
            </a:r>
          </a:p>
          <a:p>
            <a:r>
              <a:rPr lang="en-GB" dirty="0">
                <a:solidFill>
                  <a:srgbClr val="292929"/>
                </a:solidFill>
                <a:latin typeface="charter"/>
              </a:rPr>
              <a:t>Shared adversity creates shared creativity</a:t>
            </a:r>
          </a:p>
          <a:p>
            <a:pPr marL="0" indent="0">
              <a:buNone/>
            </a:pPr>
            <a:r>
              <a:rPr lang="en-GB" dirty="0">
                <a:solidFill>
                  <a:srgbClr val="292929"/>
                </a:solidFill>
                <a:latin typeface="charter"/>
              </a:rPr>
              <a:t>So, </a:t>
            </a:r>
            <a:r>
              <a:rPr lang="en-GB" dirty="0">
                <a:solidFill>
                  <a:srgbClr val="343434"/>
                </a:solidFill>
                <a:latin typeface="Roboto"/>
              </a:rPr>
              <a:t>n</a:t>
            </a:r>
            <a:r>
              <a:rPr lang="en-GB" b="0" i="0" dirty="0">
                <a:solidFill>
                  <a:srgbClr val="343434"/>
                </a:solidFill>
                <a:effectLst/>
                <a:latin typeface="Roboto"/>
              </a:rPr>
              <a:t>ext time you find yourself up against the wall, don’t despair. </a:t>
            </a:r>
            <a:r>
              <a:rPr lang="en-GB" b="1" i="0" dirty="0">
                <a:solidFill>
                  <a:srgbClr val="343434"/>
                </a:solidFill>
                <a:effectLst/>
                <a:latin typeface="Roboto"/>
              </a:rPr>
              <a:t>Pause, reflect, and put your creative mind to work</a:t>
            </a:r>
            <a:r>
              <a:rPr lang="en-GB" b="0" i="0" dirty="0">
                <a:solidFill>
                  <a:srgbClr val="343434"/>
                </a:solidFill>
                <a:effectLst/>
                <a:latin typeface="Roboto"/>
              </a:rPr>
              <a:t> as you press ahead. New paths will appear in time alongside higher levels of creativity than you’ve ever dreamed.</a:t>
            </a:r>
          </a:p>
          <a:p>
            <a:pPr marL="0" indent="0">
              <a:buNone/>
            </a:pPr>
            <a:endParaRPr lang="en-GB" dirty="0">
              <a:solidFill>
                <a:srgbClr val="343434"/>
              </a:solidFill>
              <a:latin typeface="Roboto"/>
            </a:endParaRPr>
          </a:p>
          <a:p>
            <a:pPr marL="0" indent="0">
              <a:buNone/>
            </a:pPr>
            <a:r>
              <a:rPr lang="en-GB" dirty="0">
                <a:solidFill>
                  <a:srgbClr val="343434"/>
                </a:solidFill>
                <a:latin typeface="Roboto"/>
              </a:rPr>
              <a:t>From:  accidentalinformation.com (blog)</a:t>
            </a:r>
            <a:endParaRPr lang="en-IE" dirty="0"/>
          </a:p>
        </p:txBody>
      </p:sp>
      <p:pic>
        <p:nvPicPr>
          <p:cNvPr id="1026" name="Picture 2">
            <a:extLst>
              <a:ext uri="{FF2B5EF4-FFF2-40B4-BE49-F238E27FC236}">
                <a16:creationId xmlns:a16="http://schemas.microsoft.com/office/drawing/2014/main" id="{66629510-7901-40AA-8827-1A3EE8CD8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871787"/>
            <a:ext cx="5129214" cy="25646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raphical user interface, text&#10;&#10;Description automatically generated">
            <a:extLst>
              <a:ext uri="{FF2B5EF4-FFF2-40B4-BE49-F238E27FC236}">
                <a16:creationId xmlns:a16="http://schemas.microsoft.com/office/drawing/2014/main" id="{22BC2C6E-15C9-4890-BC39-05E64D3F0BFD}"/>
              </a:ext>
            </a:extLst>
          </p:cNvPr>
          <p:cNvPicPr>
            <a:picLocks noChangeAspect="1"/>
          </p:cNvPicPr>
          <p:nvPr/>
        </p:nvPicPr>
        <p:blipFill>
          <a:blip r:embed="rId4"/>
          <a:stretch>
            <a:fillRect/>
          </a:stretch>
        </p:blipFill>
        <p:spPr>
          <a:xfrm>
            <a:off x="6271327" y="6198561"/>
            <a:ext cx="5742648" cy="498078"/>
          </a:xfrm>
          <a:prstGeom prst="rect">
            <a:avLst/>
          </a:prstGeom>
        </p:spPr>
      </p:pic>
      <p:sp>
        <p:nvSpPr>
          <p:cNvPr id="4" name="Footer Placeholder 3">
            <a:extLst>
              <a:ext uri="{FF2B5EF4-FFF2-40B4-BE49-F238E27FC236}">
                <a16:creationId xmlns:a16="http://schemas.microsoft.com/office/drawing/2014/main" id="{F7C72DFB-DC38-4629-8162-ECDDCBEDB719}"/>
              </a:ext>
            </a:extLst>
          </p:cNvPr>
          <p:cNvSpPr>
            <a:spLocks noGrp="1"/>
          </p:cNvSpPr>
          <p:nvPr>
            <p:ph type="ftr" sz="quarter" idx="11"/>
          </p:nvPr>
        </p:nvSpPr>
        <p:spPr/>
        <p:txBody>
          <a:bodyPr/>
          <a:lstStyle/>
          <a:p>
            <a:r>
              <a:rPr lang="en-US"/>
              <a:t>CEIST Resources 2021</a:t>
            </a:r>
            <a:endParaRPr lang="en-US" dirty="0"/>
          </a:p>
        </p:txBody>
      </p:sp>
    </p:spTree>
    <p:extLst>
      <p:ext uri="{BB962C8B-B14F-4D97-AF65-F5344CB8AC3E}">
        <p14:creationId xmlns:p14="http://schemas.microsoft.com/office/powerpoint/2010/main" val="177630684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F0156E006FA094C9D57A13442AF0104" ma:contentTypeVersion="12" ma:contentTypeDescription="Create a new document." ma:contentTypeScope="" ma:versionID="412613cbf495dbef8d38633b63b4bf88">
  <xsd:schema xmlns:xsd="http://www.w3.org/2001/XMLSchema" xmlns:xs="http://www.w3.org/2001/XMLSchema" xmlns:p="http://schemas.microsoft.com/office/2006/metadata/properties" xmlns:ns2="61be3005-3fc6-43ef-a9b9-c786d021b133" xmlns:ns3="bb94c851-43f3-45cf-b37a-9816b2d32aea" targetNamespace="http://schemas.microsoft.com/office/2006/metadata/properties" ma:root="true" ma:fieldsID="08325264def4c7a2b6971a2b014175ac" ns2:_="" ns3:_="">
    <xsd:import namespace="61be3005-3fc6-43ef-a9b9-c786d021b133"/>
    <xsd:import namespace="bb94c851-43f3-45cf-b37a-9816b2d32ae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be3005-3fc6-43ef-a9b9-c786d021b1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b94c851-43f3-45cf-b37a-9816b2d32ae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F51104-27EB-44D0-A387-25457A84AA05}">
  <ds:schemaRefs>
    <ds:schemaRef ds:uri="http://schemas.microsoft.com/sharepoint/v3/contenttype/forms"/>
  </ds:schemaRefs>
</ds:datastoreItem>
</file>

<file path=customXml/itemProps2.xml><?xml version="1.0" encoding="utf-8"?>
<ds:datastoreItem xmlns:ds="http://schemas.openxmlformats.org/officeDocument/2006/customXml" ds:itemID="{91983C0B-C10F-41A1-B57A-6BF9A26BE815}">
  <ds:schemaRefs>
    <ds:schemaRef ds:uri="http://schemas.microsoft.com/office/infopath/2007/PartnerControls"/>
    <ds:schemaRef ds:uri="http://schemas.microsoft.com/office/2006/documentManagement/types"/>
    <ds:schemaRef ds:uri="http://schemas.openxmlformats.org/package/2006/metadata/core-properties"/>
    <ds:schemaRef ds:uri="http://purl.org/dc/terms/"/>
    <ds:schemaRef ds:uri="http://www.w3.org/XML/1998/namespace"/>
    <ds:schemaRef ds:uri="d571d983-a8d5-4dae-b1c5-1c5ecc23c140"/>
    <ds:schemaRef ds:uri="http://purl.org/dc/elements/1.1/"/>
    <ds:schemaRef ds:uri="e09e318b-1295-42d4-a741-c883b27b926b"/>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4772A3AC-DAFC-4FC0-A9C4-7BFB16831D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be3005-3fc6-43ef-a9b9-c786d021b133"/>
    <ds:schemaRef ds:uri="bb94c851-43f3-45cf-b37a-9816b2d32a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TM02900722[[fn=Ion Boardroom]]</Template>
  <TotalTime>2015</TotalTime>
  <Words>4418</Words>
  <Application>Microsoft Office PowerPoint</Application>
  <PresentationFormat>Widescreen</PresentationFormat>
  <Paragraphs>217</Paragraphs>
  <Slides>22</Slides>
  <Notes>20</Notes>
  <HiddenSlides>0</HiddenSlides>
  <MMClips>4</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22</vt:i4>
      </vt:variant>
    </vt:vector>
  </HeadingPairs>
  <TitlesOfParts>
    <vt:vector size="38" baseType="lpstr">
      <vt:lpstr>Abadi</vt:lpstr>
      <vt:lpstr>Arial</vt:lpstr>
      <vt:lpstr>Arial</vt:lpstr>
      <vt:lpstr>Calibri</vt:lpstr>
      <vt:lpstr>Century Gothic</vt:lpstr>
      <vt:lpstr>charter</vt:lpstr>
      <vt:lpstr>Elysio-Light</vt:lpstr>
      <vt:lpstr>Gaelic</vt:lpstr>
      <vt:lpstr>Georgia</vt:lpstr>
      <vt:lpstr>Georgia</vt:lpstr>
      <vt:lpstr>Helvetica</vt:lpstr>
      <vt:lpstr>Merriweather</vt:lpstr>
      <vt:lpstr>Roboto</vt:lpstr>
      <vt:lpstr>Wingdings</vt:lpstr>
      <vt:lpstr>Wingdings 3</vt:lpstr>
      <vt:lpstr>Ion Boardroom</vt:lpstr>
      <vt:lpstr>PowerPoint Presentation</vt:lpstr>
      <vt:lpstr>PowerPoint Presentation</vt:lpstr>
      <vt:lpstr>PowerPoint Presentation</vt:lpstr>
      <vt:lpstr>Lent </vt:lpstr>
      <vt:lpstr>Checking in together</vt:lpstr>
      <vt:lpstr>First week of Lent</vt:lpstr>
      <vt:lpstr>How are rainbows formed?  Artistically beautiful, yet scientifically complex</vt:lpstr>
      <vt:lpstr>Creativity</vt:lpstr>
      <vt:lpstr>Art and adversity, rainbows and storms</vt:lpstr>
      <vt:lpstr>Every last one of us felt free</vt:lpstr>
      <vt:lpstr>All the colours</vt:lpstr>
      <vt:lpstr>Creativity in Lockdown</vt:lpstr>
      <vt:lpstr>Creativity in Lockdown</vt:lpstr>
      <vt:lpstr>Creativity in Lockdown</vt:lpstr>
      <vt:lpstr>Creativity in Lockdown</vt:lpstr>
      <vt:lpstr>Let’s reflect:</vt:lpstr>
      <vt:lpstr>Lockdown and Lent</vt:lpstr>
      <vt:lpstr>Different Lenten promises for a different kind of Lent – how your creativity can become your prayer this Lent</vt:lpstr>
      <vt:lpstr>And being aware of what might block your creativity this Lent</vt:lpstr>
      <vt:lpstr>A prayer for creativity</vt:lpstr>
      <vt:lpstr>Let’s pray</vt:lpstr>
      <vt:lpstr>There’s always been a rainbow hanging over your head –  “Rainbow” by Kacey Musgraves.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Lent</dc:title>
  <dc:creator>Kate Liffey</dc:creator>
  <cp:lastModifiedBy>Helena McKenna</cp:lastModifiedBy>
  <cp:revision>70</cp:revision>
  <dcterms:created xsi:type="dcterms:W3CDTF">2021-02-15T10:34:34Z</dcterms:created>
  <dcterms:modified xsi:type="dcterms:W3CDTF">2021-02-21T18:32:16Z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0x0101000F0156E006FA094C9D57A13442AF0104</vt:lpwstr>
  </property>
</Properties>
</file>