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2"/>
  </p:notesMasterIdLst>
  <p:sldIdLst>
    <p:sldId id="289" r:id="rId5"/>
    <p:sldId id="290" r:id="rId6"/>
    <p:sldId id="272" r:id="rId7"/>
    <p:sldId id="256" r:id="rId8"/>
    <p:sldId id="304" r:id="rId9"/>
    <p:sldId id="260" r:id="rId10"/>
    <p:sldId id="298" r:id="rId11"/>
    <p:sldId id="303" r:id="rId12"/>
    <p:sldId id="299" r:id="rId13"/>
    <p:sldId id="302" r:id="rId14"/>
    <p:sldId id="301" r:id="rId15"/>
    <p:sldId id="300" r:id="rId16"/>
    <p:sldId id="293" r:id="rId17"/>
    <p:sldId id="292" r:id="rId18"/>
    <p:sldId id="294" r:id="rId19"/>
    <p:sldId id="297" r:id="rId20"/>
    <p:sldId id="29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Liffey" initials="KL" lastIdx="1" clrIdx="0">
    <p:extLst>
      <p:ext uri="{19B8F6BF-5375-455C-9EA6-DF929625EA0E}">
        <p15:presenceInfo xmlns:p15="http://schemas.microsoft.com/office/powerpoint/2012/main" userId="S::kliffey@ceist.ie::6e2fb13d-40e4-41d4-9c2b-b3491fdc73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9" autoAdjust="0"/>
    <p:restoredTop sz="66181" autoAdjust="0"/>
  </p:normalViewPr>
  <p:slideViewPr>
    <p:cSldViewPr snapToGrid="0">
      <p:cViewPr varScale="1">
        <p:scale>
          <a:sx n="62" d="100"/>
          <a:sy n="62" d="100"/>
        </p:scale>
        <p:origin x="957" y="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7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McKenna" userId="c45e408a-5880-4300-8dc4-3828b5efde3b" providerId="ADAL" clId="{3E250869-C017-4E77-BD73-6589CD07E25E}"/>
    <pc:docChg chg="custSel modSld">
      <pc:chgData name="Helena McKenna" userId="c45e408a-5880-4300-8dc4-3828b5efde3b" providerId="ADAL" clId="{3E250869-C017-4E77-BD73-6589CD07E25E}" dt="2021-03-21T19:01:47.143" v="127" actId="1076"/>
      <pc:docMkLst>
        <pc:docMk/>
      </pc:docMkLst>
      <pc:sldChg chg="addSp delSp modSp mod">
        <pc:chgData name="Helena McKenna" userId="c45e408a-5880-4300-8dc4-3828b5efde3b" providerId="ADAL" clId="{3E250869-C017-4E77-BD73-6589CD07E25E}" dt="2021-03-21T18:53:45.700" v="63" actId="1076"/>
        <pc:sldMkLst>
          <pc:docMk/>
          <pc:sldMk cId="4112273755" sldId="256"/>
        </pc:sldMkLst>
        <pc:spChg chg="del">
          <ac:chgData name="Helena McKenna" userId="c45e408a-5880-4300-8dc4-3828b5efde3b" providerId="ADAL" clId="{3E250869-C017-4E77-BD73-6589CD07E25E}" dt="2021-03-21T18:53:18.655" v="60" actId="478"/>
          <ac:spMkLst>
            <pc:docMk/>
            <pc:sldMk cId="4112273755" sldId="256"/>
            <ac:spMk id="4" creationId="{E681EC54-92C8-45A8-BDCE-94F7F28A47DD}"/>
          </ac:spMkLst>
        </pc:spChg>
        <pc:spChg chg="add mod">
          <ac:chgData name="Helena McKenna" userId="c45e408a-5880-4300-8dc4-3828b5efde3b" providerId="ADAL" clId="{3E250869-C017-4E77-BD73-6589CD07E25E}" dt="2021-03-21T18:53:45.700" v="63" actId="1076"/>
          <ac:spMkLst>
            <pc:docMk/>
            <pc:sldMk cId="4112273755" sldId="256"/>
            <ac:spMk id="7" creationId="{5A8FC09C-F23F-4F5C-AE0E-09FF912930AA}"/>
          </ac:spMkLst>
        </pc:spChg>
      </pc:sldChg>
      <pc:sldChg chg="modSp mod">
        <pc:chgData name="Helena McKenna" userId="c45e408a-5880-4300-8dc4-3828b5efde3b" providerId="ADAL" clId="{3E250869-C017-4E77-BD73-6589CD07E25E}" dt="2021-03-21T18:51:41.383" v="57" actId="2711"/>
        <pc:sldMkLst>
          <pc:docMk/>
          <pc:sldMk cId="993317471" sldId="272"/>
        </pc:sldMkLst>
        <pc:spChg chg="mod">
          <ac:chgData name="Helena McKenna" userId="c45e408a-5880-4300-8dc4-3828b5efde3b" providerId="ADAL" clId="{3E250869-C017-4E77-BD73-6589CD07E25E}" dt="2021-03-21T18:51:41.383" v="57" actId="2711"/>
          <ac:spMkLst>
            <pc:docMk/>
            <pc:sldMk cId="993317471" sldId="272"/>
            <ac:spMk id="2" creationId="{E971A0DA-4DE1-49EA-9471-19FDEE515720}"/>
          </ac:spMkLst>
        </pc:spChg>
      </pc:sldChg>
      <pc:sldChg chg="addSp modSp mod">
        <pc:chgData name="Helena McKenna" userId="c45e408a-5880-4300-8dc4-3828b5efde3b" providerId="ADAL" clId="{3E250869-C017-4E77-BD73-6589CD07E25E}" dt="2021-03-21T18:44:53.451" v="11" actId="692"/>
        <pc:sldMkLst>
          <pc:docMk/>
          <pc:sldMk cId="317206026" sldId="290"/>
        </pc:sldMkLst>
        <pc:spChg chg="add mod">
          <ac:chgData name="Helena McKenna" userId="c45e408a-5880-4300-8dc4-3828b5efde3b" providerId="ADAL" clId="{3E250869-C017-4E77-BD73-6589CD07E25E}" dt="2021-03-21T18:44:53.451" v="11" actId="692"/>
          <ac:spMkLst>
            <pc:docMk/>
            <pc:sldMk cId="317206026" sldId="290"/>
            <ac:spMk id="2" creationId="{82253A5B-4414-4F17-9839-7C76FF660217}"/>
          </ac:spMkLst>
        </pc:spChg>
      </pc:sldChg>
      <pc:sldChg chg="modSp mod">
        <pc:chgData name="Helena McKenna" userId="c45e408a-5880-4300-8dc4-3828b5efde3b" providerId="ADAL" clId="{3E250869-C017-4E77-BD73-6589CD07E25E}" dt="2021-03-21T19:00:04.516" v="114" actId="114"/>
        <pc:sldMkLst>
          <pc:docMk/>
          <pc:sldMk cId="4228605801" sldId="292"/>
        </pc:sldMkLst>
        <pc:spChg chg="mod">
          <ac:chgData name="Helena McKenna" userId="c45e408a-5880-4300-8dc4-3828b5efde3b" providerId="ADAL" clId="{3E250869-C017-4E77-BD73-6589CD07E25E}" dt="2021-03-21T19:00:04.516" v="114" actId="114"/>
          <ac:spMkLst>
            <pc:docMk/>
            <pc:sldMk cId="4228605801" sldId="292"/>
            <ac:spMk id="3" creationId="{C66DE27D-07C2-4A7F-B940-FA5FA9428BA3}"/>
          </ac:spMkLst>
        </pc:spChg>
        <pc:spChg chg="mod">
          <ac:chgData name="Helena McKenna" userId="c45e408a-5880-4300-8dc4-3828b5efde3b" providerId="ADAL" clId="{3E250869-C017-4E77-BD73-6589CD07E25E}" dt="2021-03-21T18:58:49.660" v="104" actId="2711"/>
          <ac:spMkLst>
            <pc:docMk/>
            <pc:sldMk cId="4228605801" sldId="292"/>
            <ac:spMk id="4" creationId="{018B8974-8480-409D-AE82-CB9D1B965A07}"/>
          </ac:spMkLst>
        </pc:spChg>
        <pc:picChg chg="mod">
          <ac:chgData name="Helena McKenna" userId="c45e408a-5880-4300-8dc4-3828b5efde3b" providerId="ADAL" clId="{3E250869-C017-4E77-BD73-6589CD07E25E}" dt="2021-03-21T18:58:42.362" v="103" actId="14100"/>
          <ac:picMkLst>
            <pc:docMk/>
            <pc:sldMk cId="4228605801" sldId="292"/>
            <ac:picMk id="5" creationId="{AC7707B0-E903-4D0C-AF43-CA029DE4AACF}"/>
          </ac:picMkLst>
        </pc:picChg>
      </pc:sldChg>
      <pc:sldChg chg="modSp mod">
        <pc:chgData name="Helena McKenna" userId="c45e408a-5880-4300-8dc4-3828b5efde3b" providerId="ADAL" clId="{3E250869-C017-4E77-BD73-6589CD07E25E}" dt="2021-03-21T18:58:23.098" v="100" actId="1076"/>
        <pc:sldMkLst>
          <pc:docMk/>
          <pc:sldMk cId="2460140141" sldId="293"/>
        </pc:sldMkLst>
        <pc:spChg chg="mod">
          <ac:chgData name="Helena McKenna" userId="c45e408a-5880-4300-8dc4-3828b5efde3b" providerId="ADAL" clId="{3E250869-C017-4E77-BD73-6589CD07E25E}" dt="2021-03-21T18:58:09.898" v="98" actId="1076"/>
          <ac:spMkLst>
            <pc:docMk/>
            <pc:sldMk cId="2460140141" sldId="293"/>
            <ac:spMk id="3" creationId="{FAB16EA0-02D7-4095-A396-0AA6C77B3E31}"/>
          </ac:spMkLst>
        </pc:spChg>
        <pc:spChg chg="mod">
          <ac:chgData name="Helena McKenna" userId="c45e408a-5880-4300-8dc4-3828b5efde3b" providerId="ADAL" clId="{3E250869-C017-4E77-BD73-6589CD07E25E}" dt="2021-03-21T18:58:17.057" v="99" actId="2711"/>
          <ac:spMkLst>
            <pc:docMk/>
            <pc:sldMk cId="2460140141" sldId="293"/>
            <ac:spMk id="4" creationId="{BF37EC8A-A8CB-4C70-9438-2CC4D417884E}"/>
          </ac:spMkLst>
        </pc:spChg>
        <pc:picChg chg="mod">
          <ac:chgData name="Helena McKenna" userId="c45e408a-5880-4300-8dc4-3828b5efde3b" providerId="ADAL" clId="{3E250869-C017-4E77-BD73-6589CD07E25E}" dt="2021-03-21T18:58:23.098" v="100" actId="1076"/>
          <ac:picMkLst>
            <pc:docMk/>
            <pc:sldMk cId="2460140141" sldId="293"/>
            <ac:picMk id="6" creationId="{82F7D43B-4439-412E-9E4A-7D442E1D869E}"/>
          </ac:picMkLst>
        </pc:picChg>
      </pc:sldChg>
      <pc:sldChg chg="modSp mod">
        <pc:chgData name="Helena McKenna" userId="c45e408a-5880-4300-8dc4-3828b5efde3b" providerId="ADAL" clId="{3E250869-C017-4E77-BD73-6589CD07E25E}" dt="2021-03-21T19:00:53.086" v="119" actId="14100"/>
        <pc:sldMkLst>
          <pc:docMk/>
          <pc:sldMk cId="4294834191" sldId="294"/>
        </pc:sldMkLst>
        <pc:spChg chg="mod">
          <ac:chgData name="Helena McKenna" userId="c45e408a-5880-4300-8dc4-3828b5efde3b" providerId="ADAL" clId="{3E250869-C017-4E77-BD73-6589CD07E25E}" dt="2021-03-21T19:00:30.244" v="115" actId="2711"/>
          <ac:spMkLst>
            <pc:docMk/>
            <pc:sldMk cId="4294834191" sldId="294"/>
            <ac:spMk id="4" creationId="{93A787BF-F39A-4076-AEF4-E95027CB986F}"/>
          </ac:spMkLst>
        </pc:spChg>
        <pc:picChg chg="mod">
          <ac:chgData name="Helena McKenna" userId="c45e408a-5880-4300-8dc4-3828b5efde3b" providerId="ADAL" clId="{3E250869-C017-4E77-BD73-6589CD07E25E}" dt="2021-03-21T19:00:53.086" v="119" actId="14100"/>
          <ac:picMkLst>
            <pc:docMk/>
            <pc:sldMk cId="4294834191" sldId="294"/>
            <ac:picMk id="6" creationId="{120BEB0C-DF51-4F96-A00F-D1EB2C756FB2}"/>
          </ac:picMkLst>
        </pc:picChg>
        <pc:picChg chg="mod">
          <ac:chgData name="Helena McKenna" userId="c45e408a-5880-4300-8dc4-3828b5efde3b" providerId="ADAL" clId="{3E250869-C017-4E77-BD73-6589CD07E25E}" dt="2021-03-21T19:00:39.367" v="116" actId="1076"/>
          <ac:picMkLst>
            <pc:docMk/>
            <pc:sldMk cId="4294834191" sldId="294"/>
            <ac:picMk id="7" creationId="{E7385C64-785E-4337-893C-FC38E96DF32B}"/>
          </ac:picMkLst>
        </pc:picChg>
      </pc:sldChg>
      <pc:sldChg chg="modSp mod">
        <pc:chgData name="Helena McKenna" userId="c45e408a-5880-4300-8dc4-3828b5efde3b" providerId="ADAL" clId="{3E250869-C017-4E77-BD73-6589CD07E25E}" dt="2021-03-21T19:01:47.143" v="127" actId="1076"/>
        <pc:sldMkLst>
          <pc:docMk/>
          <pc:sldMk cId="704529665" sldId="295"/>
        </pc:sldMkLst>
        <pc:spChg chg="mod">
          <ac:chgData name="Helena McKenna" userId="c45e408a-5880-4300-8dc4-3828b5efde3b" providerId="ADAL" clId="{3E250869-C017-4E77-BD73-6589CD07E25E}" dt="2021-03-21T19:01:41.655" v="126" actId="2711"/>
          <ac:spMkLst>
            <pc:docMk/>
            <pc:sldMk cId="704529665" sldId="295"/>
            <ac:spMk id="4" creationId="{F5CF27EB-B0D9-4B1F-95B2-BD54636ACBC4}"/>
          </ac:spMkLst>
        </pc:spChg>
        <pc:picChg chg="mod">
          <ac:chgData name="Helena McKenna" userId="c45e408a-5880-4300-8dc4-3828b5efde3b" providerId="ADAL" clId="{3E250869-C017-4E77-BD73-6589CD07E25E}" dt="2021-03-21T19:01:47.143" v="127" actId="1076"/>
          <ac:picMkLst>
            <pc:docMk/>
            <pc:sldMk cId="704529665" sldId="295"/>
            <ac:picMk id="6" creationId="{31332A16-574A-4BED-BBC6-BAB6C893B6EC}"/>
          </ac:picMkLst>
        </pc:picChg>
      </pc:sldChg>
      <pc:sldChg chg="delSp modSp mod">
        <pc:chgData name="Helena McKenna" userId="c45e408a-5880-4300-8dc4-3828b5efde3b" providerId="ADAL" clId="{3E250869-C017-4E77-BD73-6589CD07E25E}" dt="2021-03-21T19:01:25.571" v="125" actId="2711"/>
        <pc:sldMkLst>
          <pc:docMk/>
          <pc:sldMk cId="1792579332" sldId="297"/>
        </pc:sldMkLst>
        <pc:spChg chg="del">
          <ac:chgData name="Helena McKenna" userId="c45e408a-5880-4300-8dc4-3828b5efde3b" providerId="ADAL" clId="{3E250869-C017-4E77-BD73-6589CD07E25E}" dt="2021-03-21T19:01:03.141" v="120" actId="478"/>
          <ac:spMkLst>
            <pc:docMk/>
            <pc:sldMk cId="1792579332" sldId="297"/>
            <ac:spMk id="2" creationId="{95FF8A70-BA1D-4762-8E2F-A1814CB571C0}"/>
          </ac:spMkLst>
        </pc:spChg>
        <pc:spChg chg="mod">
          <ac:chgData name="Helena McKenna" userId="c45e408a-5880-4300-8dc4-3828b5efde3b" providerId="ADAL" clId="{3E250869-C017-4E77-BD73-6589CD07E25E}" dt="2021-03-21T19:01:25.571" v="125" actId="2711"/>
          <ac:spMkLst>
            <pc:docMk/>
            <pc:sldMk cId="1792579332" sldId="297"/>
            <ac:spMk id="4" creationId="{A1DB1B3B-7859-45BD-957E-7BDD5399FC48}"/>
          </ac:spMkLst>
        </pc:spChg>
        <pc:picChg chg="mod">
          <ac:chgData name="Helena McKenna" userId="c45e408a-5880-4300-8dc4-3828b5efde3b" providerId="ADAL" clId="{3E250869-C017-4E77-BD73-6589CD07E25E}" dt="2021-03-21T19:01:18.439" v="124" actId="14100"/>
          <ac:picMkLst>
            <pc:docMk/>
            <pc:sldMk cId="1792579332" sldId="297"/>
            <ac:picMk id="6" creationId="{3E4160CD-3907-4904-A70C-FAEEF2D08A43}"/>
          </ac:picMkLst>
        </pc:picChg>
        <pc:picChg chg="mod">
          <ac:chgData name="Helena McKenna" userId="c45e408a-5880-4300-8dc4-3828b5efde3b" providerId="ADAL" clId="{3E250869-C017-4E77-BD73-6589CD07E25E}" dt="2021-03-21T19:01:06.816" v="121" actId="1076"/>
          <ac:picMkLst>
            <pc:docMk/>
            <pc:sldMk cId="1792579332" sldId="297"/>
            <ac:picMk id="7" creationId="{24F4E2D7-EBBB-452F-937D-F3C086B9F24E}"/>
          </ac:picMkLst>
        </pc:picChg>
      </pc:sldChg>
      <pc:sldChg chg="modSp mod">
        <pc:chgData name="Helena McKenna" userId="c45e408a-5880-4300-8dc4-3828b5efde3b" providerId="ADAL" clId="{3E250869-C017-4E77-BD73-6589CD07E25E}" dt="2021-03-21T18:55:19.264" v="75" actId="2711"/>
        <pc:sldMkLst>
          <pc:docMk/>
          <pc:sldMk cId="516883462" sldId="298"/>
        </pc:sldMkLst>
        <pc:spChg chg="mod">
          <ac:chgData name="Helena McKenna" userId="c45e408a-5880-4300-8dc4-3828b5efde3b" providerId="ADAL" clId="{3E250869-C017-4E77-BD73-6589CD07E25E}" dt="2021-03-21T18:55:19.264" v="75" actId="2711"/>
          <ac:spMkLst>
            <pc:docMk/>
            <pc:sldMk cId="516883462" sldId="298"/>
            <ac:spMk id="4" creationId="{239D40AD-E0CA-4AA8-A154-24E5968EA403}"/>
          </ac:spMkLst>
        </pc:spChg>
        <pc:picChg chg="mod">
          <ac:chgData name="Helena McKenna" userId="c45e408a-5880-4300-8dc4-3828b5efde3b" providerId="ADAL" clId="{3E250869-C017-4E77-BD73-6589CD07E25E}" dt="2021-03-21T18:55:05.596" v="72" actId="1076"/>
          <ac:picMkLst>
            <pc:docMk/>
            <pc:sldMk cId="516883462" sldId="298"/>
            <ac:picMk id="5" creationId="{0C8762C3-75D6-425F-8743-5F874444595C}"/>
          </ac:picMkLst>
        </pc:picChg>
        <pc:picChg chg="mod">
          <ac:chgData name="Helena McKenna" userId="c45e408a-5880-4300-8dc4-3828b5efde3b" providerId="ADAL" clId="{3E250869-C017-4E77-BD73-6589CD07E25E}" dt="2021-03-21T18:55:12.935" v="74" actId="1076"/>
          <ac:picMkLst>
            <pc:docMk/>
            <pc:sldMk cId="516883462" sldId="298"/>
            <ac:picMk id="6" creationId="{179BB3EA-2F65-44B2-A01D-A9896BDB0F61}"/>
          </ac:picMkLst>
        </pc:picChg>
      </pc:sldChg>
      <pc:sldChg chg="delSp modSp mod">
        <pc:chgData name="Helena McKenna" userId="c45e408a-5880-4300-8dc4-3828b5efde3b" providerId="ADAL" clId="{3E250869-C017-4E77-BD73-6589CD07E25E}" dt="2021-03-21T18:56:10.734" v="80" actId="14100"/>
        <pc:sldMkLst>
          <pc:docMk/>
          <pc:sldMk cId="3476389934" sldId="299"/>
        </pc:sldMkLst>
        <pc:spChg chg="del">
          <ac:chgData name="Helena McKenna" userId="c45e408a-5880-4300-8dc4-3828b5efde3b" providerId="ADAL" clId="{3E250869-C017-4E77-BD73-6589CD07E25E}" dt="2021-03-21T18:56:05.690" v="79" actId="478"/>
          <ac:spMkLst>
            <pc:docMk/>
            <pc:sldMk cId="3476389934" sldId="299"/>
            <ac:spMk id="2" creationId="{AA248A8B-3C70-4294-BAFE-8AA442545C22}"/>
          </ac:spMkLst>
        </pc:spChg>
        <pc:spChg chg="mod">
          <ac:chgData name="Helena McKenna" userId="c45e408a-5880-4300-8dc4-3828b5efde3b" providerId="ADAL" clId="{3E250869-C017-4E77-BD73-6589CD07E25E}" dt="2021-03-21T18:55:58.939" v="78" actId="2711"/>
          <ac:spMkLst>
            <pc:docMk/>
            <pc:sldMk cId="3476389934" sldId="299"/>
            <ac:spMk id="4" creationId="{314A4068-8A53-4038-843D-5C359D94DFC0}"/>
          </ac:spMkLst>
        </pc:spChg>
        <pc:picChg chg="mod">
          <ac:chgData name="Helena McKenna" userId="c45e408a-5880-4300-8dc4-3828b5efde3b" providerId="ADAL" clId="{3E250869-C017-4E77-BD73-6589CD07E25E}" dt="2021-03-21T18:56:10.734" v="80" actId="14100"/>
          <ac:picMkLst>
            <pc:docMk/>
            <pc:sldMk cId="3476389934" sldId="299"/>
            <ac:picMk id="6" creationId="{9DB4DAEA-97E3-4A22-908A-D81E9678BC08}"/>
          </ac:picMkLst>
        </pc:picChg>
      </pc:sldChg>
      <pc:sldChg chg="modSp mod">
        <pc:chgData name="Helena McKenna" userId="c45e408a-5880-4300-8dc4-3828b5efde3b" providerId="ADAL" clId="{3E250869-C017-4E77-BD73-6589CD07E25E}" dt="2021-03-21T18:57:58.177" v="97" actId="2711"/>
        <pc:sldMkLst>
          <pc:docMk/>
          <pc:sldMk cId="1569099926" sldId="300"/>
        </pc:sldMkLst>
        <pc:spChg chg="mod">
          <ac:chgData name="Helena McKenna" userId="c45e408a-5880-4300-8dc4-3828b5efde3b" providerId="ADAL" clId="{3E250869-C017-4E77-BD73-6589CD07E25E}" dt="2021-03-21T18:57:40.309" v="94" actId="1076"/>
          <ac:spMkLst>
            <pc:docMk/>
            <pc:sldMk cId="1569099926" sldId="300"/>
            <ac:spMk id="3" creationId="{44A3037E-4C01-4639-B303-F8F0D6DAB4DE}"/>
          </ac:spMkLst>
        </pc:spChg>
        <pc:spChg chg="mod">
          <ac:chgData name="Helena McKenna" userId="c45e408a-5880-4300-8dc4-3828b5efde3b" providerId="ADAL" clId="{3E250869-C017-4E77-BD73-6589CD07E25E}" dt="2021-03-21T18:57:58.177" v="97" actId="2711"/>
          <ac:spMkLst>
            <pc:docMk/>
            <pc:sldMk cId="1569099926" sldId="300"/>
            <ac:spMk id="4" creationId="{19BA3596-A09E-4E4A-BCC1-B72430257ACB}"/>
          </ac:spMkLst>
        </pc:spChg>
        <pc:picChg chg="mod">
          <ac:chgData name="Helena McKenna" userId="c45e408a-5880-4300-8dc4-3828b5efde3b" providerId="ADAL" clId="{3E250869-C017-4E77-BD73-6589CD07E25E}" dt="2021-03-21T18:57:52.060" v="96" actId="1076"/>
          <ac:picMkLst>
            <pc:docMk/>
            <pc:sldMk cId="1569099926" sldId="300"/>
            <ac:picMk id="5" creationId="{229E8774-60E9-4022-AC79-6B6FBBFE04EB}"/>
          </ac:picMkLst>
        </pc:picChg>
      </pc:sldChg>
      <pc:sldChg chg="modSp mod">
        <pc:chgData name="Helena McKenna" userId="c45e408a-5880-4300-8dc4-3828b5efde3b" providerId="ADAL" clId="{3E250869-C017-4E77-BD73-6589CD07E25E}" dt="2021-03-21T18:57:20.370" v="92" actId="2711"/>
        <pc:sldMkLst>
          <pc:docMk/>
          <pc:sldMk cId="344864815" sldId="301"/>
        </pc:sldMkLst>
        <pc:spChg chg="mod">
          <ac:chgData name="Helena McKenna" userId="c45e408a-5880-4300-8dc4-3828b5efde3b" providerId="ADAL" clId="{3E250869-C017-4E77-BD73-6589CD07E25E}" dt="2021-03-21T18:57:05.511" v="88" actId="1076"/>
          <ac:spMkLst>
            <pc:docMk/>
            <pc:sldMk cId="344864815" sldId="301"/>
            <ac:spMk id="3" creationId="{E76842D7-1486-4F1E-A979-A27AA49344BC}"/>
          </ac:spMkLst>
        </pc:spChg>
        <pc:spChg chg="mod">
          <ac:chgData name="Helena McKenna" userId="c45e408a-5880-4300-8dc4-3828b5efde3b" providerId="ADAL" clId="{3E250869-C017-4E77-BD73-6589CD07E25E}" dt="2021-03-21T18:57:20.370" v="92" actId="2711"/>
          <ac:spMkLst>
            <pc:docMk/>
            <pc:sldMk cId="344864815" sldId="301"/>
            <ac:spMk id="4" creationId="{A76B7B6E-2A61-42A1-9D4D-11E5356E0724}"/>
          </ac:spMkLst>
        </pc:spChg>
        <pc:picChg chg="mod">
          <ac:chgData name="Helena McKenna" userId="c45e408a-5880-4300-8dc4-3828b5efde3b" providerId="ADAL" clId="{3E250869-C017-4E77-BD73-6589CD07E25E}" dt="2021-03-21T18:57:14.032" v="91" actId="14100"/>
          <ac:picMkLst>
            <pc:docMk/>
            <pc:sldMk cId="344864815" sldId="301"/>
            <ac:picMk id="6" creationId="{9F711E97-A167-4A83-B798-91D6746DF84E}"/>
          </ac:picMkLst>
        </pc:picChg>
      </pc:sldChg>
      <pc:sldChg chg="delSp modSp mod">
        <pc:chgData name="Helena McKenna" userId="c45e408a-5880-4300-8dc4-3828b5efde3b" providerId="ADAL" clId="{3E250869-C017-4E77-BD73-6589CD07E25E}" dt="2021-03-21T18:56:44.954" v="87" actId="2711"/>
        <pc:sldMkLst>
          <pc:docMk/>
          <pc:sldMk cId="2599689803" sldId="302"/>
        </pc:sldMkLst>
        <pc:spChg chg="del">
          <ac:chgData name="Helena McKenna" userId="c45e408a-5880-4300-8dc4-3828b5efde3b" providerId="ADAL" clId="{3E250869-C017-4E77-BD73-6589CD07E25E}" dt="2021-03-21T18:56:23.809" v="81" actId="478"/>
          <ac:spMkLst>
            <pc:docMk/>
            <pc:sldMk cId="2599689803" sldId="302"/>
            <ac:spMk id="3" creationId="{F1DBBF0F-2DB7-4117-B8FF-B115FBAC9ED2}"/>
          </ac:spMkLst>
        </pc:spChg>
        <pc:spChg chg="mod">
          <ac:chgData name="Helena McKenna" userId="c45e408a-5880-4300-8dc4-3828b5efde3b" providerId="ADAL" clId="{3E250869-C017-4E77-BD73-6589CD07E25E}" dt="2021-03-21T18:56:44.954" v="87" actId="2711"/>
          <ac:spMkLst>
            <pc:docMk/>
            <pc:sldMk cId="2599689803" sldId="302"/>
            <ac:spMk id="4" creationId="{A5BCE13B-6552-43BD-8FE7-0F79932B1DA8}"/>
          </ac:spMkLst>
        </pc:spChg>
        <pc:picChg chg="mod">
          <ac:chgData name="Helena McKenna" userId="c45e408a-5880-4300-8dc4-3828b5efde3b" providerId="ADAL" clId="{3E250869-C017-4E77-BD73-6589CD07E25E}" dt="2021-03-21T18:56:36.998" v="86" actId="1076"/>
          <ac:picMkLst>
            <pc:docMk/>
            <pc:sldMk cId="2599689803" sldId="302"/>
            <ac:picMk id="6" creationId="{EA3E29E1-D196-4F52-8842-16BC91BD4899}"/>
          </ac:picMkLst>
        </pc:picChg>
      </pc:sldChg>
      <pc:sldChg chg="delSp modSp mod">
        <pc:chgData name="Helena McKenna" userId="c45e408a-5880-4300-8dc4-3828b5efde3b" providerId="ADAL" clId="{3E250869-C017-4E77-BD73-6589CD07E25E}" dt="2021-03-21T18:55:44.215" v="77" actId="2711"/>
        <pc:sldMkLst>
          <pc:docMk/>
          <pc:sldMk cId="2037374968" sldId="303"/>
        </pc:sldMkLst>
        <pc:spChg chg="del">
          <ac:chgData name="Helena McKenna" userId="c45e408a-5880-4300-8dc4-3828b5efde3b" providerId="ADAL" clId="{3E250869-C017-4E77-BD73-6589CD07E25E}" dt="2021-03-21T18:55:33.751" v="76" actId="478"/>
          <ac:spMkLst>
            <pc:docMk/>
            <pc:sldMk cId="2037374968" sldId="303"/>
            <ac:spMk id="3" creationId="{FF687ED1-76BC-4726-A19B-D133D7CD0D0C}"/>
          </ac:spMkLst>
        </pc:spChg>
        <pc:spChg chg="mod">
          <ac:chgData name="Helena McKenna" userId="c45e408a-5880-4300-8dc4-3828b5efde3b" providerId="ADAL" clId="{3E250869-C017-4E77-BD73-6589CD07E25E}" dt="2021-03-21T18:55:44.215" v="77" actId="2711"/>
          <ac:spMkLst>
            <pc:docMk/>
            <pc:sldMk cId="2037374968" sldId="303"/>
            <ac:spMk id="4" creationId="{42309DB6-2DD9-44E4-8034-A145DE11DBEA}"/>
          </ac:spMkLst>
        </pc:spChg>
      </pc:sldChg>
      <pc:sldChg chg="modSp mod">
        <pc:chgData name="Helena McKenna" userId="c45e408a-5880-4300-8dc4-3828b5efde3b" providerId="ADAL" clId="{3E250869-C017-4E77-BD73-6589CD07E25E}" dt="2021-03-21T18:54:34.940" v="67" actId="14100"/>
        <pc:sldMkLst>
          <pc:docMk/>
          <pc:sldMk cId="2140301792" sldId="304"/>
        </pc:sldMkLst>
        <pc:spChg chg="mod">
          <ac:chgData name="Helena McKenna" userId="c45e408a-5880-4300-8dc4-3828b5efde3b" providerId="ADAL" clId="{3E250869-C017-4E77-BD73-6589CD07E25E}" dt="2021-03-21T18:54:22.448" v="65" actId="2711"/>
          <ac:spMkLst>
            <pc:docMk/>
            <pc:sldMk cId="2140301792" sldId="304"/>
            <ac:spMk id="4" creationId="{49DC83EF-32E5-4AC1-A013-FDB3816743E8}"/>
          </ac:spMkLst>
        </pc:spChg>
        <pc:picChg chg="mod">
          <ac:chgData name="Helena McKenna" userId="c45e408a-5880-4300-8dc4-3828b5efde3b" providerId="ADAL" clId="{3E250869-C017-4E77-BD73-6589CD07E25E}" dt="2021-03-21T18:54:34.940" v="67" actId="14100"/>
          <ac:picMkLst>
            <pc:docMk/>
            <pc:sldMk cId="2140301792" sldId="304"/>
            <ac:picMk id="5" creationId="{0809AAF9-CB4E-42F6-85FF-B180A14E9F8B}"/>
          </ac:picMkLst>
        </pc:picChg>
        <pc:picChg chg="mod">
          <ac:chgData name="Helena McKenna" userId="c45e408a-5880-4300-8dc4-3828b5efde3b" providerId="ADAL" clId="{3E250869-C017-4E77-BD73-6589CD07E25E}" dt="2021-03-21T18:54:13.825" v="64" actId="1076"/>
          <ac:picMkLst>
            <pc:docMk/>
            <pc:sldMk cId="2140301792" sldId="304"/>
            <ac:picMk id="6" creationId="{CD297F49-156D-403B-A5AC-A285A76FB39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066E9-018F-4EEE-98B5-3B9E813C3D7F}" type="datetimeFigureOut">
              <a:rPr lang="en-IE" smtClean="0"/>
              <a:t>21/03/2021</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CE745-342A-4403-8982-A740AE85BDD5}" type="slidenum">
              <a:rPr lang="en-IE" smtClean="0"/>
              <a:t>‹#›</a:t>
            </a:fld>
            <a:endParaRPr lang="en-IE" dirty="0"/>
          </a:p>
        </p:txBody>
      </p:sp>
    </p:spTree>
    <p:extLst>
      <p:ext uri="{BB962C8B-B14F-4D97-AF65-F5344CB8AC3E}">
        <p14:creationId xmlns:p14="http://schemas.microsoft.com/office/powerpoint/2010/main" val="372019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2</a:t>
            </a:fld>
            <a:endParaRPr lang="en-IE" dirty="0"/>
          </a:p>
        </p:txBody>
      </p:sp>
    </p:spTree>
    <p:extLst>
      <p:ext uri="{BB962C8B-B14F-4D97-AF65-F5344CB8AC3E}">
        <p14:creationId xmlns:p14="http://schemas.microsoft.com/office/powerpoint/2010/main" val="19270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11</a:t>
            </a:fld>
            <a:endParaRPr lang="en-IE" dirty="0"/>
          </a:p>
        </p:txBody>
      </p:sp>
    </p:spTree>
    <p:extLst>
      <p:ext uri="{BB962C8B-B14F-4D97-AF65-F5344CB8AC3E}">
        <p14:creationId xmlns:p14="http://schemas.microsoft.com/office/powerpoint/2010/main" val="4001994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The belief that God is love is what you unites us in  (school’s name).</a:t>
            </a:r>
          </a:p>
          <a:p>
            <a:endParaRPr lang="en-IE" dirty="0"/>
          </a:p>
          <a:p>
            <a:r>
              <a:rPr lang="en-IE" dirty="0"/>
              <a:t>This is a Christian  belief but we find it in Judaism and Islam also.</a:t>
            </a:r>
          </a:p>
        </p:txBody>
      </p:sp>
      <p:sp>
        <p:nvSpPr>
          <p:cNvPr id="4" name="Slide Number Placeholder 3"/>
          <p:cNvSpPr>
            <a:spLocks noGrp="1"/>
          </p:cNvSpPr>
          <p:nvPr>
            <p:ph type="sldNum" sz="quarter" idx="5"/>
          </p:nvPr>
        </p:nvSpPr>
        <p:spPr/>
        <p:txBody>
          <a:bodyPr/>
          <a:lstStyle/>
          <a:p>
            <a:fld id="{2B6CE745-342A-4403-8982-A740AE85BDD5}" type="slidenum">
              <a:rPr lang="en-IE" smtClean="0"/>
              <a:t>12</a:t>
            </a:fld>
            <a:endParaRPr lang="en-IE" dirty="0"/>
          </a:p>
        </p:txBody>
      </p:sp>
    </p:spTree>
    <p:extLst>
      <p:ext uri="{BB962C8B-B14F-4D97-AF65-F5344CB8AC3E}">
        <p14:creationId xmlns:p14="http://schemas.microsoft.com/office/powerpoint/2010/main" val="2195509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dirty="0"/>
              <a:t>URL</a:t>
            </a:r>
          </a:p>
          <a:p>
            <a:endParaRPr lang="en-IE" dirty="0"/>
          </a:p>
          <a:p>
            <a:r>
              <a:rPr lang="en-IE" dirty="0"/>
              <a:t>https://www.youtube.com/watch?v=w9zPOQTQr8o</a:t>
            </a:r>
          </a:p>
        </p:txBody>
      </p:sp>
      <p:sp>
        <p:nvSpPr>
          <p:cNvPr id="4" name="Slide Number Placeholder 3"/>
          <p:cNvSpPr>
            <a:spLocks noGrp="1"/>
          </p:cNvSpPr>
          <p:nvPr>
            <p:ph type="sldNum" sz="quarter" idx="5"/>
          </p:nvPr>
        </p:nvSpPr>
        <p:spPr/>
        <p:txBody>
          <a:bodyPr/>
          <a:lstStyle/>
          <a:p>
            <a:fld id="{2B6CE745-342A-4403-8982-A740AE85BDD5}" type="slidenum">
              <a:rPr lang="en-IE" smtClean="0"/>
              <a:t>13</a:t>
            </a:fld>
            <a:endParaRPr lang="en-IE" dirty="0"/>
          </a:p>
        </p:txBody>
      </p:sp>
    </p:spTree>
    <p:extLst>
      <p:ext uri="{BB962C8B-B14F-4D97-AF65-F5344CB8AC3E}">
        <p14:creationId xmlns:p14="http://schemas.microsoft.com/office/powerpoint/2010/main" val="2070501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This is not the Gospel for the Fifth Sunday of Lent but rather the Gospel for Holy Thursday.  It’s an account of the Last Supper but it focuses on the washing of the feet by Jesus; his disciples feet.  This would have been the act of a servant; to clean the dusty feet of his Master.  But Jesus was showing his disciples that to serving one another, looking after one another, tending to one another’s needs was their business.  He was showing them how to do it and letting them have an experience of what it felt to be looked after.</a:t>
            </a:r>
          </a:p>
          <a:p>
            <a:endParaRPr lang="en-IE" dirty="0"/>
          </a:p>
          <a:p>
            <a:r>
              <a:rPr lang="en-IE" dirty="0"/>
              <a:t>We look after you in this school.  We serve you, because we want to show you how to look after other people.  </a:t>
            </a:r>
          </a:p>
          <a:p>
            <a:endParaRPr lang="en-IE" dirty="0"/>
          </a:p>
          <a:p>
            <a:r>
              <a:rPr lang="en-IE" dirty="0"/>
              <a:t>(Note:  a dramatization of the Gospel is provided here https://www.youtube.com/watch?v=Xyz_jTB32pk.  You may prefer to use that instead of having a student read out the text.</a:t>
            </a:r>
          </a:p>
        </p:txBody>
      </p:sp>
      <p:sp>
        <p:nvSpPr>
          <p:cNvPr id="4" name="Slide Number Placeholder 3"/>
          <p:cNvSpPr>
            <a:spLocks noGrp="1"/>
          </p:cNvSpPr>
          <p:nvPr>
            <p:ph type="sldNum" sz="quarter" idx="5"/>
          </p:nvPr>
        </p:nvSpPr>
        <p:spPr/>
        <p:txBody>
          <a:bodyPr/>
          <a:lstStyle/>
          <a:p>
            <a:fld id="{2B6CE745-342A-4403-8982-A740AE85BDD5}" type="slidenum">
              <a:rPr lang="en-IE" smtClean="0"/>
              <a:t>14</a:t>
            </a:fld>
            <a:endParaRPr lang="en-IE" dirty="0"/>
          </a:p>
        </p:txBody>
      </p:sp>
    </p:spTree>
    <p:extLst>
      <p:ext uri="{BB962C8B-B14F-4D97-AF65-F5344CB8AC3E}">
        <p14:creationId xmlns:p14="http://schemas.microsoft.com/office/powerpoint/2010/main" val="614998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IE" dirty="0"/>
          </a:p>
          <a:p>
            <a:r>
              <a:rPr lang="en-IE" dirty="0"/>
              <a:t>This is a kind of examination of conscience.  Obviously in advance of Easter, the sacrament of Reconciliation is  not available to us.  But it is important to take a pause and to reflect on the call to be reconciled to one another, to ourselves, to God and to all of creation.</a:t>
            </a:r>
          </a:p>
        </p:txBody>
      </p:sp>
      <p:sp>
        <p:nvSpPr>
          <p:cNvPr id="4" name="Slide Number Placeholder 3"/>
          <p:cNvSpPr>
            <a:spLocks noGrp="1"/>
          </p:cNvSpPr>
          <p:nvPr>
            <p:ph type="sldNum" sz="quarter" idx="5"/>
          </p:nvPr>
        </p:nvSpPr>
        <p:spPr/>
        <p:txBody>
          <a:bodyPr/>
          <a:lstStyle/>
          <a:p>
            <a:fld id="{2B6CE745-342A-4403-8982-A740AE85BDD5}" type="slidenum">
              <a:rPr lang="en-IE" smtClean="0"/>
              <a:t>15</a:t>
            </a:fld>
            <a:endParaRPr lang="en-IE" dirty="0"/>
          </a:p>
        </p:txBody>
      </p:sp>
    </p:spTree>
    <p:extLst>
      <p:ext uri="{BB962C8B-B14F-4D97-AF65-F5344CB8AC3E}">
        <p14:creationId xmlns:p14="http://schemas.microsoft.com/office/powerpoint/2010/main" val="87902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16</a:t>
            </a:fld>
            <a:endParaRPr lang="en-IE" dirty="0"/>
          </a:p>
        </p:txBody>
      </p:sp>
    </p:spTree>
    <p:extLst>
      <p:ext uri="{BB962C8B-B14F-4D97-AF65-F5344CB8AC3E}">
        <p14:creationId xmlns:p14="http://schemas.microsoft.com/office/powerpoint/2010/main" val="2812430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IE" dirty="0"/>
          </a:p>
          <a:p>
            <a:r>
              <a:rPr lang="en-IE" dirty="0"/>
              <a:t>This is not an Easter hymn in any obvious sense!</a:t>
            </a:r>
          </a:p>
          <a:p>
            <a:r>
              <a:rPr lang="en-IE" dirty="0"/>
              <a:t>However, it points to the themes we’ve looked at;</a:t>
            </a:r>
          </a:p>
          <a:p>
            <a:pPr marL="171450" indent="-171450">
              <a:buFontTx/>
              <a:buChar char="-"/>
            </a:pPr>
            <a:r>
              <a:rPr lang="en-IE" dirty="0"/>
              <a:t>The desire for belonging</a:t>
            </a:r>
          </a:p>
          <a:p>
            <a:pPr marL="171450" indent="-171450">
              <a:buFontTx/>
              <a:buChar char="-"/>
            </a:pPr>
            <a:r>
              <a:rPr lang="en-IE" dirty="0"/>
              <a:t>The capacity for love</a:t>
            </a:r>
          </a:p>
          <a:p>
            <a:pPr marL="171450" indent="-171450">
              <a:buFontTx/>
              <a:buChar char="-"/>
            </a:pPr>
            <a:r>
              <a:rPr lang="en-IE" dirty="0"/>
              <a:t>The capacity for perseverance in love</a:t>
            </a:r>
          </a:p>
          <a:p>
            <a:pPr marL="171450" indent="-171450">
              <a:buFontTx/>
              <a:buChar char="-"/>
            </a:pPr>
            <a:r>
              <a:rPr lang="en-IE" dirty="0"/>
              <a:t>The power of love</a:t>
            </a:r>
          </a:p>
          <a:p>
            <a:pPr marL="171450" indent="-171450">
              <a:buFontTx/>
              <a:buChar char="-"/>
            </a:pPr>
            <a:r>
              <a:rPr lang="en-IE" dirty="0"/>
              <a:t>And that ultimately it is ‘togetherness’ (the togetherness of L.E.N.T) that gives life its ultimate meaning</a:t>
            </a:r>
          </a:p>
          <a:p>
            <a:pPr marL="171450" indent="-171450">
              <a:buFontTx/>
              <a:buChar char="-"/>
            </a:pPr>
            <a:endParaRPr lang="en-IE" dirty="0"/>
          </a:p>
          <a:p>
            <a:pPr marL="0" indent="0">
              <a:buFontTx/>
              <a:buNone/>
            </a:pPr>
            <a:r>
              <a:rPr lang="en-IE" dirty="0"/>
              <a:t>These were the very human messages at the heart of Jesus’s message and which are lived out in full through the Easter story.</a:t>
            </a:r>
          </a:p>
          <a:p>
            <a:pPr marL="0" indent="0">
              <a:buFontTx/>
              <a:buNone/>
            </a:pPr>
            <a:endParaRPr lang="en-IE" dirty="0"/>
          </a:p>
          <a:p>
            <a:pPr marL="0" indent="0">
              <a:buFontTx/>
              <a:buNone/>
            </a:pPr>
            <a:r>
              <a:rPr lang="en-IE" dirty="0"/>
              <a:t>URL:  https://www.youtube.com/watch?v=uh4dTLJ9q9o</a:t>
            </a:r>
          </a:p>
          <a:p>
            <a:pPr marL="0" indent="0">
              <a:buFontTx/>
              <a:buNone/>
            </a:pPr>
            <a:endParaRPr lang="en-IE" dirty="0"/>
          </a:p>
          <a:p>
            <a:pPr marL="0" indent="0">
              <a:buFontTx/>
              <a:buNone/>
            </a:pPr>
            <a:r>
              <a:rPr lang="en-IE" dirty="0"/>
              <a:t>If you’d prefer a more traditional Easter hymn to finish you could go</a:t>
            </a:r>
          </a:p>
          <a:p>
            <a:pPr marL="0" indent="0">
              <a:buFontTx/>
              <a:buNone/>
            </a:pPr>
            <a:endParaRPr lang="en-IE" dirty="0"/>
          </a:p>
          <a:p>
            <a:pPr marL="0" indent="0">
              <a:buFontTx/>
              <a:buNone/>
            </a:pPr>
            <a:r>
              <a:rPr lang="en-IE" dirty="0"/>
              <a:t>Fighting for Me https://www.youtube.com/watch?v=rR3DsGJ5QVQ</a:t>
            </a:r>
          </a:p>
        </p:txBody>
      </p:sp>
      <p:sp>
        <p:nvSpPr>
          <p:cNvPr id="4" name="Slide Number Placeholder 3"/>
          <p:cNvSpPr>
            <a:spLocks noGrp="1"/>
          </p:cNvSpPr>
          <p:nvPr>
            <p:ph type="sldNum" sz="quarter" idx="5"/>
          </p:nvPr>
        </p:nvSpPr>
        <p:spPr/>
        <p:txBody>
          <a:bodyPr/>
          <a:lstStyle/>
          <a:p>
            <a:fld id="{2B6CE745-342A-4403-8982-A740AE85BDD5}" type="slidenum">
              <a:rPr lang="en-IE" smtClean="0"/>
              <a:t>17</a:t>
            </a:fld>
            <a:endParaRPr lang="en-IE" dirty="0"/>
          </a:p>
        </p:txBody>
      </p:sp>
    </p:spTree>
    <p:extLst>
      <p:ext uri="{BB962C8B-B14F-4D97-AF65-F5344CB8AC3E}">
        <p14:creationId xmlns:p14="http://schemas.microsoft.com/office/powerpoint/2010/main" val="405173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3</a:t>
            </a:fld>
            <a:endParaRPr lang="en-IE" dirty="0"/>
          </a:p>
        </p:txBody>
      </p:sp>
    </p:spTree>
    <p:extLst>
      <p:ext uri="{BB962C8B-B14F-4D97-AF65-F5344CB8AC3E}">
        <p14:creationId xmlns:p14="http://schemas.microsoft.com/office/powerpoint/2010/main" val="1567882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Begin by showing the logo for Lent 2021 and explain what it means.  Week Three of Lent focuses on the Word ‘Everybody’ of our theme ‘Let’s Everyone eNdure Together’.</a:t>
            </a:r>
          </a:p>
          <a:p>
            <a:endParaRPr lang="en-GB" dirty="0"/>
          </a:p>
          <a:p>
            <a:endParaRPr lang="en-GB" dirty="0"/>
          </a:p>
        </p:txBody>
      </p:sp>
      <p:sp>
        <p:nvSpPr>
          <p:cNvPr id="4" name="Slide Number Placeholder 3"/>
          <p:cNvSpPr>
            <a:spLocks noGrp="1"/>
          </p:cNvSpPr>
          <p:nvPr>
            <p:ph type="sldNum" sz="quarter" idx="5"/>
          </p:nvPr>
        </p:nvSpPr>
        <p:spPr/>
        <p:txBody>
          <a:bodyPr/>
          <a:lstStyle/>
          <a:p>
            <a:fld id="{2B6CE745-342A-4403-8982-A740AE85BDD5}" type="slidenum">
              <a:rPr lang="en-IE" smtClean="0"/>
              <a:t>4</a:t>
            </a:fld>
            <a:endParaRPr lang="en-IE" dirty="0"/>
          </a:p>
        </p:txBody>
      </p:sp>
    </p:spTree>
    <p:extLst>
      <p:ext uri="{BB962C8B-B14F-4D97-AF65-F5344CB8AC3E}">
        <p14:creationId xmlns:p14="http://schemas.microsoft.com/office/powerpoint/2010/main" val="163729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IE" dirty="0"/>
              <a:t>The English philosopher and poet David Whyte captures brilliantly the human being’s search for a sense of being at home.</a:t>
            </a:r>
          </a:p>
          <a:p>
            <a:endParaRPr lang="en-IE" dirty="0"/>
          </a:p>
          <a:p>
            <a:r>
              <a:rPr lang="en-IE" dirty="0"/>
              <a:t>(https://youtu.be/P92kymp1fxY)</a:t>
            </a:r>
          </a:p>
          <a:p>
            <a:endParaRPr lang="en-IE" dirty="0"/>
          </a:p>
          <a:p>
            <a:r>
              <a:rPr lang="en-IE" dirty="0"/>
              <a:t>(Note:  this isn’t easy but very many senior students should ‘get it’.  If you feel it’s too much, it’s not absolutely essential – you can skip it and go to the next slide).</a:t>
            </a:r>
          </a:p>
        </p:txBody>
      </p:sp>
      <p:sp>
        <p:nvSpPr>
          <p:cNvPr id="4" name="Slide Number Placeholder 3"/>
          <p:cNvSpPr>
            <a:spLocks noGrp="1"/>
          </p:cNvSpPr>
          <p:nvPr>
            <p:ph type="sldNum" sz="quarter" idx="5"/>
          </p:nvPr>
        </p:nvSpPr>
        <p:spPr/>
        <p:txBody>
          <a:bodyPr/>
          <a:lstStyle/>
          <a:p>
            <a:fld id="{2B6CE745-342A-4403-8982-A740AE85BDD5}" type="slidenum">
              <a:rPr lang="en-IE" smtClean="0"/>
              <a:t>5</a:t>
            </a:fld>
            <a:endParaRPr lang="en-IE" dirty="0"/>
          </a:p>
        </p:txBody>
      </p:sp>
    </p:spTree>
    <p:extLst>
      <p:ext uri="{BB962C8B-B14F-4D97-AF65-F5344CB8AC3E}">
        <p14:creationId xmlns:p14="http://schemas.microsoft.com/office/powerpoint/2010/main" val="2814610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simple check in is all that is required here.  Depending on the group size of course.  If it’s a larger group, just a pause for some centring prayer/reflection is all that is needed.  If it’s a smaller group and you know them well, then this can be done informally.</a:t>
            </a:r>
          </a:p>
          <a:p>
            <a:endParaRPr lang="en-GB" dirty="0"/>
          </a:p>
          <a:p>
            <a:r>
              <a:rPr lang="en-GB" dirty="0"/>
              <a:t>You might introduce the theme ‘together’ that we’re looking at.  </a:t>
            </a:r>
          </a:p>
          <a:p>
            <a:endParaRPr lang="en-GB" dirty="0"/>
          </a:p>
          <a:p>
            <a:r>
              <a:rPr lang="en-GB" dirty="0"/>
              <a:t>We pause in particular this week to our sense of what it means to belong.  And why this sense of belonging and being love is at the heart of Easter, which we celebrate in 2 weeks.</a:t>
            </a:r>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6</a:t>
            </a:fld>
            <a:endParaRPr lang="en-IE" dirty="0"/>
          </a:p>
        </p:txBody>
      </p:sp>
    </p:spTree>
    <p:extLst>
      <p:ext uri="{BB962C8B-B14F-4D97-AF65-F5344CB8AC3E}">
        <p14:creationId xmlns:p14="http://schemas.microsoft.com/office/powerpoint/2010/main" val="202068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This video (at https://www.youtube.com/watch?v=EUhPLb_vCkg) is quite long, particularly for non-Harry Potter fans!</a:t>
            </a:r>
          </a:p>
          <a:p>
            <a:r>
              <a:rPr lang="en-IE" dirty="0"/>
              <a:t>But it captures some really important themes relating to Easter </a:t>
            </a:r>
          </a:p>
          <a:p>
            <a:endParaRPr lang="en-IE" dirty="0"/>
          </a:p>
          <a:p>
            <a:pPr marL="171450" indent="-171450">
              <a:buFontTx/>
              <a:buChar char="-"/>
            </a:pPr>
            <a:r>
              <a:rPr lang="en-IE" dirty="0"/>
              <a:t>Finding yourself at home</a:t>
            </a:r>
          </a:p>
          <a:p>
            <a:pPr marL="171450" indent="-171450">
              <a:buFontTx/>
              <a:buChar char="-"/>
            </a:pPr>
            <a:r>
              <a:rPr lang="en-IE" dirty="0"/>
              <a:t>Learning that Love is the strongest Power there is</a:t>
            </a:r>
          </a:p>
          <a:p>
            <a:pPr marL="171450" indent="-171450">
              <a:buFontTx/>
              <a:buChar char="-"/>
            </a:pPr>
            <a:r>
              <a:rPr lang="en-IE" dirty="0"/>
              <a:t>We all have a courage deep within us to get through challenges and difficulties </a:t>
            </a:r>
          </a:p>
          <a:p>
            <a:pPr marL="171450" indent="-171450">
              <a:buFontTx/>
              <a:buChar char="-"/>
            </a:pPr>
            <a:r>
              <a:rPr lang="en-IE" dirty="0"/>
              <a:t>School can be a second home  (in reality as all HP fans know, the Dursleys were not a real family to Harry!)</a:t>
            </a:r>
          </a:p>
          <a:p>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7</a:t>
            </a:fld>
            <a:endParaRPr lang="en-IE" dirty="0"/>
          </a:p>
        </p:txBody>
      </p:sp>
    </p:spTree>
    <p:extLst>
      <p:ext uri="{BB962C8B-B14F-4D97-AF65-F5344CB8AC3E}">
        <p14:creationId xmlns:p14="http://schemas.microsoft.com/office/powerpoint/2010/main" val="390181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IE" dirty="0"/>
          </a:p>
          <a:p>
            <a:r>
              <a:rPr lang="en-IE" dirty="0"/>
              <a:t>XX as a community that models what that feeling of being at home is like.</a:t>
            </a:r>
          </a:p>
          <a:p>
            <a:br>
              <a:rPr lang="en-IE" dirty="0"/>
            </a:br>
            <a:r>
              <a:rPr lang="en-IE" dirty="0"/>
              <a:t>This slide might just contain a few images of your fifth/sixth years and some of their activities since first year!</a:t>
            </a:r>
          </a:p>
        </p:txBody>
      </p:sp>
      <p:sp>
        <p:nvSpPr>
          <p:cNvPr id="4" name="Slide Number Placeholder 3"/>
          <p:cNvSpPr>
            <a:spLocks noGrp="1"/>
          </p:cNvSpPr>
          <p:nvPr>
            <p:ph type="sldNum" sz="quarter" idx="5"/>
          </p:nvPr>
        </p:nvSpPr>
        <p:spPr/>
        <p:txBody>
          <a:bodyPr/>
          <a:lstStyle/>
          <a:p>
            <a:fld id="{2B6CE745-342A-4403-8982-A740AE85BDD5}" type="slidenum">
              <a:rPr lang="en-IE" smtClean="0"/>
              <a:t>8</a:t>
            </a:fld>
            <a:endParaRPr lang="en-IE" dirty="0"/>
          </a:p>
        </p:txBody>
      </p:sp>
    </p:spTree>
    <p:extLst>
      <p:ext uri="{BB962C8B-B14F-4D97-AF65-F5344CB8AC3E}">
        <p14:creationId xmlns:p14="http://schemas.microsoft.com/office/powerpoint/2010/main" val="1640929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B6CE745-342A-4403-8982-A740AE85BDD5}" type="slidenum">
              <a:rPr lang="en-IE" smtClean="0"/>
              <a:t>9</a:t>
            </a:fld>
            <a:endParaRPr lang="en-IE" dirty="0"/>
          </a:p>
        </p:txBody>
      </p:sp>
    </p:spTree>
    <p:extLst>
      <p:ext uri="{BB962C8B-B14F-4D97-AF65-F5344CB8AC3E}">
        <p14:creationId xmlns:p14="http://schemas.microsoft.com/office/powerpoint/2010/main" val="3120185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IE" dirty="0"/>
              <a:t>God is relationship, in fact you could argue God, through God’s love is community.  This is what it means to be the people of God, the Church.  We embody God’s spirit when we live in relationship with one another; a relationship of love and trust and respect.</a:t>
            </a:r>
          </a:p>
        </p:txBody>
      </p:sp>
      <p:sp>
        <p:nvSpPr>
          <p:cNvPr id="4" name="Slide Number Placeholder 3"/>
          <p:cNvSpPr>
            <a:spLocks noGrp="1"/>
          </p:cNvSpPr>
          <p:nvPr>
            <p:ph type="sldNum" sz="quarter" idx="5"/>
          </p:nvPr>
        </p:nvSpPr>
        <p:spPr/>
        <p:txBody>
          <a:bodyPr/>
          <a:lstStyle/>
          <a:p>
            <a:fld id="{2B6CE745-342A-4403-8982-A740AE85BDD5}" type="slidenum">
              <a:rPr lang="en-IE" smtClean="0"/>
              <a:t>10</a:t>
            </a:fld>
            <a:endParaRPr lang="en-IE" dirty="0"/>
          </a:p>
        </p:txBody>
      </p:sp>
    </p:spTree>
    <p:extLst>
      <p:ext uri="{BB962C8B-B14F-4D97-AF65-F5344CB8AC3E}">
        <p14:creationId xmlns:p14="http://schemas.microsoft.com/office/powerpoint/2010/main" val="4074532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A784AAE-8A0A-4001-870E-CAA1747A0FEB}" type="datetime1">
              <a:rPr lang="en-US" smtClean="0"/>
              <a:t>3/21/2021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CEIST Resources 2021</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19D75D-17F3-4046-897A-3D1EB87B4C34}" type="datetime1">
              <a:rPr lang="en-US" smtClean="0"/>
              <a:t>3/21/2021</a:t>
            </a:fld>
            <a:endParaRPr lang="en-US" dirty="0"/>
          </a:p>
        </p:txBody>
      </p:sp>
      <p:sp>
        <p:nvSpPr>
          <p:cNvPr id="6" name="Footer Placeholder 5"/>
          <p:cNvSpPr>
            <a:spLocks noGrp="1"/>
          </p:cNvSpPr>
          <p:nvPr>
            <p:ph type="ftr" sz="quarter" idx="11"/>
          </p:nvPr>
        </p:nvSpPr>
        <p:spPr/>
        <p:txBody>
          <a:bodyPr/>
          <a:lstStyle/>
          <a:p>
            <a:r>
              <a:rPr lang="en-US" dirty="0"/>
              <a:t>CEIST Resources 2021</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9A752EA-E3DA-4777-9393-23340219E65B}" type="datetime1">
              <a:rPr lang="en-US" smtClean="0"/>
              <a:t>3/21/2021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9733F79-548B-467A-81E3-A3714F3E388F}" type="datetime1">
              <a:rPr lang="en-US" smtClean="0"/>
              <a:t>3/21/2021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15EED-6D7B-450E-A65E-6D6462F16CC3}" type="datetime1">
              <a:rPr lang="en-US" smtClean="0"/>
              <a:t>3/21/2021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91138A3-D7AC-44D6-8027-8097C03848F0}" type="datetime1">
              <a:rPr lang="en-US" smtClean="0"/>
              <a:t>3/21/2021</a:t>
            </a:fld>
            <a:endParaRPr lang="en-US" dirty="0"/>
          </a:p>
        </p:txBody>
      </p:sp>
      <p:sp>
        <p:nvSpPr>
          <p:cNvPr id="8" name="Footer Placeholder 7"/>
          <p:cNvSpPr>
            <a:spLocks noGrp="1"/>
          </p:cNvSpPr>
          <p:nvPr>
            <p:ph type="ftr" sz="quarter" idx="11"/>
          </p:nvPr>
        </p:nvSpPr>
        <p:spPr/>
        <p:txBody>
          <a:bodyPr/>
          <a:lstStyle/>
          <a:p>
            <a:r>
              <a:rPr lang="en-US" dirty="0"/>
              <a:t>CEIST Resources 2021</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867391-D73C-4249-9050-827CCF96D7AE}" type="datetime1">
              <a:rPr lang="en-US" smtClean="0"/>
              <a:t>3/21/2021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CEIST Resources 2021</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FC1E263-374B-474E-987A-BEBFBDFEBC5E}" type="datetime1">
              <a:rPr lang="en-US" smtClean="0"/>
              <a:t>3/21/2021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8AA3B1B-DC88-48A0-8F52-CBC0E796C228}" type="datetime1">
              <a:rPr lang="en-US" smtClean="0"/>
              <a:t>3/21/2021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accent6">
                    <a:lumMod val="50000"/>
                  </a:schemeClr>
                </a:solidFill>
              </a:defRPr>
            </a:lvl1pPr>
          </a:lstStyle>
          <a:p>
            <a:fld id="{B373469B-C453-4320-9477-15518F9DBD3F}" type="datetime1">
              <a:rPr lang="en-US" smtClean="0"/>
              <a:pPr/>
              <a:t>3/21/2021</a:t>
            </a:fld>
            <a:endParaRPr lang="en-US" dirty="0"/>
          </a:p>
        </p:txBody>
      </p:sp>
      <p:sp>
        <p:nvSpPr>
          <p:cNvPr id="5" name="Footer Placeholder 4"/>
          <p:cNvSpPr>
            <a:spLocks noGrp="1"/>
          </p:cNvSpPr>
          <p:nvPr>
            <p:ph type="ftr" sz="quarter" idx="11"/>
          </p:nvPr>
        </p:nvSpPr>
        <p:spPr/>
        <p:txBody>
          <a:bodyPr/>
          <a:lstStyle>
            <a:lvl1pPr>
              <a:defRPr>
                <a:solidFill>
                  <a:schemeClr val="accent6">
                    <a:lumMod val="50000"/>
                  </a:schemeClr>
                </a:solidFill>
              </a:defRPr>
            </a:lvl1pPr>
          </a:lstStyle>
          <a:p>
            <a:r>
              <a:rPr lang="en-US" dirty="0"/>
              <a:t>CEIST Resources 2021</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a:extLst>
              <a:ext uri="{FF2B5EF4-FFF2-40B4-BE49-F238E27FC236}">
                <a16:creationId xmlns:a16="http://schemas.microsoft.com/office/drawing/2014/main" id="{7F34D881-91D7-43E0-AF08-8FA4ACD03677}"/>
              </a:ext>
            </a:extLst>
          </p:cNvPr>
          <p:cNvSpPr/>
          <p:nvPr userDrawn="1"/>
        </p:nvSpPr>
        <p:spPr>
          <a:xfrm>
            <a:off x="137565" y="97104"/>
            <a:ext cx="11960028" cy="6692114"/>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B8D42-6440-44C3-87F3-C8462BFC8FED}" type="datetime1">
              <a:rPr lang="en-US" smtClean="0"/>
              <a:t>3/21/2021</a:t>
            </a:fld>
            <a:endParaRPr lang="en-US" dirty="0"/>
          </a:p>
        </p:txBody>
      </p:sp>
      <p:sp>
        <p:nvSpPr>
          <p:cNvPr id="5" name="Footer Placeholder 4"/>
          <p:cNvSpPr>
            <a:spLocks noGrp="1"/>
          </p:cNvSpPr>
          <p:nvPr>
            <p:ph type="ftr" sz="quarter" idx="11"/>
          </p:nvPr>
        </p:nvSpPr>
        <p:spPr/>
        <p:txBody>
          <a:bodyPr/>
          <a:lstStyle/>
          <a:p>
            <a:r>
              <a:rPr lang="en-US" dirty="0"/>
              <a:t>CEIST Resources 2021</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a:extLst>
              <a:ext uri="{FF2B5EF4-FFF2-40B4-BE49-F238E27FC236}">
                <a16:creationId xmlns:a16="http://schemas.microsoft.com/office/drawing/2014/main" id="{04F358B6-0630-4EA1-983C-9B6DBBFB809B}"/>
              </a:ext>
            </a:extLst>
          </p:cNvPr>
          <p:cNvSpPr/>
          <p:nvPr userDrawn="1"/>
        </p:nvSpPr>
        <p:spPr>
          <a:xfrm>
            <a:off x="113288" y="113288"/>
            <a:ext cx="11911477" cy="6675930"/>
          </a:xfrm>
          <a:prstGeom prst="rect">
            <a:avLst/>
          </a:pr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5A10A4-E9A3-4FFB-99FB-BA6C82CFF3BA}" type="datetime1">
              <a:rPr lang="en-US" smtClean="0"/>
              <a:t>3/21/2021</a:t>
            </a:fld>
            <a:endParaRPr lang="en-US" dirty="0"/>
          </a:p>
        </p:txBody>
      </p:sp>
      <p:sp>
        <p:nvSpPr>
          <p:cNvPr id="6" name="Footer Placeholder 5"/>
          <p:cNvSpPr>
            <a:spLocks noGrp="1"/>
          </p:cNvSpPr>
          <p:nvPr>
            <p:ph type="ftr" sz="quarter" idx="11"/>
          </p:nvPr>
        </p:nvSpPr>
        <p:spPr/>
        <p:txBody>
          <a:bodyPr/>
          <a:lstStyle/>
          <a:p>
            <a:r>
              <a:rPr lang="en-US" dirty="0"/>
              <a:t>CEIST Resources 2021</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62CB29-BD3A-4154-B163-76AAA5C9F650}" type="datetime1">
              <a:rPr lang="en-US" smtClean="0"/>
              <a:t>3/21/2021</a:t>
            </a:fld>
            <a:endParaRPr lang="en-US" dirty="0"/>
          </a:p>
        </p:txBody>
      </p:sp>
      <p:sp>
        <p:nvSpPr>
          <p:cNvPr id="8" name="Footer Placeholder 7"/>
          <p:cNvSpPr>
            <a:spLocks noGrp="1"/>
          </p:cNvSpPr>
          <p:nvPr>
            <p:ph type="ftr" sz="quarter" idx="11"/>
          </p:nvPr>
        </p:nvSpPr>
        <p:spPr/>
        <p:txBody>
          <a:bodyPr/>
          <a:lstStyle/>
          <a:p>
            <a:r>
              <a:rPr lang="en-US" dirty="0"/>
              <a:t>CEIST Resources 2021</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F33409-78BB-4C2F-BE29-9AB06B6C2B64}" type="datetime1">
              <a:rPr lang="en-US" smtClean="0"/>
              <a:t>3/21/2021</a:t>
            </a:fld>
            <a:endParaRPr lang="en-US" dirty="0"/>
          </a:p>
        </p:txBody>
      </p:sp>
      <p:sp>
        <p:nvSpPr>
          <p:cNvPr id="4" name="Footer Placeholder 3"/>
          <p:cNvSpPr>
            <a:spLocks noGrp="1"/>
          </p:cNvSpPr>
          <p:nvPr>
            <p:ph type="ftr" sz="quarter" idx="11"/>
          </p:nvPr>
        </p:nvSpPr>
        <p:spPr/>
        <p:txBody>
          <a:bodyPr/>
          <a:lstStyle/>
          <a:p>
            <a:r>
              <a:rPr lang="en-US" dirty="0"/>
              <a:t>CEIST Resources 2021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50">
                <a:solidFill>
                  <a:schemeClr val="accent6">
                    <a:lumMod val="50000"/>
                  </a:schemeClr>
                </a:solidFill>
              </a:defRPr>
            </a:lvl1pPr>
          </a:lstStyle>
          <a:p>
            <a:fld id="{4D20B1F6-2451-43E3-9811-346B40943D59}" type="datetime1">
              <a:rPr lang="en-US" smtClean="0"/>
              <a:pPr/>
              <a:t>3/21/2021</a:t>
            </a:fld>
            <a:endParaRPr lang="en-US" dirty="0"/>
          </a:p>
        </p:txBody>
      </p:sp>
      <p:sp>
        <p:nvSpPr>
          <p:cNvPr id="3" name="Footer Placeholder 2"/>
          <p:cNvSpPr>
            <a:spLocks noGrp="1"/>
          </p:cNvSpPr>
          <p:nvPr>
            <p:ph type="ftr" sz="quarter" idx="11"/>
          </p:nvPr>
        </p:nvSpPr>
        <p:spPr/>
        <p:txBody>
          <a:bodyPr/>
          <a:lstStyle>
            <a:lvl1pPr>
              <a:defRPr sz="1050">
                <a:solidFill>
                  <a:schemeClr val="accent6">
                    <a:lumMod val="50000"/>
                  </a:schemeClr>
                </a:solidFill>
              </a:defRPr>
            </a:lvl1pPr>
          </a:lstStyle>
          <a:p>
            <a:r>
              <a:rPr lang="en-US" dirty="0"/>
              <a:t>CEIST Resources 2021</a:t>
            </a:r>
          </a:p>
        </p:txBody>
      </p:sp>
      <p:sp>
        <p:nvSpPr>
          <p:cNvPr id="4" name="Rectangle 3">
            <a:extLst>
              <a:ext uri="{FF2B5EF4-FFF2-40B4-BE49-F238E27FC236}">
                <a16:creationId xmlns:a16="http://schemas.microsoft.com/office/drawing/2014/main" id="{EF20A163-8E32-4945-AE2F-069AE687FDFA}"/>
              </a:ext>
            </a:extLst>
          </p:cNvPr>
          <p:cNvSpPr/>
          <p:nvPr userDrawn="1"/>
        </p:nvSpPr>
        <p:spPr>
          <a:xfrm>
            <a:off x="105196" y="161360"/>
            <a:ext cx="12000489" cy="6696639"/>
          </a:xfrm>
          <a:prstGeom prst="rect">
            <a:avLst/>
          </a:pr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DC6AB4-57F1-4489-9743-99AD560DD741}" type="datetime1">
              <a:rPr lang="en-US" smtClean="0"/>
              <a:t>3/21/2021</a:t>
            </a:fld>
            <a:endParaRPr lang="en-US" dirty="0"/>
          </a:p>
        </p:txBody>
      </p:sp>
      <p:sp>
        <p:nvSpPr>
          <p:cNvPr id="6" name="Footer Placeholder 5"/>
          <p:cNvSpPr>
            <a:spLocks noGrp="1"/>
          </p:cNvSpPr>
          <p:nvPr>
            <p:ph type="ftr" sz="quarter" idx="11"/>
          </p:nvPr>
        </p:nvSpPr>
        <p:spPr/>
        <p:txBody>
          <a:bodyPr/>
          <a:lstStyle/>
          <a:p>
            <a:r>
              <a:rPr lang="en-US" dirty="0"/>
              <a:t>CEIST Resources 2021</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58358F-114C-48DD-8FD0-DF8D09ADB35F}" type="datetime1">
              <a:rPr lang="en-US" smtClean="0"/>
              <a:t>3/21/2021</a:t>
            </a:fld>
            <a:endParaRPr lang="en-US" dirty="0"/>
          </a:p>
        </p:txBody>
      </p:sp>
      <p:sp>
        <p:nvSpPr>
          <p:cNvPr id="6" name="Footer Placeholder 5"/>
          <p:cNvSpPr>
            <a:spLocks noGrp="1"/>
          </p:cNvSpPr>
          <p:nvPr>
            <p:ph type="ftr" sz="quarter" idx="11"/>
          </p:nvPr>
        </p:nvSpPr>
        <p:spPr/>
        <p:txBody>
          <a:bodyPr/>
          <a:lstStyle/>
          <a:p>
            <a:r>
              <a:rPr lang="en-US" dirty="0"/>
              <a:t>CEIST Resources 2021</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075A836-5151-4951-B30B-439EA937364F}" type="datetime1">
              <a:rPr lang="en-US" smtClean="0"/>
              <a:t>3/21/2021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CEIST Resources 2021</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w9zPOQTQr8o?feature=oembed" TargetMode="External"/><Relationship Id="rId5" Type="http://schemas.openxmlformats.org/officeDocument/2006/relationships/image" Target="../media/image2.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Xyz_jTB32pk?feature=oembed"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uh4dTLJ9q9o?feature=oembed" TargetMode="External"/><Relationship Id="rId5" Type="http://schemas.openxmlformats.org/officeDocument/2006/relationships/image" Target="../media/image2.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jmb.ie/Site-Search/resource/2008"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P92kymp1fxY?feature=oembed" TargetMode="External"/><Relationship Id="rId5" Type="http://schemas.openxmlformats.org/officeDocument/2006/relationships/image" Target="../media/image2.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EUhPLb_vCkg?feature=oembed" TargetMode="External"/><Relationship Id="rId5" Type="http://schemas.openxmlformats.org/officeDocument/2006/relationships/image" Target="../media/image2.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AEDEC5-BC37-40A6-B973-0548DFDC7598}"/>
              </a:ext>
            </a:extLst>
          </p:cNvPr>
          <p:cNvSpPr txBox="1"/>
          <p:nvPr/>
        </p:nvSpPr>
        <p:spPr>
          <a:xfrm>
            <a:off x="352687" y="622408"/>
            <a:ext cx="11127259" cy="4847481"/>
          </a:xfrm>
          <a:prstGeom prst="rect">
            <a:avLst/>
          </a:prstGeom>
          <a:noFill/>
        </p:spPr>
        <p:txBody>
          <a:bodyPr wrap="square">
            <a:spAutoFit/>
          </a:bodyPr>
          <a:lstStyle/>
          <a:p>
            <a:r>
              <a:rPr lang="en-IE" sz="1600" b="1" u="sng" dirty="0">
                <a:latin typeface="Abadi" panose="020B0604020104020204" pitchFamily="34" charset="0"/>
              </a:rPr>
              <a:t>Note for Principal:</a:t>
            </a:r>
            <a:r>
              <a:rPr lang="en-IE" sz="1600" b="1" dirty="0">
                <a:latin typeface="Abadi" panose="020B0604020104020204" pitchFamily="34" charset="0"/>
              </a:rPr>
              <a:t>   </a:t>
            </a:r>
            <a:r>
              <a:rPr lang="en-IE" sz="1600" dirty="0">
                <a:latin typeface="Abadi" panose="020B0604020104020204" pitchFamily="34" charset="0"/>
              </a:rPr>
              <a:t>Week 5  Lent  (Let’s Everybody </a:t>
            </a:r>
            <a:r>
              <a:rPr lang="en-IE" sz="1600" dirty="0" err="1">
                <a:latin typeface="Abadi" panose="020B0604020104020204" pitchFamily="34" charset="0"/>
              </a:rPr>
              <a:t>eNdure</a:t>
            </a:r>
            <a:r>
              <a:rPr lang="en-IE" sz="1600" dirty="0">
                <a:latin typeface="Abadi" panose="020B0604020104020204" pitchFamily="34" charset="0"/>
              </a:rPr>
              <a:t> Together) - Senior</a:t>
            </a:r>
          </a:p>
          <a:p>
            <a:endParaRPr lang="en-IE" sz="1600" dirty="0">
              <a:latin typeface="Abadi" panose="020B0604020104020204" pitchFamily="34" charset="0"/>
            </a:endParaRPr>
          </a:p>
          <a:p>
            <a:r>
              <a:rPr lang="en-IE" sz="1400" b="1" dirty="0"/>
              <a:t>(Note: the presentation proper begins on Slide 4.  Slide 1 – 3 are background notes for you).</a:t>
            </a:r>
          </a:p>
          <a:p>
            <a:endParaRPr lang="en-IE" sz="1400" dirty="0"/>
          </a:p>
          <a:p>
            <a:r>
              <a:rPr lang="en-IE" sz="1400" dirty="0"/>
              <a:t>Welcome to the fifth week of Lent!</a:t>
            </a:r>
          </a:p>
          <a:p>
            <a:endParaRPr lang="en-IE" sz="1400" dirty="0"/>
          </a:p>
          <a:p>
            <a:r>
              <a:rPr lang="en-IE" sz="1400" dirty="0"/>
              <a:t>We’re focusing on the ‘</a:t>
            </a:r>
            <a:r>
              <a:rPr lang="en-IE" sz="1400" b="1" dirty="0"/>
              <a:t>Together</a:t>
            </a:r>
            <a:r>
              <a:rPr lang="en-IE" sz="1400" b="1" i="1" dirty="0"/>
              <a:t>’ </a:t>
            </a:r>
            <a:r>
              <a:rPr lang="en-IE" sz="1400" dirty="0"/>
              <a:t>of our theme, ‘</a:t>
            </a:r>
            <a:r>
              <a:rPr lang="en-IE" sz="1400" b="1" i="1" dirty="0"/>
              <a:t>Let’s everybody </a:t>
            </a:r>
            <a:r>
              <a:rPr lang="en-IE" sz="1400" b="1" i="1" dirty="0" err="1"/>
              <a:t>eNdure</a:t>
            </a:r>
            <a:r>
              <a:rPr lang="en-IE" sz="1400" b="1" i="1" dirty="0"/>
              <a:t> Together</a:t>
            </a:r>
            <a:r>
              <a:rPr lang="en-IE" sz="1400" dirty="0"/>
              <a:t>’.  This presentation is for use with fifth and sixth years but can also be adapted for use with Transition Year students.  (You may prefer the Junior cycle material for your TY’s).  </a:t>
            </a:r>
          </a:p>
          <a:p>
            <a:endParaRPr lang="en-IE" sz="1400" dirty="0"/>
          </a:p>
          <a:p>
            <a:r>
              <a:rPr lang="en-IE" sz="1400" dirty="0"/>
              <a:t>Last week we looked at identity - been a core theme of much of Lent.  Given the pandemic, it has thrown lots of questions up for many of us about who we are when you strip away so much of our day to day lives.  The other concept that has come to the fore is ‘belonging’.  Similarly the pandemic has thrown up questions for us around belonging.  This fifth week of Lent  focuses on community.  .  As we look forward to Holy Week, what does the Passion, Death and Resurrection of Jesus Christ have to teach us about ‘together’, about community?</a:t>
            </a:r>
          </a:p>
          <a:p>
            <a:endParaRPr lang="en-IE" sz="1400" dirty="0"/>
          </a:p>
          <a:p>
            <a:r>
              <a:rPr lang="en-IE" sz="1400" dirty="0"/>
              <a:t>As in previous weeks, students are also encouraged to direct their attention to others in our world in need of care.  </a:t>
            </a:r>
          </a:p>
          <a:p>
            <a:endParaRPr lang="en-IE" sz="1400" dirty="0"/>
          </a:p>
          <a:p>
            <a:r>
              <a:rPr lang="en-IE" sz="1400" dirty="0"/>
              <a:t>There is a core sense of reflection to it, but through reflection also, hopefully, real teaching and learning.</a:t>
            </a:r>
          </a:p>
          <a:p>
            <a:endParaRPr lang="en-IE" sz="1200" dirty="0"/>
          </a:p>
          <a:p>
            <a:endParaRPr lang="en-IE" sz="1300" dirty="0"/>
          </a:p>
          <a:p>
            <a:endParaRPr lang="en-IE" sz="1400" dirty="0">
              <a:latin typeface="Abadi" panose="020B0604020104020204" pitchFamily="34" charset="0"/>
            </a:endParaRPr>
          </a:p>
        </p:txBody>
      </p:sp>
      <p:pic>
        <p:nvPicPr>
          <p:cNvPr id="4" name="Picture 3" descr="Graphical user interface, text&#10;&#10;Description automatically generated">
            <a:extLst>
              <a:ext uri="{FF2B5EF4-FFF2-40B4-BE49-F238E27FC236}">
                <a16:creationId xmlns:a16="http://schemas.microsoft.com/office/drawing/2014/main" id="{563F923D-A5F1-4E88-8BD1-EDCCCAA0556D}"/>
              </a:ext>
            </a:extLst>
          </p:cNvPr>
          <p:cNvPicPr>
            <a:picLocks noChangeAspect="1"/>
          </p:cNvPicPr>
          <p:nvPr/>
        </p:nvPicPr>
        <p:blipFill>
          <a:blip r:embed="rId2"/>
          <a:stretch>
            <a:fillRect/>
          </a:stretch>
        </p:blipFill>
        <p:spPr>
          <a:xfrm>
            <a:off x="6341516" y="6029070"/>
            <a:ext cx="5621267" cy="725535"/>
          </a:xfrm>
          <a:prstGeom prst="rect">
            <a:avLst/>
          </a:prstGeom>
        </p:spPr>
      </p:pic>
      <p:sp>
        <p:nvSpPr>
          <p:cNvPr id="2" name="Footer Placeholder 1">
            <a:extLst>
              <a:ext uri="{FF2B5EF4-FFF2-40B4-BE49-F238E27FC236}">
                <a16:creationId xmlns:a16="http://schemas.microsoft.com/office/drawing/2014/main" id="{BAEA6ADB-318D-44FA-9621-C6056C020B6F}"/>
              </a:ext>
            </a:extLst>
          </p:cNvPr>
          <p:cNvSpPr>
            <a:spLocks noGrp="1"/>
          </p:cNvSpPr>
          <p:nvPr>
            <p:ph type="ftr" sz="quarter" idx="11"/>
          </p:nvPr>
        </p:nvSpPr>
        <p:spPr/>
        <p:txBody>
          <a:bodyPr/>
          <a:lstStyle/>
          <a:p>
            <a:r>
              <a:rPr lang="en-US" sz="1100" dirty="0">
                <a:solidFill>
                  <a:schemeClr val="accent6">
                    <a:lumMod val="50000"/>
                  </a:schemeClr>
                </a:solidFill>
                <a:latin typeface="Gaelic" pitchFamily="2" charset="0"/>
              </a:rPr>
              <a:t>CEIST</a:t>
            </a:r>
            <a:r>
              <a:rPr lang="en-US" sz="1100" dirty="0">
                <a:solidFill>
                  <a:schemeClr val="accent6">
                    <a:lumMod val="50000"/>
                  </a:schemeClr>
                </a:solidFill>
              </a:rPr>
              <a:t> Resources 2021</a:t>
            </a:r>
          </a:p>
        </p:txBody>
      </p:sp>
    </p:spTree>
    <p:extLst>
      <p:ext uri="{BB962C8B-B14F-4D97-AF65-F5344CB8AC3E}">
        <p14:creationId xmlns:p14="http://schemas.microsoft.com/office/powerpoint/2010/main" val="151631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64DF-825A-44DD-8DD8-FBB7451C3BC2}"/>
              </a:ext>
            </a:extLst>
          </p:cNvPr>
          <p:cNvSpPr>
            <a:spLocks noGrp="1"/>
          </p:cNvSpPr>
          <p:nvPr>
            <p:ph type="title"/>
          </p:nvPr>
        </p:nvSpPr>
        <p:spPr>
          <a:xfrm>
            <a:off x="1316319" y="965696"/>
            <a:ext cx="8761413" cy="706964"/>
          </a:xfrm>
        </p:spPr>
        <p:txBody>
          <a:bodyPr/>
          <a:lstStyle/>
          <a:p>
            <a:r>
              <a:rPr lang="en-GB" dirty="0"/>
              <a:t>God is relationship</a:t>
            </a:r>
            <a:endParaRPr lang="en-IE" dirty="0"/>
          </a:p>
        </p:txBody>
      </p:sp>
      <p:sp>
        <p:nvSpPr>
          <p:cNvPr id="4" name="Footer Placeholder 3">
            <a:extLst>
              <a:ext uri="{FF2B5EF4-FFF2-40B4-BE49-F238E27FC236}">
                <a16:creationId xmlns:a16="http://schemas.microsoft.com/office/drawing/2014/main" id="{A5BCE13B-6552-43BD-8FE7-0F79932B1DA8}"/>
              </a:ext>
            </a:extLst>
          </p:cNvPr>
          <p:cNvSpPr>
            <a:spLocks noGrp="1"/>
          </p:cNvSpPr>
          <p:nvPr>
            <p:ph type="ftr" sz="quarter" idx="11"/>
          </p:nvPr>
        </p:nvSpPr>
        <p:spPr/>
        <p:txBody>
          <a:bodyPr/>
          <a:lstStyle/>
          <a:p>
            <a:r>
              <a:rPr lang="en-US" dirty="0">
                <a:latin typeface="Gaelic" pitchFamily="2" charset="0"/>
              </a:rPr>
              <a:t>CEIST</a:t>
            </a:r>
            <a:r>
              <a:rPr lang="en-US" dirty="0"/>
              <a:t> Resources 2021</a:t>
            </a:r>
          </a:p>
        </p:txBody>
      </p:sp>
      <p:pic>
        <p:nvPicPr>
          <p:cNvPr id="6" name="Picture 5">
            <a:extLst>
              <a:ext uri="{FF2B5EF4-FFF2-40B4-BE49-F238E27FC236}">
                <a16:creationId xmlns:a16="http://schemas.microsoft.com/office/drawing/2014/main" id="{EA3E29E1-D196-4F52-8842-16BC91BD4899}"/>
              </a:ext>
            </a:extLst>
          </p:cNvPr>
          <p:cNvPicPr>
            <a:picLocks noChangeAspect="1"/>
          </p:cNvPicPr>
          <p:nvPr/>
        </p:nvPicPr>
        <p:blipFill>
          <a:blip r:embed="rId3"/>
          <a:stretch>
            <a:fillRect/>
          </a:stretch>
        </p:blipFill>
        <p:spPr>
          <a:xfrm>
            <a:off x="3330583" y="2393033"/>
            <a:ext cx="4942476" cy="3685038"/>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764AA866-E0BD-44EF-858D-B70862924C33}"/>
              </a:ext>
            </a:extLst>
          </p:cNvPr>
          <p:cNvPicPr>
            <a:picLocks noChangeAspect="1"/>
          </p:cNvPicPr>
          <p:nvPr/>
        </p:nvPicPr>
        <p:blipFill>
          <a:blip r:embed="rId4"/>
          <a:stretch>
            <a:fillRect/>
          </a:stretch>
        </p:blipFill>
        <p:spPr>
          <a:xfrm>
            <a:off x="7262112" y="6208075"/>
            <a:ext cx="4837680" cy="624398"/>
          </a:xfrm>
          <a:prstGeom prst="rect">
            <a:avLst/>
          </a:prstGeom>
        </p:spPr>
      </p:pic>
    </p:spTree>
    <p:extLst>
      <p:ext uri="{BB962C8B-B14F-4D97-AF65-F5344CB8AC3E}">
        <p14:creationId xmlns:p14="http://schemas.microsoft.com/office/powerpoint/2010/main" val="2599689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2BFC-724A-4AE9-80FF-FCB18E881E78}"/>
              </a:ext>
            </a:extLst>
          </p:cNvPr>
          <p:cNvSpPr>
            <a:spLocks noGrp="1"/>
          </p:cNvSpPr>
          <p:nvPr>
            <p:ph type="title"/>
          </p:nvPr>
        </p:nvSpPr>
        <p:spPr/>
        <p:txBody>
          <a:bodyPr/>
          <a:lstStyle/>
          <a:p>
            <a:r>
              <a:rPr lang="en-IE" dirty="0"/>
              <a:t>Through the prophets of the Old Testament</a:t>
            </a:r>
          </a:p>
        </p:txBody>
      </p:sp>
      <p:sp>
        <p:nvSpPr>
          <p:cNvPr id="3" name="Content Placeholder 2">
            <a:extLst>
              <a:ext uri="{FF2B5EF4-FFF2-40B4-BE49-F238E27FC236}">
                <a16:creationId xmlns:a16="http://schemas.microsoft.com/office/drawing/2014/main" id="{E76842D7-1486-4F1E-A979-A27AA49344BC}"/>
              </a:ext>
            </a:extLst>
          </p:cNvPr>
          <p:cNvSpPr>
            <a:spLocks noGrp="1"/>
          </p:cNvSpPr>
          <p:nvPr>
            <p:ph idx="1"/>
          </p:nvPr>
        </p:nvSpPr>
        <p:spPr>
          <a:xfrm>
            <a:off x="1293266" y="2328085"/>
            <a:ext cx="10401833" cy="3416300"/>
          </a:xfrm>
        </p:spPr>
        <p:txBody>
          <a:bodyPr/>
          <a:lstStyle/>
          <a:p>
            <a:endParaRPr lang="en-IE" dirty="0"/>
          </a:p>
          <a:p>
            <a:r>
              <a:rPr lang="en-IE" dirty="0"/>
              <a:t>God taught the people of Israel about his love</a:t>
            </a:r>
          </a:p>
          <a:p>
            <a:r>
              <a:rPr lang="en-IE" dirty="0"/>
              <a:t>God showed the people of Israel his total faithfulness to them</a:t>
            </a:r>
          </a:p>
          <a:p>
            <a:r>
              <a:rPr lang="en-IE" dirty="0"/>
              <a:t>God invited them, through obedience to the law, to love one another and to love God</a:t>
            </a:r>
          </a:p>
          <a:p>
            <a:r>
              <a:rPr lang="en-IE" dirty="0"/>
              <a:t>God brought the people of Israel into loving relationship with him</a:t>
            </a:r>
          </a:p>
        </p:txBody>
      </p:sp>
      <p:sp>
        <p:nvSpPr>
          <p:cNvPr id="4" name="Footer Placeholder 3">
            <a:extLst>
              <a:ext uri="{FF2B5EF4-FFF2-40B4-BE49-F238E27FC236}">
                <a16:creationId xmlns:a16="http://schemas.microsoft.com/office/drawing/2014/main" id="{A76B7B6E-2A61-42A1-9D4D-11E5356E0724}"/>
              </a:ext>
            </a:extLst>
          </p:cNvPr>
          <p:cNvSpPr>
            <a:spLocks noGrp="1"/>
          </p:cNvSpPr>
          <p:nvPr>
            <p:ph type="ftr" sz="quarter" idx="11"/>
          </p:nvPr>
        </p:nvSpPr>
        <p:spPr/>
        <p:txBody>
          <a:bodyPr/>
          <a:lstStyle/>
          <a:p>
            <a:r>
              <a:rPr lang="en-US" dirty="0">
                <a:latin typeface="Gaelic" pitchFamily="2" charset="0"/>
              </a:rPr>
              <a:t>CEIST</a:t>
            </a:r>
            <a:r>
              <a:rPr lang="en-US" dirty="0"/>
              <a:t> Resources 2021</a:t>
            </a:r>
          </a:p>
        </p:txBody>
      </p:sp>
      <p:pic>
        <p:nvPicPr>
          <p:cNvPr id="6" name="Picture 5">
            <a:extLst>
              <a:ext uri="{FF2B5EF4-FFF2-40B4-BE49-F238E27FC236}">
                <a16:creationId xmlns:a16="http://schemas.microsoft.com/office/drawing/2014/main" id="{9F711E97-A167-4A83-B798-91D6746DF84E}"/>
              </a:ext>
            </a:extLst>
          </p:cNvPr>
          <p:cNvPicPr>
            <a:picLocks noChangeAspect="1"/>
          </p:cNvPicPr>
          <p:nvPr/>
        </p:nvPicPr>
        <p:blipFill>
          <a:blip r:embed="rId3"/>
          <a:stretch>
            <a:fillRect/>
          </a:stretch>
        </p:blipFill>
        <p:spPr>
          <a:xfrm>
            <a:off x="3242032" y="4372215"/>
            <a:ext cx="3613359" cy="2213001"/>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87685C60-2694-42B4-835D-1BFDF379686A}"/>
              </a:ext>
            </a:extLst>
          </p:cNvPr>
          <p:cNvPicPr>
            <a:picLocks noChangeAspect="1"/>
          </p:cNvPicPr>
          <p:nvPr/>
        </p:nvPicPr>
        <p:blipFill>
          <a:blip r:embed="rId4"/>
          <a:stretch>
            <a:fillRect/>
          </a:stretch>
        </p:blipFill>
        <p:spPr>
          <a:xfrm>
            <a:off x="7136606" y="6118345"/>
            <a:ext cx="4837680" cy="624398"/>
          </a:xfrm>
          <a:prstGeom prst="rect">
            <a:avLst/>
          </a:prstGeom>
        </p:spPr>
      </p:pic>
    </p:spTree>
    <p:extLst>
      <p:ext uri="{BB962C8B-B14F-4D97-AF65-F5344CB8AC3E}">
        <p14:creationId xmlns:p14="http://schemas.microsoft.com/office/powerpoint/2010/main" val="344864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D9ED-FEFF-4F99-9DCB-C7DC05536CB6}"/>
              </a:ext>
            </a:extLst>
          </p:cNvPr>
          <p:cNvSpPr>
            <a:spLocks noGrp="1"/>
          </p:cNvSpPr>
          <p:nvPr>
            <p:ph type="title"/>
          </p:nvPr>
        </p:nvSpPr>
        <p:spPr/>
        <p:txBody>
          <a:bodyPr/>
          <a:lstStyle/>
          <a:p>
            <a:r>
              <a:rPr lang="en-IE" dirty="0"/>
              <a:t>In the New Testament, Jesus</a:t>
            </a:r>
          </a:p>
        </p:txBody>
      </p:sp>
      <p:sp>
        <p:nvSpPr>
          <p:cNvPr id="3" name="Content Placeholder 2">
            <a:extLst>
              <a:ext uri="{FF2B5EF4-FFF2-40B4-BE49-F238E27FC236}">
                <a16:creationId xmlns:a16="http://schemas.microsoft.com/office/drawing/2014/main" id="{44A3037E-4C01-4639-B303-F8F0D6DAB4DE}"/>
              </a:ext>
            </a:extLst>
          </p:cNvPr>
          <p:cNvSpPr>
            <a:spLocks noGrp="1"/>
          </p:cNvSpPr>
          <p:nvPr>
            <p:ph idx="1"/>
          </p:nvPr>
        </p:nvSpPr>
        <p:spPr>
          <a:xfrm>
            <a:off x="1815781" y="2300371"/>
            <a:ext cx="8825659" cy="3583961"/>
          </a:xfrm>
        </p:spPr>
        <p:txBody>
          <a:bodyPr/>
          <a:lstStyle/>
          <a:p>
            <a:endParaRPr lang="en-IE" dirty="0"/>
          </a:p>
          <a:p>
            <a:r>
              <a:rPr lang="en-IE" dirty="0"/>
              <a:t>Fulfils the Law, showing us how to accept God’s love, and how to love God by loving others</a:t>
            </a:r>
          </a:p>
          <a:p>
            <a:r>
              <a:rPr lang="en-IE" dirty="0"/>
              <a:t>Brings all people together, defeating death, teaching us we have nothing to be afraid of in life or in death</a:t>
            </a:r>
          </a:p>
          <a:p>
            <a:r>
              <a:rPr lang="en-IE" dirty="0"/>
              <a:t>Brings heaven and earth together, as God’s son</a:t>
            </a:r>
          </a:p>
          <a:p>
            <a:r>
              <a:rPr lang="en-IE" dirty="0"/>
              <a:t>Shows us we belong to one another and to God</a:t>
            </a:r>
          </a:p>
        </p:txBody>
      </p:sp>
      <p:sp>
        <p:nvSpPr>
          <p:cNvPr id="4" name="Footer Placeholder 3">
            <a:extLst>
              <a:ext uri="{FF2B5EF4-FFF2-40B4-BE49-F238E27FC236}">
                <a16:creationId xmlns:a16="http://schemas.microsoft.com/office/drawing/2014/main" id="{19BA3596-A09E-4E4A-BCC1-B72430257ACB}"/>
              </a:ext>
            </a:extLst>
          </p:cNvPr>
          <p:cNvSpPr>
            <a:spLocks noGrp="1"/>
          </p:cNvSpPr>
          <p:nvPr>
            <p:ph type="ftr" sz="quarter" idx="11"/>
          </p:nvPr>
        </p:nvSpPr>
        <p:spPr/>
        <p:txBody>
          <a:bodyPr/>
          <a:lstStyle/>
          <a:p>
            <a:r>
              <a:rPr lang="en-US" dirty="0">
                <a:latin typeface="Gaelic" pitchFamily="2" charset="0"/>
              </a:rPr>
              <a:t>CEIST</a:t>
            </a:r>
            <a:r>
              <a:rPr lang="en-US" dirty="0"/>
              <a:t> Resources 2021</a:t>
            </a:r>
          </a:p>
        </p:txBody>
      </p:sp>
      <p:pic>
        <p:nvPicPr>
          <p:cNvPr id="5" name="Picture 4">
            <a:extLst>
              <a:ext uri="{FF2B5EF4-FFF2-40B4-BE49-F238E27FC236}">
                <a16:creationId xmlns:a16="http://schemas.microsoft.com/office/drawing/2014/main" id="{229E8774-60E9-4022-AC79-6B6FBBFE04EB}"/>
              </a:ext>
            </a:extLst>
          </p:cNvPr>
          <p:cNvPicPr>
            <a:picLocks noChangeAspect="1"/>
          </p:cNvPicPr>
          <p:nvPr/>
        </p:nvPicPr>
        <p:blipFill>
          <a:blip r:embed="rId3"/>
          <a:stretch>
            <a:fillRect/>
          </a:stretch>
        </p:blipFill>
        <p:spPr>
          <a:xfrm>
            <a:off x="3519914" y="4925466"/>
            <a:ext cx="2891948" cy="1771173"/>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E5DD64C3-49C1-4F88-BC96-8A1C20D47102}"/>
              </a:ext>
            </a:extLst>
          </p:cNvPr>
          <p:cNvPicPr>
            <a:picLocks noChangeAspect="1"/>
          </p:cNvPicPr>
          <p:nvPr/>
        </p:nvPicPr>
        <p:blipFill>
          <a:blip r:embed="rId4"/>
          <a:stretch>
            <a:fillRect/>
          </a:stretch>
        </p:blipFill>
        <p:spPr>
          <a:xfrm>
            <a:off x="7136606" y="6072241"/>
            <a:ext cx="4837680" cy="624398"/>
          </a:xfrm>
          <a:prstGeom prst="rect">
            <a:avLst/>
          </a:prstGeom>
        </p:spPr>
      </p:pic>
    </p:spTree>
    <p:extLst>
      <p:ext uri="{BB962C8B-B14F-4D97-AF65-F5344CB8AC3E}">
        <p14:creationId xmlns:p14="http://schemas.microsoft.com/office/powerpoint/2010/main" val="1569099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42FA-CD8D-4670-93CC-8EA2AD22E262}"/>
              </a:ext>
            </a:extLst>
          </p:cNvPr>
          <p:cNvSpPr>
            <a:spLocks noGrp="1"/>
          </p:cNvSpPr>
          <p:nvPr>
            <p:ph type="title"/>
          </p:nvPr>
        </p:nvSpPr>
        <p:spPr/>
        <p:txBody>
          <a:bodyPr/>
          <a:lstStyle/>
          <a:p>
            <a:r>
              <a:rPr lang="en-IE" dirty="0"/>
              <a:t>Let’s go back to Harry for a moment</a:t>
            </a:r>
          </a:p>
        </p:txBody>
      </p:sp>
      <p:sp>
        <p:nvSpPr>
          <p:cNvPr id="3" name="Content Placeholder 2">
            <a:extLst>
              <a:ext uri="{FF2B5EF4-FFF2-40B4-BE49-F238E27FC236}">
                <a16:creationId xmlns:a16="http://schemas.microsoft.com/office/drawing/2014/main" id="{FAB16EA0-02D7-4095-A396-0AA6C77B3E31}"/>
              </a:ext>
            </a:extLst>
          </p:cNvPr>
          <p:cNvSpPr>
            <a:spLocks noGrp="1"/>
          </p:cNvSpPr>
          <p:nvPr>
            <p:ph idx="1"/>
          </p:nvPr>
        </p:nvSpPr>
        <p:spPr>
          <a:xfrm>
            <a:off x="1154954" y="2468032"/>
            <a:ext cx="8825659" cy="3416300"/>
          </a:xfrm>
        </p:spPr>
        <p:txBody>
          <a:bodyPr/>
          <a:lstStyle/>
          <a:p>
            <a:pPr marL="0" indent="0">
              <a:buNone/>
            </a:pPr>
            <a:r>
              <a:rPr lang="en-IE" dirty="0"/>
              <a:t>Could we read Harry Potter as an allegory or metaphor for Jesus Christ?  Let’s see!</a:t>
            </a:r>
          </a:p>
        </p:txBody>
      </p:sp>
      <p:sp>
        <p:nvSpPr>
          <p:cNvPr id="4" name="Footer Placeholder 3">
            <a:extLst>
              <a:ext uri="{FF2B5EF4-FFF2-40B4-BE49-F238E27FC236}">
                <a16:creationId xmlns:a16="http://schemas.microsoft.com/office/drawing/2014/main" id="{BF37EC8A-A8CB-4C70-9438-2CC4D417884E}"/>
              </a:ext>
            </a:extLst>
          </p:cNvPr>
          <p:cNvSpPr>
            <a:spLocks noGrp="1"/>
          </p:cNvSpPr>
          <p:nvPr>
            <p:ph type="ftr" sz="quarter" idx="11"/>
          </p:nvPr>
        </p:nvSpPr>
        <p:spPr/>
        <p:txBody>
          <a:bodyPr/>
          <a:lstStyle/>
          <a:p>
            <a:r>
              <a:rPr lang="en-US" dirty="0">
                <a:latin typeface="Gaelic" pitchFamily="2" charset="0"/>
              </a:rPr>
              <a:t>CEIST</a:t>
            </a:r>
            <a:r>
              <a:rPr lang="en-US" dirty="0"/>
              <a:t> Resources 2021</a:t>
            </a:r>
          </a:p>
        </p:txBody>
      </p:sp>
      <p:pic>
        <p:nvPicPr>
          <p:cNvPr id="5" name="Online Media 4" title="Harry Potter: A Christ Figure">
            <a:hlinkClick r:id="" action="ppaction://media"/>
            <a:extLst>
              <a:ext uri="{FF2B5EF4-FFF2-40B4-BE49-F238E27FC236}">
                <a16:creationId xmlns:a16="http://schemas.microsoft.com/office/drawing/2014/main" id="{1B5D97F7-CBA4-4572-BCBE-1CD9B68084F1}"/>
              </a:ext>
            </a:extLst>
          </p:cNvPr>
          <p:cNvPicPr>
            <a:picLocks noRot="1" noChangeAspect="1"/>
          </p:cNvPicPr>
          <p:nvPr>
            <a:videoFile r:link="rId1"/>
          </p:nvPr>
        </p:nvPicPr>
        <p:blipFill>
          <a:blip r:embed="rId4"/>
          <a:stretch>
            <a:fillRect/>
          </a:stretch>
        </p:blipFill>
        <p:spPr>
          <a:xfrm>
            <a:off x="1773721" y="3214502"/>
            <a:ext cx="5294367" cy="2991317"/>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82F7D43B-4439-412E-9E4A-7D442E1D869E}"/>
              </a:ext>
            </a:extLst>
          </p:cNvPr>
          <p:cNvPicPr>
            <a:picLocks noChangeAspect="1"/>
          </p:cNvPicPr>
          <p:nvPr/>
        </p:nvPicPr>
        <p:blipFill>
          <a:blip r:embed="rId5"/>
          <a:stretch>
            <a:fillRect/>
          </a:stretch>
        </p:blipFill>
        <p:spPr>
          <a:xfrm>
            <a:off x="7190746" y="6079639"/>
            <a:ext cx="4837680" cy="624398"/>
          </a:xfrm>
          <a:prstGeom prst="rect">
            <a:avLst/>
          </a:prstGeom>
        </p:spPr>
      </p:pic>
    </p:spTree>
    <p:extLst>
      <p:ext uri="{BB962C8B-B14F-4D97-AF65-F5344CB8AC3E}">
        <p14:creationId xmlns:p14="http://schemas.microsoft.com/office/powerpoint/2010/main" val="246014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8B78C-77AE-46EE-B278-34FD87724399}"/>
              </a:ext>
            </a:extLst>
          </p:cNvPr>
          <p:cNvSpPr>
            <a:spLocks noGrp="1"/>
          </p:cNvSpPr>
          <p:nvPr>
            <p:ph type="title"/>
          </p:nvPr>
        </p:nvSpPr>
        <p:spPr/>
        <p:txBody>
          <a:bodyPr/>
          <a:lstStyle/>
          <a:p>
            <a:r>
              <a:rPr lang="en-IE" dirty="0"/>
              <a:t>A reading from the Gospel of John</a:t>
            </a:r>
          </a:p>
        </p:txBody>
      </p:sp>
      <p:sp>
        <p:nvSpPr>
          <p:cNvPr id="3" name="Content Placeholder 2">
            <a:extLst>
              <a:ext uri="{FF2B5EF4-FFF2-40B4-BE49-F238E27FC236}">
                <a16:creationId xmlns:a16="http://schemas.microsoft.com/office/drawing/2014/main" id="{C66DE27D-07C2-4A7F-B940-FA5FA9428BA3}"/>
              </a:ext>
            </a:extLst>
          </p:cNvPr>
          <p:cNvSpPr>
            <a:spLocks noGrp="1"/>
          </p:cNvSpPr>
          <p:nvPr>
            <p:ph idx="1"/>
          </p:nvPr>
        </p:nvSpPr>
        <p:spPr>
          <a:xfrm>
            <a:off x="561110" y="2322283"/>
            <a:ext cx="7430285" cy="4191562"/>
          </a:xfrm>
        </p:spPr>
        <p:txBody>
          <a:bodyPr>
            <a:noAutofit/>
          </a:bodyPr>
          <a:lstStyle/>
          <a:p>
            <a:pPr marL="0" indent="0" algn="l" fontAlgn="t">
              <a:buNone/>
            </a:pPr>
            <a:r>
              <a:rPr lang="en-GB" sz="1400" b="0" i="0" dirty="0">
                <a:solidFill>
                  <a:srgbClr val="000000"/>
                </a:solidFill>
                <a:effectLst/>
                <a:latin typeface="georgia" panose="02040502050405020303" pitchFamily="18" charset="0"/>
              </a:rPr>
              <a:t>Now before the festival of the Passover, Jesus knew that his hour had come to depart from this world and go to the Father. Having loved his own who were in the world, he loved them to the end. The devil had already put it into the heart of Judas son of Simon Iscariot to betray him. And during supper Jesus, knowing that the Father had given all things into his hands, and that he had come from God and was going to God, got up from the table, took off his outer robe, and tied a towel around himself. Then he poured water into a basin and began to wash the disciples” feet and to wipe them with the towel that was tied around him. He came to Simon Peter, who said to him, </a:t>
            </a:r>
            <a:r>
              <a:rPr lang="en-GB" sz="1400" b="0" dirty="0">
                <a:solidFill>
                  <a:srgbClr val="000000"/>
                </a:solidFill>
                <a:effectLst/>
                <a:latin typeface="georgia" panose="02040502050405020303" pitchFamily="18" charset="0"/>
              </a:rPr>
              <a:t>“Lord, are you going to wash my feet?” </a:t>
            </a:r>
            <a:r>
              <a:rPr lang="en-GB" sz="1400" b="0" i="0" dirty="0">
                <a:solidFill>
                  <a:srgbClr val="000000"/>
                </a:solidFill>
                <a:effectLst/>
                <a:latin typeface="georgia" panose="02040502050405020303" pitchFamily="18" charset="0"/>
              </a:rPr>
              <a:t>Jesus answered, “You do not know now what I am doing, but later you will understand.” Peter said to him, “You will never wash my feet.” Jesus answered, “Unless I wash you, you have no share with me.” Simon Peter said to him, “Lord, not my feet only but also my hands and my head!” Jesus said to him, “One who has bathed does not need to wash, except for the feet, but is entirely clean. And you are clean, though not all of you.” For he knew who was to betray him; for this reason he said, “Not all of you are clean.” After he had washed their feet, had put on his robe, and had returned to the table, he said to them, “Do you know what I have done to you? You call me Teacher and Lord-and you are right, for that is what I am. So if I, your Lord and Teacher, have washed your feet, you also ought to wash one another’s feet. For I have set you an example, that you also should do as I have done to you</a:t>
            </a:r>
          </a:p>
        </p:txBody>
      </p:sp>
      <p:sp>
        <p:nvSpPr>
          <p:cNvPr id="4" name="Footer Placeholder 3">
            <a:extLst>
              <a:ext uri="{FF2B5EF4-FFF2-40B4-BE49-F238E27FC236}">
                <a16:creationId xmlns:a16="http://schemas.microsoft.com/office/drawing/2014/main" id="{018B8974-8480-409D-AE82-CB9D1B965A07}"/>
              </a:ext>
            </a:extLst>
          </p:cNvPr>
          <p:cNvSpPr>
            <a:spLocks noGrp="1"/>
          </p:cNvSpPr>
          <p:nvPr>
            <p:ph type="ftr" sz="quarter" idx="11"/>
          </p:nvPr>
        </p:nvSpPr>
        <p:spPr/>
        <p:txBody>
          <a:bodyPr/>
          <a:lstStyle/>
          <a:p>
            <a:r>
              <a:rPr lang="en-US" dirty="0">
                <a:latin typeface="Gaelic" pitchFamily="2" charset="0"/>
              </a:rPr>
              <a:t>CEIST </a:t>
            </a:r>
            <a:r>
              <a:rPr lang="en-US" dirty="0"/>
              <a:t>Resources 2021</a:t>
            </a:r>
          </a:p>
        </p:txBody>
      </p:sp>
      <p:pic>
        <p:nvPicPr>
          <p:cNvPr id="5" name="Online Media 4" title="Jesus Washes His Disciples' Feet: John 13:1-17 | Maundy Thursday Feet Washing | Holy Week">
            <a:hlinkClick r:id="" action="ppaction://media"/>
            <a:extLst>
              <a:ext uri="{FF2B5EF4-FFF2-40B4-BE49-F238E27FC236}">
                <a16:creationId xmlns:a16="http://schemas.microsoft.com/office/drawing/2014/main" id="{AC7707B0-E903-4D0C-AF43-CA029DE4AACF}"/>
              </a:ext>
            </a:extLst>
          </p:cNvPr>
          <p:cNvPicPr>
            <a:picLocks noRot="1" noChangeAspect="1"/>
          </p:cNvPicPr>
          <p:nvPr>
            <a:videoFile r:link="rId1"/>
          </p:nvPr>
        </p:nvPicPr>
        <p:blipFill>
          <a:blip r:embed="rId4"/>
          <a:stretch>
            <a:fillRect/>
          </a:stretch>
        </p:blipFill>
        <p:spPr>
          <a:xfrm>
            <a:off x="8235755" y="3050561"/>
            <a:ext cx="3712840" cy="2474259"/>
          </a:xfrm>
          <a:prstGeom prst="rect">
            <a:avLst/>
          </a:prstGeom>
        </p:spPr>
      </p:pic>
    </p:spTree>
    <p:extLst>
      <p:ext uri="{BB962C8B-B14F-4D97-AF65-F5344CB8AC3E}">
        <p14:creationId xmlns:p14="http://schemas.microsoft.com/office/powerpoint/2010/main" val="422860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DA20-E2A2-4DA6-B9D1-CC7085FE74FE}"/>
              </a:ext>
            </a:extLst>
          </p:cNvPr>
          <p:cNvSpPr>
            <a:spLocks noGrp="1"/>
          </p:cNvSpPr>
          <p:nvPr>
            <p:ph type="title"/>
          </p:nvPr>
        </p:nvSpPr>
        <p:spPr>
          <a:xfrm>
            <a:off x="1154954" y="973668"/>
            <a:ext cx="8761413" cy="706964"/>
          </a:xfrm>
        </p:spPr>
        <p:txBody>
          <a:bodyPr>
            <a:normAutofit/>
          </a:bodyPr>
          <a:lstStyle/>
          <a:p>
            <a:pPr>
              <a:lnSpc>
                <a:spcPct val="90000"/>
              </a:lnSpc>
            </a:pPr>
            <a:r>
              <a:rPr lang="en-IE" sz="2000" dirty="0"/>
              <a:t>As we pause and begin to think as a school community about Easter, let’s take a moment to reflect on our own call to love</a:t>
            </a:r>
            <a:endParaRPr lang="en-IE" sz="2000"/>
          </a:p>
        </p:txBody>
      </p:sp>
      <p:sp>
        <p:nvSpPr>
          <p:cNvPr id="3" name="Content Placeholder 2">
            <a:extLst>
              <a:ext uri="{FF2B5EF4-FFF2-40B4-BE49-F238E27FC236}">
                <a16:creationId xmlns:a16="http://schemas.microsoft.com/office/drawing/2014/main" id="{FB75BD9D-C1E7-4443-B810-73C69BF450D9}"/>
              </a:ext>
            </a:extLst>
          </p:cNvPr>
          <p:cNvSpPr>
            <a:spLocks noGrp="1"/>
          </p:cNvSpPr>
          <p:nvPr>
            <p:ph idx="1"/>
          </p:nvPr>
        </p:nvSpPr>
        <p:spPr>
          <a:xfrm>
            <a:off x="361150" y="1924213"/>
            <a:ext cx="8804697" cy="4467625"/>
          </a:xfrm>
        </p:spPr>
        <p:txBody>
          <a:bodyPr anchor="ctr">
            <a:normAutofit/>
          </a:bodyPr>
          <a:lstStyle/>
          <a:p>
            <a:pPr>
              <a:lnSpc>
                <a:spcPct val="90000"/>
              </a:lnSpc>
            </a:pPr>
            <a:endParaRPr lang="en-IE" sz="1100" dirty="0"/>
          </a:p>
          <a:p>
            <a:pPr>
              <a:lnSpc>
                <a:spcPct val="90000"/>
              </a:lnSpc>
            </a:pPr>
            <a:r>
              <a:rPr lang="en-IE" sz="1600" dirty="0"/>
              <a:t>For the times we have chosen  not to do the most loving thing in our families and with our friends.  We name that, ask for forgiveness and take a moment to pause in an awareness of God’s love for us and for all of humanity…</a:t>
            </a:r>
          </a:p>
          <a:p>
            <a:pPr>
              <a:lnSpc>
                <a:spcPct val="90000"/>
              </a:lnSpc>
            </a:pPr>
            <a:r>
              <a:rPr lang="en-IE" sz="1600" dirty="0"/>
              <a:t> For the times we have chosen to ignore the plight of those in our world who are suffering because of the unjust structures in our world.  We name that, ask for forgiveness and take a moment to pause in an awareness </a:t>
            </a:r>
            <a:r>
              <a:rPr lang="en-IE" sz="1600" dirty="0" err="1"/>
              <a:t>fo</a:t>
            </a:r>
            <a:r>
              <a:rPr lang="en-IE" sz="1600" dirty="0"/>
              <a:t> God’s love for us and for all humanity.,,</a:t>
            </a:r>
          </a:p>
          <a:p>
            <a:pPr>
              <a:lnSpc>
                <a:spcPct val="90000"/>
              </a:lnSpc>
            </a:pPr>
            <a:r>
              <a:rPr lang="en-IE" sz="1600" dirty="0"/>
              <a:t>For the times we have chosen not to allow the love of others to reach our own hearts, we name that, ask for forgiveness and take a moment to pause in an awareness of God’s persistent love for us….</a:t>
            </a:r>
          </a:p>
          <a:p>
            <a:pPr>
              <a:lnSpc>
                <a:spcPct val="90000"/>
              </a:lnSpc>
            </a:pPr>
            <a:r>
              <a:rPr lang="en-IE" sz="1600" dirty="0"/>
              <a:t>For the times we have chosen not to love all of creation by taking care of our environment, we name that, ask for forgiveness and take a moment to pause in an awareness of huge God’s love for us and for all of creation….</a:t>
            </a:r>
          </a:p>
          <a:p>
            <a:pPr>
              <a:lnSpc>
                <a:spcPct val="90000"/>
              </a:lnSpc>
            </a:pPr>
            <a:r>
              <a:rPr lang="en-IE" sz="1600" dirty="0"/>
              <a:t>For the times we have chosen not to be gentle with ourselves.  We ask for forgiveness, take a moment to pause in an awareness of God’s gentle love for us.</a:t>
            </a:r>
          </a:p>
        </p:txBody>
      </p:sp>
      <p:pic>
        <p:nvPicPr>
          <p:cNvPr id="6" name="Picture 5">
            <a:extLst>
              <a:ext uri="{FF2B5EF4-FFF2-40B4-BE49-F238E27FC236}">
                <a16:creationId xmlns:a16="http://schemas.microsoft.com/office/drawing/2014/main" id="{120BEB0C-DF51-4F96-A00F-D1EB2C756FB2}"/>
              </a:ext>
            </a:extLst>
          </p:cNvPr>
          <p:cNvPicPr>
            <a:picLocks noChangeAspect="1"/>
          </p:cNvPicPr>
          <p:nvPr/>
        </p:nvPicPr>
        <p:blipFill rotWithShape="1">
          <a:blip r:embed="rId3"/>
          <a:srcRect l="39136" r="955"/>
          <a:stretch/>
        </p:blipFill>
        <p:spPr>
          <a:xfrm>
            <a:off x="9165846" y="2428155"/>
            <a:ext cx="2665003" cy="3265714"/>
          </a:xfrm>
          <a:prstGeom prst="roundRect">
            <a:avLst>
              <a:gd name="adj" fmla="val 1858"/>
            </a:avLst>
          </a:prstGeom>
          <a:effectLst>
            <a:outerShdw blurRad="50800" dist="50800" dir="5400000" algn="tl" rotWithShape="0">
              <a:srgbClr val="000000">
                <a:alpha val="43000"/>
              </a:srgbClr>
            </a:outerShdw>
          </a:effectLst>
        </p:spPr>
      </p:pic>
      <p:sp>
        <p:nvSpPr>
          <p:cNvPr id="4" name="Footer Placeholder 3">
            <a:extLst>
              <a:ext uri="{FF2B5EF4-FFF2-40B4-BE49-F238E27FC236}">
                <a16:creationId xmlns:a16="http://schemas.microsoft.com/office/drawing/2014/main" id="{93A787BF-F39A-4076-AEF4-E95027CB986F}"/>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dirty="0">
                <a:latin typeface="Gaelic" pitchFamily="2" charset="0"/>
              </a:rPr>
              <a:t>CEIST</a:t>
            </a:r>
            <a:r>
              <a:rPr lang="en-US" dirty="0"/>
              <a:t> Resources 2021</a:t>
            </a:r>
          </a:p>
        </p:txBody>
      </p:sp>
      <p:pic>
        <p:nvPicPr>
          <p:cNvPr id="7" name="Picture 6" descr="Graphical user interface, text&#10;&#10;Description automatically generated">
            <a:extLst>
              <a:ext uri="{FF2B5EF4-FFF2-40B4-BE49-F238E27FC236}">
                <a16:creationId xmlns:a16="http://schemas.microsoft.com/office/drawing/2014/main" id="{E7385C64-785E-4337-893C-FC38E96DF32B}"/>
              </a:ext>
            </a:extLst>
          </p:cNvPr>
          <p:cNvPicPr>
            <a:picLocks noChangeAspect="1"/>
          </p:cNvPicPr>
          <p:nvPr/>
        </p:nvPicPr>
        <p:blipFill>
          <a:blip r:embed="rId4"/>
          <a:stretch>
            <a:fillRect/>
          </a:stretch>
        </p:blipFill>
        <p:spPr>
          <a:xfrm>
            <a:off x="8277525" y="6217608"/>
            <a:ext cx="3711415" cy="479031"/>
          </a:xfrm>
          <a:prstGeom prst="rect">
            <a:avLst/>
          </a:prstGeom>
        </p:spPr>
      </p:pic>
    </p:spTree>
    <p:extLst>
      <p:ext uri="{BB962C8B-B14F-4D97-AF65-F5344CB8AC3E}">
        <p14:creationId xmlns:p14="http://schemas.microsoft.com/office/powerpoint/2010/main" val="4294834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1DB1B3B-7859-45BD-957E-7BDD5399FC48}"/>
              </a:ext>
            </a:extLst>
          </p:cNvPr>
          <p:cNvSpPr>
            <a:spLocks noGrp="1"/>
          </p:cNvSpPr>
          <p:nvPr>
            <p:ph type="ftr" sz="quarter" idx="11"/>
          </p:nvPr>
        </p:nvSpPr>
        <p:spPr/>
        <p:txBody>
          <a:bodyPr/>
          <a:lstStyle/>
          <a:p>
            <a:r>
              <a:rPr lang="en-US" dirty="0">
                <a:latin typeface="Gaelic" pitchFamily="2" charset="0"/>
              </a:rPr>
              <a:t>CEIST</a:t>
            </a:r>
            <a:r>
              <a:rPr lang="en-US" dirty="0"/>
              <a:t> Resources 2021</a:t>
            </a:r>
          </a:p>
        </p:txBody>
      </p:sp>
      <p:pic>
        <p:nvPicPr>
          <p:cNvPr id="6" name="Picture 5">
            <a:extLst>
              <a:ext uri="{FF2B5EF4-FFF2-40B4-BE49-F238E27FC236}">
                <a16:creationId xmlns:a16="http://schemas.microsoft.com/office/drawing/2014/main" id="{3E4160CD-3907-4904-A70C-FAEEF2D08A43}"/>
              </a:ext>
            </a:extLst>
          </p:cNvPr>
          <p:cNvPicPr>
            <a:picLocks noChangeAspect="1"/>
          </p:cNvPicPr>
          <p:nvPr/>
        </p:nvPicPr>
        <p:blipFill>
          <a:blip r:embed="rId3"/>
          <a:stretch>
            <a:fillRect/>
          </a:stretch>
        </p:blipFill>
        <p:spPr>
          <a:xfrm>
            <a:off x="3649916" y="2343630"/>
            <a:ext cx="4333677" cy="4289521"/>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24F4E2D7-EBBB-452F-937D-F3C086B9F24E}"/>
              </a:ext>
            </a:extLst>
          </p:cNvPr>
          <p:cNvPicPr>
            <a:picLocks noChangeAspect="1"/>
          </p:cNvPicPr>
          <p:nvPr/>
        </p:nvPicPr>
        <p:blipFill>
          <a:blip r:embed="rId4"/>
          <a:stretch>
            <a:fillRect/>
          </a:stretch>
        </p:blipFill>
        <p:spPr>
          <a:xfrm>
            <a:off x="8277525" y="6217608"/>
            <a:ext cx="3711415" cy="479031"/>
          </a:xfrm>
          <a:prstGeom prst="rect">
            <a:avLst/>
          </a:prstGeom>
        </p:spPr>
      </p:pic>
    </p:spTree>
    <p:extLst>
      <p:ext uri="{BB962C8B-B14F-4D97-AF65-F5344CB8AC3E}">
        <p14:creationId xmlns:p14="http://schemas.microsoft.com/office/powerpoint/2010/main" val="1792579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FE55-B318-4563-9DD8-85CDEB5A2D0F}"/>
              </a:ext>
            </a:extLst>
          </p:cNvPr>
          <p:cNvSpPr>
            <a:spLocks noGrp="1"/>
          </p:cNvSpPr>
          <p:nvPr>
            <p:ph type="title"/>
          </p:nvPr>
        </p:nvSpPr>
        <p:spPr/>
        <p:txBody>
          <a:bodyPr/>
          <a:lstStyle/>
          <a:p>
            <a:r>
              <a:rPr lang="en-GB" dirty="0"/>
              <a:t>An Easter hymn!  (Sort of!)</a:t>
            </a:r>
            <a:endParaRPr lang="en-IE" dirty="0"/>
          </a:p>
        </p:txBody>
      </p:sp>
      <p:pic>
        <p:nvPicPr>
          <p:cNvPr id="5" name="Online Media 4" title="Disney Music - Lava (Official Lyric Video from &quot;Lava&quot;)">
            <a:hlinkClick r:id="" action="ppaction://media"/>
            <a:extLst>
              <a:ext uri="{FF2B5EF4-FFF2-40B4-BE49-F238E27FC236}">
                <a16:creationId xmlns:a16="http://schemas.microsoft.com/office/drawing/2014/main" id="{3A5DD11E-CA32-4850-85B3-C0F88429DF4D}"/>
              </a:ext>
            </a:extLst>
          </p:cNvPr>
          <p:cNvPicPr>
            <a:picLocks noGrp="1" noRot="1" noChangeAspect="1"/>
          </p:cNvPicPr>
          <p:nvPr>
            <p:ph idx="1"/>
            <a:videoFile r:link="rId1"/>
          </p:nvPr>
        </p:nvPicPr>
        <p:blipFill>
          <a:blip r:embed="rId4"/>
          <a:stretch>
            <a:fillRect/>
          </a:stretch>
        </p:blipFill>
        <p:spPr>
          <a:xfrm>
            <a:off x="2544763" y="2603500"/>
            <a:ext cx="6046787" cy="3416300"/>
          </a:xfrm>
          <a:prstGeom prst="rect">
            <a:avLst/>
          </a:prstGeom>
        </p:spPr>
      </p:pic>
      <p:sp>
        <p:nvSpPr>
          <p:cNvPr id="4" name="Footer Placeholder 3">
            <a:extLst>
              <a:ext uri="{FF2B5EF4-FFF2-40B4-BE49-F238E27FC236}">
                <a16:creationId xmlns:a16="http://schemas.microsoft.com/office/drawing/2014/main" id="{F5CF27EB-B0D9-4B1F-95B2-BD54636ACBC4}"/>
              </a:ext>
            </a:extLst>
          </p:cNvPr>
          <p:cNvSpPr>
            <a:spLocks noGrp="1"/>
          </p:cNvSpPr>
          <p:nvPr>
            <p:ph type="ftr" sz="quarter" idx="11"/>
          </p:nvPr>
        </p:nvSpPr>
        <p:spPr/>
        <p:txBody>
          <a:bodyPr/>
          <a:lstStyle/>
          <a:p>
            <a:r>
              <a:rPr lang="en-US" dirty="0">
                <a:latin typeface="Gaelic" pitchFamily="2" charset="0"/>
              </a:rPr>
              <a:t>CEIST</a:t>
            </a:r>
            <a:r>
              <a:rPr lang="en-US" dirty="0"/>
              <a:t> Resources 2021</a:t>
            </a:r>
          </a:p>
        </p:txBody>
      </p:sp>
      <p:pic>
        <p:nvPicPr>
          <p:cNvPr id="6" name="Picture 5" descr="Graphical user interface, text&#10;&#10;Description automatically generated">
            <a:extLst>
              <a:ext uri="{FF2B5EF4-FFF2-40B4-BE49-F238E27FC236}">
                <a16:creationId xmlns:a16="http://schemas.microsoft.com/office/drawing/2014/main" id="{31332A16-574A-4BED-BBC6-BAB6C893B6EC}"/>
              </a:ext>
            </a:extLst>
          </p:cNvPr>
          <p:cNvPicPr>
            <a:picLocks noChangeAspect="1"/>
          </p:cNvPicPr>
          <p:nvPr/>
        </p:nvPicPr>
        <p:blipFill>
          <a:blip r:embed="rId5"/>
          <a:stretch>
            <a:fillRect/>
          </a:stretch>
        </p:blipFill>
        <p:spPr>
          <a:xfrm>
            <a:off x="8285209" y="6217608"/>
            <a:ext cx="3711415" cy="479031"/>
          </a:xfrm>
          <a:prstGeom prst="rect">
            <a:avLst/>
          </a:prstGeom>
        </p:spPr>
      </p:pic>
    </p:spTree>
    <p:extLst>
      <p:ext uri="{BB962C8B-B14F-4D97-AF65-F5344CB8AC3E}">
        <p14:creationId xmlns:p14="http://schemas.microsoft.com/office/powerpoint/2010/main" val="70452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ADF228AF-822F-4819-9EB8-406258D6BB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7" name="Rectangle 36">
              <a:extLst>
                <a:ext uri="{FF2B5EF4-FFF2-40B4-BE49-F238E27FC236}">
                  <a16:creationId xmlns:a16="http://schemas.microsoft.com/office/drawing/2014/main" id="{38D7DDBD-CAAB-4AE7-930D-FCE007CBD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Oval 37">
              <a:extLst>
                <a:ext uri="{FF2B5EF4-FFF2-40B4-BE49-F238E27FC236}">
                  <a16:creationId xmlns:a16="http://schemas.microsoft.com/office/drawing/2014/main" id="{1DFEF9B7-500D-44A2-952F-C322F13C9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C4137BE8-DA41-4563-A6DE-A5D80DE6E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D8D380D3-7714-4E3F-8BA2-66B22BFD4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Oval 40">
              <a:extLst>
                <a:ext uri="{FF2B5EF4-FFF2-40B4-BE49-F238E27FC236}">
                  <a16:creationId xmlns:a16="http://schemas.microsoft.com/office/drawing/2014/main" id="{4ECA7627-07BD-4F00-90E9-C6BB2199E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261968C9-1992-4391-8E5B-1F358BB645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Freeform 5">
              <a:extLst>
                <a:ext uri="{FF2B5EF4-FFF2-40B4-BE49-F238E27FC236}">
                  <a16:creationId xmlns:a16="http://schemas.microsoft.com/office/drawing/2014/main" id="{308983D8-1DA4-4D97-A8B5-59825C0E4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4" name="Freeform 5">
              <a:extLst>
                <a:ext uri="{FF2B5EF4-FFF2-40B4-BE49-F238E27FC236}">
                  <a16:creationId xmlns:a16="http://schemas.microsoft.com/office/drawing/2014/main" id="{009B6231-043B-4F66-BCC4-813B76F77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5" name="Freeform 5">
              <a:extLst>
                <a:ext uri="{FF2B5EF4-FFF2-40B4-BE49-F238E27FC236}">
                  <a16:creationId xmlns:a16="http://schemas.microsoft.com/office/drawing/2014/main" id="{36B7E87D-14CF-4349-AC4D-69DF5D84EB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7" name="Rectangle 46">
            <a:extLst>
              <a:ext uri="{FF2B5EF4-FFF2-40B4-BE49-F238E27FC236}">
                <a16:creationId xmlns:a16="http://schemas.microsoft.com/office/drawing/2014/main" id="{4EB623E5-BC7C-4763-B7CD-C7D5F91F1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EFD37E1C-0505-40BC-ADA9-CA21C375ECE1}"/>
              </a:ext>
            </a:extLst>
          </p:cNvPr>
          <p:cNvSpPr txBox="1"/>
          <p:nvPr/>
        </p:nvSpPr>
        <p:spPr>
          <a:xfrm>
            <a:off x="500179" y="2548533"/>
            <a:ext cx="6626666" cy="3416300"/>
          </a:xfrm>
          <a:prstGeom prst="rect">
            <a:avLst/>
          </a:prstGeom>
        </p:spPr>
        <p:txBody>
          <a:bodyPr vert="horz" lIns="91440" tIns="45720" rIns="91440" bIns="45720" rtlCol="0" anchor="ctr">
            <a:normAutofit fontScale="92500" lnSpcReduction="10000"/>
          </a:bodyPr>
          <a:lstStyle/>
          <a:p>
            <a:pPr marL="285750" indent="-285750">
              <a:spcBef>
                <a:spcPts val="1000"/>
              </a:spcBef>
              <a:buClr>
                <a:schemeClr val="accent1"/>
              </a:buClr>
              <a:buSzPct val="80000"/>
              <a:buFont typeface="Wingdings" panose="05000000000000000000" pitchFamily="2" charset="2"/>
              <a:buChar char="Ø"/>
            </a:pPr>
            <a:r>
              <a:rPr lang="en-US" dirty="0">
                <a:solidFill>
                  <a:schemeClr val="tx1">
                    <a:lumMod val="75000"/>
                    <a:lumOff val="25000"/>
                  </a:schemeClr>
                </a:solidFill>
              </a:rPr>
              <a:t>As indicated in the Introduction provided to you a few weeks ago, the purpose of L.E.N.T. material this year is two-fold; to provide reflections but also to provide an opportunity for you as a school to do something practical and fun together.  </a:t>
            </a:r>
          </a:p>
          <a:p>
            <a:pPr marL="285750" indent="-285750">
              <a:spcBef>
                <a:spcPts val="1000"/>
              </a:spcBef>
              <a:buClr>
                <a:schemeClr val="accent1"/>
              </a:buClr>
              <a:buSzPct val="80000"/>
              <a:buFont typeface="Wingdings" panose="05000000000000000000" pitchFamily="2" charset="2"/>
              <a:buChar char="Ø"/>
            </a:pPr>
            <a:endParaRPr lang="en-US" dirty="0">
              <a:solidFill>
                <a:schemeClr val="tx1">
                  <a:lumMod val="75000"/>
                  <a:lumOff val="25000"/>
                </a:schemeClr>
              </a:solidFill>
            </a:endParaRPr>
          </a:p>
          <a:p>
            <a:pPr marL="285750" indent="-285750">
              <a:spcBef>
                <a:spcPts val="1000"/>
              </a:spcBef>
              <a:buClr>
                <a:schemeClr val="accent1"/>
              </a:buClr>
              <a:buSzPct val="80000"/>
              <a:buFont typeface="Wingdings" panose="05000000000000000000" pitchFamily="2" charset="2"/>
              <a:buChar char="Ø"/>
            </a:pPr>
            <a:r>
              <a:rPr lang="en-US" dirty="0">
                <a:solidFill>
                  <a:schemeClr val="tx1">
                    <a:lumMod val="75000"/>
                    <a:lumOff val="25000"/>
                  </a:schemeClr>
                </a:solidFill>
              </a:rPr>
              <a:t>In terms of some ideas connected to this week’s theme; being well.  Community – your school community – is at the heart of this week’s prayer reflection.  Why not consider ways of looking at the </a:t>
            </a:r>
            <a:r>
              <a:rPr lang="en-US" dirty="0">
                <a:solidFill>
                  <a:schemeClr val="tx1">
                    <a:lumMod val="75000"/>
                    <a:lumOff val="25000"/>
                  </a:schemeClr>
                </a:solidFill>
                <a:latin typeface="Gaelic" pitchFamily="2" charset="0"/>
              </a:rPr>
              <a:t>CEIST</a:t>
            </a:r>
            <a:r>
              <a:rPr lang="en-US" dirty="0">
                <a:solidFill>
                  <a:schemeClr val="tx1">
                    <a:lumMod val="75000"/>
                    <a:lumOff val="25000"/>
                  </a:schemeClr>
                </a:solidFill>
              </a:rPr>
              <a:t> charter value of community within your school?  An exploration of the ways sixth year, and fifth years have felt they were helped feel at home might be done and the results collected.</a:t>
            </a:r>
          </a:p>
        </p:txBody>
      </p:sp>
      <p:pic>
        <p:nvPicPr>
          <p:cNvPr id="4" name="Picture 3">
            <a:extLst>
              <a:ext uri="{FF2B5EF4-FFF2-40B4-BE49-F238E27FC236}">
                <a16:creationId xmlns:a16="http://schemas.microsoft.com/office/drawing/2014/main" id="{03D49EFF-6725-4B0A-956E-03B475F03604}"/>
              </a:ext>
            </a:extLst>
          </p:cNvPr>
          <p:cNvPicPr>
            <a:picLocks noChangeAspect="1"/>
          </p:cNvPicPr>
          <p:nvPr/>
        </p:nvPicPr>
        <p:blipFill>
          <a:blip r:embed="rId4"/>
          <a:stretch>
            <a:fillRect/>
          </a:stretch>
        </p:blipFill>
        <p:spPr>
          <a:xfrm>
            <a:off x="7530383" y="2681097"/>
            <a:ext cx="4273392" cy="2632037"/>
          </a:xfrm>
          <a:prstGeom prst="roundRect">
            <a:avLst>
              <a:gd name="adj" fmla="val 1858"/>
            </a:avLst>
          </a:prstGeom>
          <a:effectLst/>
        </p:spPr>
      </p:pic>
      <p:pic>
        <p:nvPicPr>
          <p:cNvPr id="32" name="Picture 31" descr="Graphical user interface, text&#10;&#10;Description automatically generated">
            <a:extLst>
              <a:ext uri="{FF2B5EF4-FFF2-40B4-BE49-F238E27FC236}">
                <a16:creationId xmlns:a16="http://schemas.microsoft.com/office/drawing/2014/main" id="{D7C8B1EB-217B-40D4-82FA-1D3536F7E9F0}"/>
              </a:ext>
            </a:extLst>
          </p:cNvPr>
          <p:cNvPicPr>
            <a:picLocks noChangeAspect="1"/>
          </p:cNvPicPr>
          <p:nvPr/>
        </p:nvPicPr>
        <p:blipFill>
          <a:blip r:embed="rId5"/>
          <a:stretch>
            <a:fillRect/>
          </a:stretch>
        </p:blipFill>
        <p:spPr>
          <a:xfrm>
            <a:off x="6632275" y="6062265"/>
            <a:ext cx="5332278" cy="616404"/>
          </a:xfrm>
          <a:prstGeom prst="rect">
            <a:avLst/>
          </a:prstGeom>
        </p:spPr>
      </p:pic>
      <p:sp>
        <p:nvSpPr>
          <p:cNvPr id="5" name="TextBox 4">
            <a:extLst>
              <a:ext uri="{FF2B5EF4-FFF2-40B4-BE49-F238E27FC236}">
                <a16:creationId xmlns:a16="http://schemas.microsoft.com/office/drawing/2014/main" id="{EEA21AEC-E444-4B83-B803-017621F8E088}"/>
              </a:ext>
            </a:extLst>
          </p:cNvPr>
          <p:cNvSpPr txBox="1"/>
          <p:nvPr/>
        </p:nvSpPr>
        <p:spPr>
          <a:xfrm>
            <a:off x="840429" y="958334"/>
            <a:ext cx="7274801" cy="461665"/>
          </a:xfrm>
          <a:prstGeom prst="rect">
            <a:avLst/>
          </a:prstGeom>
          <a:noFill/>
        </p:spPr>
        <p:txBody>
          <a:bodyPr wrap="square" rtlCol="0">
            <a:spAutoFit/>
          </a:bodyPr>
          <a:lstStyle/>
          <a:p>
            <a:r>
              <a:rPr lang="en-GB" sz="2400" dirty="0">
                <a:solidFill>
                  <a:schemeClr val="bg1"/>
                </a:solidFill>
              </a:rPr>
              <a:t>Introduction</a:t>
            </a:r>
            <a:endParaRPr lang="en-IE" sz="2400" dirty="0">
              <a:solidFill>
                <a:schemeClr val="bg1"/>
              </a:solidFill>
            </a:endParaRPr>
          </a:p>
        </p:txBody>
      </p:sp>
      <p:sp>
        <p:nvSpPr>
          <p:cNvPr id="19" name="Footer Placeholder 1">
            <a:extLst>
              <a:ext uri="{FF2B5EF4-FFF2-40B4-BE49-F238E27FC236}">
                <a16:creationId xmlns:a16="http://schemas.microsoft.com/office/drawing/2014/main" id="{673639E8-40E9-482F-B975-3382F13358E0}"/>
              </a:ext>
            </a:extLst>
          </p:cNvPr>
          <p:cNvSpPr>
            <a:spLocks noGrp="1"/>
          </p:cNvSpPr>
          <p:nvPr>
            <p:ph type="ftr" sz="quarter" idx="11"/>
          </p:nvPr>
        </p:nvSpPr>
        <p:spPr>
          <a:xfrm>
            <a:off x="561110" y="6391838"/>
            <a:ext cx="3859795" cy="304801"/>
          </a:xfrm>
        </p:spPr>
        <p:txBody>
          <a:bodyPr/>
          <a:lstStyle/>
          <a:p>
            <a:r>
              <a:rPr lang="en-US" sz="1100" dirty="0">
                <a:solidFill>
                  <a:schemeClr val="accent6">
                    <a:lumMod val="50000"/>
                  </a:schemeClr>
                </a:solidFill>
                <a:latin typeface="Gaelic" pitchFamily="2" charset="0"/>
              </a:rPr>
              <a:t>CEIST</a:t>
            </a:r>
            <a:r>
              <a:rPr lang="en-US" sz="1100" dirty="0">
                <a:solidFill>
                  <a:schemeClr val="accent6">
                    <a:lumMod val="50000"/>
                  </a:schemeClr>
                </a:solidFill>
              </a:rPr>
              <a:t> Resources 2021</a:t>
            </a:r>
          </a:p>
        </p:txBody>
      </p:sp>
      <p:sp>
        <p:nvSpPr>
          <p:cNvPr id="2" name="TextBox 1">
            <a:extLst>
              <a:ext uri="{FF2B5EF4-FFF2-40B4-BE49-F238E27FC236}">
                <a16:creationId xmlns:a16="http://schemas.microsoft.com/office/drawing/2014/main" id="{82253A5B-4414-4F17-9839-7C76FF660217}"/>
              </a:ext>
            </a:extLst>
          </p:cNvPr>
          <p:cNvSpPr txBox="1"/>
          <p:nvPr/>
        </p:nvSpPr>
        <p:spPr>
          <a:xfrm>
            <a:off x="92208" y="169049"/>
            <a:ext cx="11948673" cy="6592901"/>
          </a:xfrm>
          <a:prstGeom prst="rect">
            <a:avLst/>
          </a:prstGeom>
          <a:noFill/>
          <a:ln w="38100">
            <a:solidFill>
              <a:schemeClr val="accent5">
                <a:lumMod val="50000"/>
              </a:schemeClr>
            </a:solidFill>
          </a:ln>
        </p:spPr>
        <p:txBody>
          <a:bodyPr wrap="square" rtlCol="0">
            <a:spAutoFit/>
          </a:bodyPr>
          <a:lstStyle/>
          <a:p>
            <a:endParaRPr lang="en-IE" dirty="0"/>
          </a:p>
        </p:txBody>
      </p:sp>
    </p:spTree>
    <p:extLst>
      <p:ext uri="{BB962C8B-B14F-4D97-AF65-F5344CB8AC3E}">
        <p14:creationId xmlns:p14="http://schemas.microsoft.com/office/powerpoint/2010/main" val="317206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971A0DA-4DE1-49EA-9471-19FDEE515720}"/>
              </a:ext>
            </a:extLst>
          </p:cNvPr>
          <p:cNvSpPr txBox="1">
            <a:spLocks/>
          </p:cNvSpPr>
          <p:nvPr/>
        </p:nvSpPr>
        <p:spPr>
          <a:xfrm>
            <a:off x="271375" y="357159"/>
            <a:ext cx="11564915" cy="5549977"/>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nSpc>
                <a:spcPct val="110000"/>
              </a:lnSpc>
              <a:buFont typeface="Wingdings 3" charset="2"/>
              <a:buNone/>
            </a:pPr>
            <a:r>
              <a:rPr lang="en-IE" sz="1400" b="1" u="sng" dirty="0">
                <a:latin typeface="Abadi" panose="020B0604020104020204" pitchFamily="34" charset="0"/>
              </a:rPr>
              <a:t>Note for Principal:  Links to Curricular areas and other aspects of your school’s life</a:t>
            </a:r>
          </a:p>
          <a:p>
            <a:pPr marL="0" indent="0">
              <a:lnSpc>
                <a:spcPct val="110000"/>
              </a:lnSpc>
              <a:buFont typeface="Wingdings 3" charset="2"/>
              <a:buNone/>
            </a:pPr>
            <a:r>
              <a:rPr lang="en-IE" sz="1200" b="1" dirty="0"/>
              <a:t>Current senior cycle (Established LC, LCVP and LCA):  </a:t>
            </a:r>
            <a:r>
              <a:rPr lang="en-IE" sz="1200" dirty="0"/>
              <a:t>The learner is at the centre and the focus is on embedding a number of key skills.  Included in these are being personally effective and working with others.  It is these key skills that are attended to again in this fifth input for Lent.  </a:t>
            </a:r>
          </a:p>
          <a:p>
            <a:pPr marL="0" indent="0">
              <a:lnSpc>
                <a:spcPct val="110000"/>
              </a:lnSpc>
              <a:buFont typeface="Wingdings 3" charset="2"/>
              <a:buNone/>
            </a:pPr>
            <a:r>
              <a:rPr lang="en-IE" sz="1200" b="1" dirty="0"/>
              <a:t>Senior Cycle review;  </a:t>
            </a:r>
            <a:r>
              <a:rPr lang="en-IE" sz="1200" dirty="0"/>
              <a:t>Some anticipated directions:  (i)  Arts education and creativity:  this area was identified as a current gap in terms of exploring the purpose of senior cycle.    (ii)  Wellbeing:  unsurprisingly, it is anticipated that any future LC programme in schools will attend more overtly to student Wellbeing.  This material for week 5 of Lent attends or has the potential to attend to all of these areas.   Wellbeing in particular is a core theme in this week’s resource particularly in terms of these times of challenge our students are facing.</a:t>
            </a:r>
          </a:p>
          <a:p>
            <a:pPr marL="0" indent="0">
              <a:lnSpc>
                <a:spcPct val="110000"/>
              </a:lnSpc>
              <a:buFont typeface="Wingdings 3" charset="2"/>
              <a:buNone/>
            </a:pPr>
            <a:r>
              <a:rPr lang="en-IE" sz="1200" b="1" dirty="0"/>
              <a:t>Religious Education:  </a:t>
            </a:r>
            <a:r>
              <a:rPr lang="en-IE" sz="1200" dirty="0"/>
              <a:t>Examination RE:  Section D:  Moral Decision Making and Section F;  Issues of Justice and Peace</a:t>
            </a:r>
            <a:r>
              <a:rPr lang="en-GB" sz="1200" dirty="0"/>
              <a:t>.</a:t>
            </a:r>
            <a:r>
              <a:rPr lang="en-IE" sz="1200" dirty="0"/>
              <a:t>  </a:t>
            </a:r>
            <a:r>
              <a:rPr lang="en-GB" sz="1200" dirty="0"/>
              <a:t>Non-Examination RE:  individual modules teachers currently explored can be linked to this resource e.g. spirituality and prayer, engagement with sacred texts, ritual, wellbeing and so on.  (Note:  The NCCA non-examination Framework provides for the same sections as the Examination curriculum for RE and therefore themes as described above are also relevant).</a:t>
            </a:r>
          </a:p>
          <a:p>
            <a:pPr marL="0" indent="0">
              <a:lnSpc>
                <a:spcPct val="110000"/>
              </a:lnSpc>
              <a:buFont typeface="Wingdings 3" charset="2"/>
              <a:buNone/>
            </a:pPr>
            <a:r>
              <a:rPr lang="en-GB" sz="1200" dirty="0"/>
              <a:t>Your school’s </a:t>
            </a:r>
            <a:r>
              <a:rPr lang="en-GB" sz="1200" b="1" dirty="0"/>
              <a:t>Faith Formation policy: </a:t>
            </a:r>
            <a:r>
              <a:rPr lang="en-GB" sz="1200" dirty="0"/>
              <a:t>This material supports the faith development of students attending your school.   If this happens through online learning, great care needs to be taken to ensure that all participation is understood as invitational.  Attention can be given to ensuring everyone is included while respecting that for some students and their parents, prayer is difficult. At the same time, the school’s ethos as a </a:t>
            </a:r>
            <a:r>
              <a:rPr lang="en-GB" sz="1200" dirty="0">
                <a:latin typeface="Gaelic" pitchFamily="2" charset="0"/>
              </a:rPr>
              <a:t>CEIST</a:t>
            </a:r>
            <a:r>
              <a:rPr lang="en-GB" sz="1200" dirty="0"/>
              <a:t> school promotes spiritual and human development, creates community and acknowledges Jesus Christ at the heart of it’s life.  In a Catholic school, resilience doesn’t come only from our own strength and character, it comes ultimately from knowing that we are loved by God.  Further information and advice is available from JMB/AMCSS in terms of </a:t>
            </a:r>
            <a:r>
              <a:rPr lang="en-GB" sz="1200" dirty="0">
                <a:solidFill>
                  <a:srgbClr val="333333"/>
                </a:solidFill>
              </a:rPr>
              <a:t>Guidelines on the Inclusion of Students of Different Beliefs in Catholic Secondary Schools. Second Edition</a:t>
            </a:r>
            <a:r>
              <a:rPr lang="en-GB" sz="1200" b="1" dirty="0">
                <a:solidFill>
                  <a:srgbClr val="333333"/>
                </a:solidFill>
              </a:rPr>
              <a:t>.  See </a:t>
            </a:r>
            <a:r>
              <a:rPr lang="en-GB" sz="1200" b="1" dirty="0">
                <a:solidFill>
                  <a:srgbClr val="7030A0"/>
                </a:solidFill>
                <a:hlinkClick r:id="rId3">
                  <a:extLst>
                    <a:ext uri="{A12FA001-AC4F-418D-AE19-62706E023703}">
                      <ahyp:hlinkClr xmlns:ahyp="http://schemas.microsoft.com/office/drawing/2018/hyperlinkcolor" val="tx"/>
                    </a:ext>
                  </a:extLst>
                </a:hlinkClick>
              </a:rPr>
              <a:t>https://www.jmb.ie/Site-Search/resource/2008</a:t>
            </a:r>
            <a:r>
              <a:rPr lang="en-GB" sz="1200" b="1" dirty="0">
                <a:solidFill>
                  <a:srgbClr val="7030A0"/>
                </a:solidFill>
              </a:rPr>
              <a:t>.</a:t>
            </a:r>
            <a:r>
              <a:rPr lang="en-GB" sz="1200" b="1" dirty="0">
                <a:solidFill>
                  <a:srgbClr val="333333"/>
                </a:solidFill>
              </a:rPr>
              <a:t>  </a:t>
            </a:r>
            <a:r>
              <a:rPr lang="en-GB" sz="1200" dirty="0">
                <a:solidFill>
                  <a:srgbClr val="333333"/>
                </a:solidFill>
              </a:rPr>
              <a:t>As a first step, the material can be presented as a reflection space, in line with Wellbeing provision within your school.  In addition, those very specific dimensions of the reflection that are prayer can and should be presented as invitational. </a:t>
            </a:r>
          </a:p>
          <a:p>
            <a:pPr marL="0" indent="0">
              <a:lnSpc>
                <a:spcPct val="110000"/>
              </a:lnSpc>
              <a:buFont typeface="Wingdings 3" charset="2"/>
              <a:buNone/>
            </a:pPr>
            <a:r>
              <a:rPr lang="en-GB" sz="1200" b="1" dirty="0">
                <a:solidFill>
                  <a:srgbClr val="333333"/>
                </a:solidFill>
              </a:rPr>
              <a:t>Other curricular links:  English: </a:t>
            </a:r>
            <a:r>
              <a:rPr lang="en-GB" sz="1200" dirty="0">
                <a:solidFill>
                  <a:srgbClr val="333333"/>
                </a:solidFill>
              </a:rPr>
              <a:t>the material here this week ties in well to some of the overall aims of LC English e.g. </a:t>
            </a:r>
            <a:r>
              <a:rPr lang="en-GB" sz="1200" dirty="0"/>
              <a:t>An awareness of the value of literature in its diverse forms for enriching their perceptions, for enhancing their sense of cultural identity, knowledge about the nature and uses of language and the variety of functions and genres in which it operates</a:t>
            </a:r>
            <a:r>
              <a:rPr lang="en-GB" sz="1200" dirty="0">
                <a:solidFill>
                  <a:srgbClr val="333333"/>
                </a:solidFill>
              </a:rPr>
              <a:t> and in terms of Learning Outcomes e.g. </a:t>
            </a:r>
            <a:r>
              <a:rPr lang="en-GB" sz="1200" dirty="0"/>
              <a:t>Students should encounter a wide range of texts in a variety of literary genres for personal recreation and aesthetic pleasure. This would include engaging thinking of the poet David Whyte.</a:t>
            </a:r>
          </a:p>
        </p:txBody>
      </p:sp>
      <p:pic>
        <p:nvPicPr>
          <p:cNvPr id="3" name="Picture 2" descr="Graphical user interface, text&#10;&#10;Description automatically generated">
            <a:extLst>
              <a:ext uri="{FF2B5EF4-FFF2-40B4-BE49-F238E27FC236}">
                <a16:creationId xmlns:a16="http://schemas.microsoft.com/office/drawing/2014/main" id="{03AE8034-3BA1-4BA6-8430-8EA36EA0295A}"/>
              </a:ext>
            </a:extLst>
          </p:cNvPr>
          <p:cNvPicPr>
            <a:picLocks noChangeAspect="1"/>
          </p:cNvPicPr>
          <p:nvPr/>
        </p:nvPicPr>
        <p:blipFill>
          <a:blip r:embed="rId4"/>
          <a:stretch>
            <a:fillRect/>
          </a:stretch>
        </p:blipFill>
        <p:spPr>
          <a:xfrm>
            <a:off x="5923369" y="6060935"/>
            <a:ext cx="6147249" cy="734210"/>
          </a:xfrm>
          <a:prstGeom prst="rect">
            <a:avLst/>
          </a:prstGeom>
        </p:spPr>
      </p:pic>
      <p:sp>
        <p:nvSpPr>
          <p:cNvPr id="4" name="Footer Placeholder 3">
            <a:extLst>
              <a:ext uri="{FF2B5EF4-FFF2-40B4-BE49-F238E27FC236}">
                <a16:creationId xmlns:a16="http://schemas.microsoft.com/office/drawing/2014/main" id="{D643650A-982A-4EA7-B27D-D259EA3EB0AE}"/>
              </a:ext>
            </a:extLst>
          </p:cNvPr>
          <p:cNvSpPr>
            <a:spLocks noGrp="1"/>
          </p:cNvSpPr>
          <p:nvPr>
            <p:ph type="ftr" sz="quarter" idx="11"/>
          </p:nvPr>
        </p:nvSpPr>
        <p:spPr/>
        <p:txBody>
          <a:bodyPr/>
          <a:lstStyle/>
          <a:p>
            <a:r>
              <a:rPr lang="en-US" dirty="0">
                <a:latin typeface="Gaelic" pitchFamily="2" charset="0"/>
              </a:rPr>
              <a:t>CEIST</a:t>
            </a:r>
            <a:r>
              <a:rPr lang="en-US" dirty="0"/>
              <a:t> Resources 2021</a:t>
            </a:r>
          </a:p>
        </p:txBody>
      </p:sp>
    </p:spTree>
    <p:extLst>
      <p:ext uri="{BB962C8B-B14F-4D97-AF65-F5344CB8AC3E}">
        <p14:creationId xmlns:p14="http://schemas.microsoft.com/office/powerpoint/2010/main" val="99331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2E86-D879-484E-BAA8-9033F4197F6E}"/>
              </a:ext>
            </a:extLst>
          </p:cNvPr>
          <p:cNvSpPr>
            <a:spLocks noGrp="1"/>
          </p:cNvSpPr>
          <p:nvPr>
            <p:ph type="ctrTitle"/>
          </p:nvPr>
        </p:nvSpPr>
        <p:spPr/>
        <p:txBody>
          <a:bodyPr/>
          <a:lstStyle/>
          <a:p>
            <a:r>
              <a:rPr lang="en-IE" dirty="0"/>
              <a:t>Lent	</a:t>
            </a:r>
          </a:p>
        </p:txBody>
      </p:sp>
      <p:sp>
        <p:nvSpPr>
          <p:cNvPr id="3" name="Subtitle 2">
            <a:extLst>
              <a:ext uri="{FF2B5EF4-FFF2-40B4-BE49-F238E27FC236}">
                <a16:creationId xmlns:a16="http://schemas.microsoft.com/office/drawing/2014/main" id="{BC8416A8-08CC-42F6-AB59-0EAC3E7FD102}"/>
              </a:ext>
            </a:extLst>
          </p:cNvPr>
          <p:cNvSpPr>
            <a:spLocks noGrp="1"/>
          </p:cNvSpPr>
          <p:nvPr>
            <p:ph type="subTitle" idx="1"/>
          </p:nvPr>
        </p:nvSpPr>
        <p:spPr>
          <a:xfrm>
            <a:off x="1200962" y="4616353"/>
            <a:ext cx="8825658" cy="861420"/>
          </a:xfrm>
        </p:spPr>
        <p:txBody>
          <a:bodyPr/>
          <a:lstStyle/>
          <a:p>
            <a:r>
              <a:rPr lang="en-IE" dirty="0"/>
              <a:t>Week 5 (Senior)</a:t>
            </a:r>
          </a:p>
          <a:p>
            <a:r>
              <a:rPr lang="en-IE" dirty="0"/>
              <a:t>Week beginning 22</a:t>
            </a:r>
            <a:r>
              <a:rPr lang="en-IE" baseline="30000" dirty="0"/>
              <a:t>nd</a:t>
            </a:r>
            <a:r>
              <a:rPr lang="en-IE" dirty="0"/>
              <a:t> March</a:t>
            </a:r>
          </a:p>
        </p:txBody>
      </p:sp>
      <p:pic>
        <p:nvPicPr>
          <p:cNvPr id="5" name="Picture 4">
            <a:extLst>
              <a:ext uri="{FF2B5EF4-FFF2-40B4-BE49-F238E27FC236}">
                <a16:creationId xmlns:a16="http://schemas.microsoft.com/office/drawing/2014/main" id="{8B12AE06-3FDD-4743-A4A5-309B4C7EB6A8}"/>
              </a:ext>
            </a:extLst>
          </p:cNvPr>
          <p:cNvPicPr>
            <a:picLocks noChangeAspect="1"/>
          </p:cNvPicPr>
          <p:nvPr/>
        </p:nvPicPr>
        <p:blipFill>
          <a:blip r:embed="rId3"/>
          <a:stretch>
            <a:fillRect/>
          </a:stretch>
        </p:blipFill>
        <p:spPr>
          <a:xfrm>
            <a:off x="4751350" y="950799"/>
            <a:ext cx="5229263" cy="3171848"/>
          </a:xfrm>
          <a:prstGeom prst="rect">
            <a:avLst/>
          </a:prstGeom>
        </p:spPr>
      </p:pic>
      <p:sp>
        <p:nvSpPr>
          <p:cNvPr id="8" name="Footer Placeholder 1">
            <a:extLst>
              <a:ext uri="{FF2B5EF4-FFF2-40B4-BE49-F238E27FC236}">
                <a16:creationId xmlns:a16="http://schemas.microsoft.com/office/drawing/2014/main" id="{16381A0C-8E64-44DA-93E9-4C9D88E5CADC}"/>
              </a:ext>
            </a:extLst>
          </p:cNvPr>
          <p:cNvSpPr txBox="1">
            <a:spLocks/>
          </p:cNvSpPr>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a:solidFill>
                  <a:schemeClr val="accent6">
                    <a:lumMod val="50000"/>
                  </a:schemeClr>
                </a:solidFill>
                <a:latin typeface="Gaelic" pitchFamily="2" charset="0"/>
              </a:rPr>
              <a:t>CEIST</a:t>
            </a:r>
            <a:r>
              <a:rPr lang="en-US" sz="1100">
                <a:solidFill>
                  <a:schemeClr val="accent6">
                    <a:lumMod val="50000"/>
                  </a:schemeClr>
                </a:solidFill>
              </a:rPr>
              <a:t> Resources 2021</a:t>
            </a:r>
            <a:endParaRPr lang="en-US" sz="1100" dirty="0">
              <a:solidFill>
                <a:schemeClr val="accent6">
                  <a:lumMod val="50000"/>
                </a:schemeClr>
              </a:solidFill>
            </a:endParaRPr>
          </a:p>
        </p:txBody>
      </p:sp>
      <p:sp>
        <p:nvSpPr>
          <p:cNvPr id="7" name="TextBox 6">
            <a:extLst>
              <a:ext uri="{FF2B5EF4-FFF2-40B4-BE49-F238E27FC236}">
                <a16:creationId xmlns:a16="http://schemas.microsoft.com/office/drawing/2014/main" id="{5A8FC09C-F23F-4F5C-AE0E-09FF912930AA}"/>
              </a:ext>
            </a:extLst>
          </p:cNvPr>
          <p:cNvSpPr txBox="1"/>
          <p:nvPr/>
        </p:nvSpPr>
        <p:spPr>
          <a:xfrm>
            <a:off x="186712" y="265099"/>
            <a:ext cx="11818576" cy="6592901"/>
          </a:xfrm>
          <a:prstGeom prst="rect">
            <a:avLst/>
          </a:prstGeom>
          <a:noFill/>
          <a:ln w="38100">
            <a:solidFill>
              <a:schemeClr val="accent5">
                <a:lumMod val="50000"/>
              </a:schemeClr>
            </a:solidFill>
          </a:ln>
        </p:spPr>
        <p:txBody>
          <a:bodyPr wrap="square" rtlCol="0">
            <a:spAutoFit/>
          </a:bodyPr>
          <a:lstStyle/>
          <a:p>
            <a:endParaRPr lang="en-IE" dirty="0"/>
          </a:p>
        </p:txBody>
      </p:sp>
    </p:spTree>
    <p:extLst>
      <p:ext uri="{BB962C8B-B14F-4D97-AF65-F5344CB8AC3E}">
        <p14:creationId xmlns:p14="http://schemas.microsoft.com/office/powerpoint/2010/main" val="411227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C1388-3FFA-4F55-9B5B-3A0A6C6B97A1}"/>
              </a:ext>
            </a:extLst>
          </p:cNvPr>
          <p:cNvSpPr>
            <a:spLocks noGrp="1"/>
          </p:cNvSpPr>
          <p:nvPr>
            <p:ph type="title"/>
          </p:nvPr>
        </p:nvSpPr>
        <p:spPr>
          <a:xfrm>
            <a:off x="1154954" y="935248"/>
            <a:ext cx="8761413" cy="706964"/>
          </a:xfrm>
        </p:spPr>
        <p:txBody>
          <a:bodyPr/>
          <a:lstStyle/>
          <a:p>
            <a:r>
              <a:rPr lang="en-GB" sz="3200" dirty="0"/>
              <a:t>Easter:  an epic story of exile and coming home</a:t>
            </a:r>
            <a:endParaRPr lang="en-IE" sz="3200" dirty="0"/>
          </a:p>
        </p:txBody>
      </p:sp>
      <p:sp>
        <p:nvSpPr>
          <p:cNvPr id="3" name="Content Placeholder 2">
            <a:extLst>
              <a:ext uri="{FF2B5EF4-FFF2-40B4-BE49-F238E27FC236}">
                <a16:creationId xmlns:a16="http://schemas.microsoft.com/office/drawing/2014/main" id="{45D23A69-2629-4334-8D7C-21A750BAD471}"/>
              </a:ext>
            </a:extLst>
          </p:cNvPr>
          <p:cNvSpPr>
            <a:spLocks noGrp="1"/>
          </p:cNvSpPr>
          <p:nvPr>
            <p:ph idx="1"/>
          </p:nvPr>
        </p:nvSpPr>
        <p:spPr/>
        <p:txBody>
          <a:bodyPr/>
          <a:lstStyle/>
          <a:p>
            <a:pPr marL="0" indent="0">
              <a:buNone/>
            </a:pPr>
            <a:r>
              <a:rPr lang="en-GB" dirty="0"/>
              <a:t>How human beings are different and why that matters in terms of celebrating Easter?</a:t>
            </a:r>
            <a:endParaRPr lang="en-IE" dirty="0"/>
          </a:p>
        </p:txBody>
      </p:sp>
      <p:sp>
        <p:nvSpPr>
          <p:cNvPr id="4" name="Footer Placeholder 3">
            <a:extLst>
              <a:ext uri="{FF2B5EF4-FFF2-40B4-BE49-F238E27FC236}">
                <a16:creationId xmlns:a16="http://schemas.microsoft.com/office/drawing/2014/main" id="{49DC83EF-32E5-4AC1-A013-FDB3816743E8}"/>
              </a:ext>
            </a:extLst>
          </p:cNvPr>
          <p:cNvSpPr>
            <a:spLocks noGrp="1"/>
          </p:cNvSpPr>
          <p:nvPr>
            <p:ph type="ftr" sz="quarter" idx="11"/>
          </p:nvPr>
        </p:nvSpPr>
        <p:spPr/>
        <p:txBody>
          <a:bodyPr/>
          <a:lstStyle/>
          <a:p>
            <a:r>
              <a:rPr lang="en-US" dirty="0">
                <a:latin typeface="Gaelic" pitchFamily="2" charset="0"/>
              </a:rPr>
              <a:t>CEIST</a:t>
            </a:r>
            <a:r>
              <a:rPr lang="en-US" dirty="0"/>
              <a:t> Resources 2021</a:t>
            </a:r>
          </a:p>
        </p:txBody>
      </p:sp>
      <p:pic>
        <p:nvPicPr>
          <p:cNvPr id="5" name="Online Media 4" title="David Whyte:  On Belonging &amp; Coming Home">
            <a:hlinkClick r:id="" action="ppaction://media"/>
            <a:extLst>
              <a:ext uri="{FF2B5EF4-FFF2-40B4-BE49-F238E27FC236}">
                <a16:creationId xmlns:a16="http://schemas.microsoft.com/office/drawing/2014/main" id="{0809AAF9-CB4E-42F6-85FF-B180A14E9F8B}"/>
              </a:ext>
            </a:extLst>
          </p:cNvPr>
          <p:cNvPicPr>
            <a:picLocks noRot="1" noChangeAspect="1"/>
          </p:cNvPicPr>
          <p:nvPr>
            <a:videoFile r:link="rId1"/>
          </p:nvPr>
        </p:nvPicPr>
        <p:blipFill>
          <a:blip r:embed="rId4"/>
          <a:stretch>
            <a:fillRect/>
          </a:stretch>
        </p:blipFill>
        <p:spPr>
          <a:xfrm>
            <a:off x="3177241" y="3139168"/>
            <a:ext cx="5098463" cy="2880632"/>
          </a:xfrm>
          <a:prstGeom prst="rect">
            <a:avLst/>
          </a:prstGeom>
        </p:spPr>
      </p:pic>
      <p:pic>
        <p:nvPicPr>
          <p:cNvPr id="6" name="Picture 5" descr="Graphical user interface, text&#10;&#10;Description automatically generated">
            <a:extLst>
              <a:ext uri="{FF2B5EF4-FFF2-40B4-BE49-F238E27FC236}">
                <a16:creationId xmlns:a16="http://schemas.microsoft.com/office/drawing/2014/main" id="{CD297F49-156D-403B-A5AC-A285A76FB398}"/>
              </a:ext>
            </a:extLst>
          </p:cNvPr>
          <p:cNvPicPr>
            <a:picLocks noChangeAspect="1"/>
          </p:cNvPicPr>
          <p:nvPr/>
        </p:nvPicPr>
        <p:blipFill>
          <a:blip r:embed="rId5"/>
          <a:stretch>
            <a:fillRect/>
          </a:stretch>
        </p:blipFill>
        <p:spPr>
          <a:xfrm>
            <a:off x="8367912" y="6222239"/>
            <a:ext cx="3675530" cy="474400"/>
          </a:xfrm>
          <a:prstGeom prst="rect">
            <a:avLst/>
          </a:prstGeom>
        </p:spPr>
      </p:pic>
    </p:spTree>
    <p:extLst>
      <p:ext uri="{BB962C8B-B14F-4D97-AF65-F5344CB8AC3E}">
        <p14:creationId xmlns:p14="http://schemas.microsoft.com/office/powerpoint/2010/main" val="214030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2241-677A-40DE-A755-8ABB31062855}"/>
              </a:ext>
            </a:extLst>
          </p:cNvPr>
          <p:cNvSpPr>
            <a:spLocks noGrp="1"/>
          </p:cNvSpPr>
          <p:nvPr>
            <p:ph type="title"/>
          </p:nvPr>
        </p:nvSpPr>
        <p:spPr/>
        <p:txBody>
          <a:bodyPr/>
          <a:lstStyle/>
          <a:p>
            <a:r>
              <a:rPr lang="en-GB" dirty="0"/>
              <a:t>Checking in together</a:t>
            </a:r>
            <a:endParaRPr lang="en-IE" dirty="0"/>
          </a:p>
        </p:txBody>
      </p:sp>
      <p:pic>
        <p:nvPicPr>
          <p:cNvPr id="5" name="Picture 4">
            <a:extLst>
              <a:ext uri="{FF2B5EF4-FFF2-40B4-BE49-F238E27FC236}">
                <a16:creationId xmlns:a16="http://schemas.microsoft.com/office/drawing/2014/main" id="{3FAA33C0-E972-4EDD-A45F-ACBD7EEAD53A}"/>
              </a:ext>
            </a:extLst>
          </p:cNvPr>
          <p:cNvPicPr>
            <a:picLocks noChangeAspect="1"/>
          </p:cNvPicPr>
          <p:nvPr/>
        </p:nvPicPr>
        <p:blipFill>
          <a:blip r:embed="rId3"/>
          <a:stretch>
            <a:fillRect/>
          </a:stretch>
        </p:blipFill>
        <p:spPr>
          <a:xfrm>
            <a:off x="4042606" y="3107266"/>
            <a:ext cx="4221928" cy="2308755"/>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31380DBE-24DE-497E-B109-702F90287B57}"/>
              </a:ext>
            </a:extLst>
          </p:cNvPr>
          <p:cNvPicPr>
            <a:picLocks noChangeAspect="1"/>
          </p:cNvPicPr>
          <p:nvPr/>
        </p:nvPicPr>
        <p:blipFill>
          <a:blip r:embed="rId4"/>
          <a:stretch>
            <a:fillRect/>
          </a:stretch>
        </p:blipFill>
        <p:spPr>
          <a:xfrm>
            <a:off x="7136606" y="6072241"/>
            <a:ext cx="4837680" cy="624398"/>
          </a:xfrm>
          <a:prstGeom prst="rect">
            <a:avLst/>
          </a:prstGeom>
        </p:spPr>
      </p:pic>
      <p:sp>
        <p:nvSpPr>
          <p:cNvPr id="6" name="Rectangle 5">
            <a:extLst>
              <a:ext uri="{FF2B5EF4-FFF2-40B4-BE49-F238E27FC236}">
                <a16:creationId xmlns:a16="http://schemas.microsoft.com/office/drawing/2014/main" id="{D19581EC-E359-450D-A67D-0A9B7611C61E}"/>
              </a:ext>
            </a:extLst>
          </p:cNvPr>
          <p:cNvSpPr/>
          <p:nvPr/>
        </p:nvSpPr>
        <p:spPr>
          <a:xfrm>
            <a:off x="94343" y="108857"/>
            <a:ext cx="12003314" cy="6691086"/>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ooter Placeholder 1">
            <a:extLst>
              <a:ext uri="{FF2B5EF4-FFF2-40B4-BE49-F238E27FC236}">
                <a16:creationId xmlns:a16="http://schemas.microsoft.com/office/drawing/2014/main" id="{BAEA6ADB-318D-44FA-9621-C6056C020B6F}"/>
              </a:ext>
            </a:extLst>
          </p:cNvPr>
          <p:cNvSpPr>
            <a:spLocks noGrp="1"/>
          </p:cNvSpPr>
          <p:nvPr>
            <p:ph type="ftr" sz="quarter" idx="11"/>
          </p:nvPr>
        </p:nvSpPr>
        <p:spPr>
          <a:prstGeom prst="rect">
            <a:avLst/>
          </a:prstGeom>
        </p:spPr>
        <p:txBody>
          <a:bodyPr vert="horz" lIns="91440" tIns="45720" rIns="91440" bIns="45720" rtlCol="0" anchor="ctr"/>
          <a:lstStyle>
            <a:defPPr>
              <a:defRPr lang="en-US"/>
            </a:defPPr>
            <a:lvl1pPr marL="0" algn="l" defTabSz="457200" rtl="0" eaLnBrk="1" latinLnBrk="0" hangingPunct="1">
              <a:defRPr sz="1050" b="1" i="0" kern="1200">
                <a:solidFill>
                  <a:schemeClr val="accent6">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a:solidFill>
                  <a:schemeClr val="accent6">
                    <a:lumMod val="50000"/>
                  </a:schemeClr>
                </a:solidFill>
                <a:latin typeface="Gaelic" pitchFamily="2" charset="0"/>
              </a:rPr>
              <a:t>CEIST</a:t>
            </a:r>
            <a:r>
              <a:rPr lang="en-US" sz="1100" dirty="0">
                <a:solidFill>
                  <a:schemeClr val="accent6">
                    <a:lumMod val="50000"/>
                  </a:schemeClr>
                </a:solidFill>
              </a:rPr>
              <a:t> Resources 2021</a:t>
            </a:r>
          </a:p>
        </p:txBody>
      </p:sp>
    </p:spTree>
    <p:extLst>
      <p:ext uri="{BB962C8B-B14F-4D97-AF65-F5344CB8AC3E}">
        <p14:creationId xmlns:p14="http://schemas.microsoft.com/office/powerpoint/2010/main" val="291778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88787-AF2B-48CD-AFD4-D6C55FE886B4}"/>
              </a:ext>
            </a:extLst>
          </p:cNvPr>
          <p:cNvSpPr>
            <a:spLocks noGrp="1"/>
          </p:cNvSpPr>
          <p:nvPr>
            <p:ph type="title"/>
          </p:nvPr>
        </p:nvSpPr>
        <p:spPr/>
        <p:txBody>
          <a:bodyPr/>
          <a:lstStyle/>
          <a:p>
            <a:r>
              <a:rPr lang="en-IE" dirty="0"/>
              <a:t>Love is the strongest power there is</a:t>
            </a:r>
          </a:p>
        </p:txBody>
      </p:sp>
      <p:pic>
        <p:nvPicPr>
          <p:cNvPr id="5" name="Online Media 4" title="where i feel at home | Harry Potter">
            <a:hlinkClick r:id="" action="ppaction://media"/>
            <a:extLst>
              <a:ext uri="{FF2B5EF4-FFF2-40B4-BE49-F238E27FC236}">
                <a16:creationId xmlns:a16="http://schemas.microsoft.com/office/drawing/2014/main" id="{0C8762C3-75D6-425F-8743-5F874444595C}"/>
              </a:ext>
            </a:extLst>
          </p:cNvPr>
          <p:cNvPicPr>
            <a:picLocks noGrp="1" noRot="1" noChangeAspect="1"/>
          </p:cNvPicPr>
          <p:nvPr>
            <p:ph idx="1"/>
            <a:videoFile r:link="rId1"/>
          </p:nvPr>
        </p:nvPicPr>
        <p:blipFill>
          <a:blip r:embed="rId4"/>
          <a:stretch>
            <a:fillRect/>
          </a:stretch>
        </p:blipFill>
        <p:spPr>
          <a:xfrm>
            <a:off x="2606268" y="2284402"/>
            <a:ext cx="6745201" cy="3810889"/>
          </a:xfrm>
          <a:prstGeom prst="rect">
            <a:avLst/>
          </a:prstGeom>
        </p:spPr>
      </p:pic>
      <p:sp>
        <p:nvSpPr>
          <p:cNvPr id="4" name="Footer Placeholder 3">
            <a:extLst>
              <a:ext uri="{FF2B5EF4-FFF2-40B4-BE49-F238E27FC236}">
                <a16:creationId xmlns:a16="http://schemas.microsoft.com/office/drawing/2014/main" id="{239D40AD-E0CA-4AA8-A154-24E5968EA403}"/>
              </a:ext>
            </a:extLst>
          </p:cNvPr>
          <p:cNvSpPr>
            <a:spLocks noGrp="1"/>
          </p:cNvSpPr>
          <p:nvPr>
            <p:ph type="ftr" sz="quarter" idx="11"/>
          </p:nvPr>
        </p:nvSpPr>
        <p:spPr/>
        <p:txBody>
          <a:bodyPr/>
          <a:lstStyle/>
          <a:p>
            <a:r>
              <a:rPr lang="en-US" dirty="0">
                <a:latin typeface="Gaelic" pitchFamily="2" charset="0"/>
              </a:rPr>
              <a:t>CEIST</a:t>
            </a:r>
            <a:r>
              <a:rPr lang="en-US" dirty="0"/>
              <a:t> Resources 2021</a:t>
            </a:r>
          </a:p>
        </p:txBody>
      </p:sp>
      <p:pic>
        <p:nvPicPr>
          <p:cNvPr id="6" name="Picture 5" descr="Graphical user interface, text&#10;&#10;Description automatically generated">
            <a:extLst>
              <a:ext uri="{FF2B5EF4-FFF2-40B4-BE49-F238E27FC236}">
                <a16:creationId xmlns:a16="http://schemas.microsoft.com/office/drawing/2014/main" id="{179BB3EA-2F65-44B2-A01D-A9896BDB0F61}"/>
              </a:ext>
            </a:extLst>
          </p:cNvPr>
          <p:cNvPicPr>
            <a:picLocks noChangeAspect="1"/>
          </p:cNvPicPr>
          <p:nvPr/>
        </p:nvPicPr>
        <p:blipFill>
          <a:blip r:embed="rId5"/>
          <a:stretch>
            <a:fillRect/>
          </a:stretch>
        </p:blipFill>
        <p:spPr>
          <a:xfrm>
            <a:off x="7315200" y="6110373"/>
            <a:ext cx="4651402" cy="600355"/>
          </a:xfrm>
          <a:prstGeom prst="rect">
            <a:avLst/>
          </a:prstGeom>
        </p:spPr>
      </p:pic>
    </p:spTree>
    <p:extLst>
      <p:ext uri="{BB962C8B-B14F-4D97-AF65-F5344CB8AC3E}">
        <p14:creationId xmlns:p14="http://schemas.microsoft.com/office/powerpoint/2010/main" val="51688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852AB-0A80-42A2-98AF-DDB37DD08697}"/>
              </a:ext>
            </a:extLst>
          </p:cNvPr>
          <p:cNvSpPr>
            <a:spLocks noGrp="1"/>
          </p:cNvSpPr>
          <p:nvPr>
            <p:ph type="title"/>
          </p:nvPr>
        </p:nvSpPr>
        <p:spPr/>
        <p:txBody>
          <a:bodyPr/>
          <a:lstStyle/>
          <a:p>
            <a:r>
              <a:rPr lang="en-GB" dirty="0"/>
              <a:t>Our school as a community</a:t>
            </a:r>
            <a:endParaRPr lang="en-IE" dirty="0"/>
          </a:p>
        </p:txBody>
      </p:sp>
      <p:sp>
        <p:nvSpPr>
          <p:cNvPr id="4" name="Footer Placeholder 3">
            <a:extLst>
              <a:ext uri="{FF2B5EF4-FFF2-40B4-BE49-F238E27FC236}">
                <a16:creationId xmlns:a16="http://schemas.microsoft.com/office/drawing/2014/main" id="{42309DB6-2DD9-44E4-8034-A145DE11DBEA}"/>
              </a:ext>
            </a:extLst>
          </p:cNvPr>
          <p:cNvSpPr>
            <a:spLocks noGrp="1"/>
          </p:cNvSpPr>
          <p:nvPr>
            <p:ph type="ftr" sz="quarter" idx="11"/>
          </p:nvPr>
        </p:nvSpPr>
        <p:spPr/>
        <p:txBody>
          <a:bodyPr/>
          <a:lstStyle/>
          <a:p>
            <a:r>
              <a:rPr lang="en-US" dirty="0">
                <a:latin typeface="Gaelic" pitchFamily="2" charset="0"/>
              </a:rPr>
              <a:t>CEIST </a:t>
            </a:r>
            <a:r>
              <a:rPr lang="en-US" dirty="0"/>
              <a:t>Resources 2021</a:t>
            </a:r>
          </a:p>
        </p:txBody>
      </p:sp>
    </p:spTree>
    <p:extLst>
      <p:ext uri="{BB962C8B-B14F-4D97-AF65-F5344CB8AC3E}">
        <p14:creationId xmlns:p14="http://schemas.microsoft.com/office/powerpoint/2010/main" val="2037374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14A4068-8A53-4038-843D-5C359D94DFC0}"/>
              </a:ext>
            </a:extLst>
          </p:cNvPr>
          <p:cNvSpPr>
            <a:spLocks noGrp="1"/>
          </p:cNvSpPr>
          <p:nvPr>
            <p:ph type="ftr" sz="quarter" idx="11"/>
          </p:nvPr>
        </p:nvSpPr>
        <p:spPr/>
        <p:txBody>
          <a:bodyPr/>
          <a:lstStyle/>
          <a:p>
            <a:r>
              <a:rPr lang="en-US" dirty="0">
                <a:latin typeface="Gaelic" pitchFamily="2" charset="0"/>
              </a:rPr>
              <a:t>CEIST</a:t>
            </a:r>
            <a:r>
              <a:rPr lang="en-US" dirty="0"/>
              <a:t> Resources 2021</a:t>
            </a:r>
          </a:p>
        </p:txBody>
      </p:sp>
      <p:pic>
        <p:nvPicPr>
          <p:cNvPr id="6" name="Picture 5">
            <a:extLst>
              <a:ext uri="{FF2B5EF4-FFF2-40B4-BE49-F238E27FC236}">
                <a16:creationId xmlns:a16="http://schemas.microsoft.com/office/drawing/2014/main" id="{9DB4DAEA-97E3-4A22-908A-D81E9678BC08}"/>
              </a:ext>
            </a:extLst>
          </p:cNvPr>
          <p:cNvPicPr>
            <a:picLocks noChangeAspect="1"/>
          </p:cNvPicPr>
          <p:nvPr/>
        </p:nvPicPr>
        <p:blipFill>
          <a:blip r:embed="rId3"/>
          <a:stretch>
            <a:fillRect/>
          </a:stretch>
        </p:blipFill>
        <p:spPr>
          <a:xfrm>
            <a:off x="3421856" y="2367389"/>
            <a:ext cx="5514675" cy="3451448"/>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9FA88146-BBF0-4055-8769-037C9551F193}"/>
              </a:ext>
            </a:extLst>
          </p:cNvPr>
          <p:cNvPicPr>
            <a:picLocks noChangeAspect="1"/>
          </p:cNvPicPr>
          <p:nvPr/>
        </p:nvPicPr>
        <p:blipFill>
          <a:blip r:embed="rId4"/>
          <a:stretch>
            <a:fillRect/>
          </a:stretch>
        </p:blipFill>
        <p:spPr>
          <a:xfrm>
            <a:off x="7267234" y="6184766"/>
            <a:ext cx="4837680" cy="624398"/>
          </a:xfrm>
          <a:prstGeom prst="rect">
            <a:avLst/>
          </a:prstGeom>
        </p:spPr>
      </p:pic>
    </p:spTree>
    <p:extLst>
      <p:ext uri="{BB962C8B-B14F-4D97-AF65-F5344CB8AC3E}">
        <p14:creationId xmlns:p14="http://schemas.microsoft.com/office/powerpoint/2010/main" val="34763899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0156E006FA094C9D57A13442AF0104" ma:contentTypeVersion="12" ma:contentTypeDescription="Create a new document." ma:contentTypeScope="" ma:versionID="412613cbf495dbef8d38633b63b4bf88">
  <xsd:schema xmlns:xsd="http://www.w3.org/2001/XMLSchema" xmlns:xs="http://www.w3.org/2001/XMLSchema" xmlns:p="http://schemas.microsoft.com/office/2006/metadata/properties" xmlns:ns2="61be3005-3fc6-43ef-a9b9-c786d021b133" xmlns:ns3="bb94c851-43f3-45cf-b37a-9816b2d32aea" targetNamespace="http://schemas.microsoft.com/office/2006/metadata/properties" ma:root="true" ma:fieldsID="08325264def4c7a2b6971a2b014175ac" ns2:_="" ns3:_="">
    <xsd:import namespace="61be3005-3fc6-43ef-a9b9-c786d021b133"/>
    <xsd:import namespace="bb94c851-43f3-45cf-b37a-9816b2d32a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be3005-3fc6-43ef-a9b9-c786d021b1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94c851-43f3-45cf-b37a-9816b2d32ae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72A3AC-DAFC-4FC0-A9C4-7BFB16831D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be3005-3fc6-43ef-a9b9-c786d021b133"/>
    <ds:schemaRef ds:uri="bb94c851-43f3-45cf-b37a-9816b2d32a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983C0B-C10F-41A1-B57A-6BF9A26BE815}">
  <ds:schemaRefs>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http://www.w3.org/XML/1998/namespace"/>
    <ds:schemaRef ds:uri="d571d983-a8d5-4dae-b1c5-1c5ecc23c140"/>
    <ds:schemaRef ds:uri="http://purl.org/dc/elements/1.1/"/>
    <ds:schemaRef ds:uri="e09e318b-1295-42d4-a741-c883b27b926b"/>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0F51104-27EB-44D0-A387-25457A84AA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TM02900722[[fn=Ion Boardroom]]</Template>
  <TotalTime>18805</TotalTime>
  <Words>2698</Words>
  <Application>Microsoft Office PowerPoint</Application>
  <PresentationFormat>Widescreen</PresentationFormat>
  <Paragraphs>151</Paragraphs>
  <Slides>17</Slides>
  <Notes>16</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Abadi</vt:lpstr>
      <vt:lpstr>Arial</vt:lpstr>
      <vt:lpstr>Calibri</vt:lpstr>
      <vt:lpstr>Century Gothic</vt:lpstr>
      <vt:lpstr>Gaelic</vt:lpstr>
      <vt:lpstr>georgia</vt:lpstr>
      <vt:lpstr>Wingdings</vt:lpstr>
      <vt:lpstr>Wingdings 3</vt:lpstr>
      <vt:lpstr>Ion Boardroom</vt:lpstr>
      <vt:lpstr>PowerPoint Presentation</vt:lpstr>
      <vt:lpstr>PowerPoint Presentation</vt:lpstr>
      <vt:lpstr>PowerPoint Presentation</vt:lpstr>
      <vt:lpstr>Lent </vt:lpstr>
      <vt:lpstr>Easter:  an epic story of exile and coming home</vt:lpstr>
      <vt:lpstr>Checking in together</vt:lpstr>
      <vt:lpstr>Love is the strongest power there is</vt:lpstr>
      <vt:lpstr>Our school as a community</vt:lpstr>
      <vt:lpstr>PowerPoint Presentation</vt:lpstr>
      <vt:lpstr>God is relationship</vt:lpstr>
      <vt:lpstr>Through the prophets of the Old Testament</vt:lpstr>
      <vt:lpstr>In the New Testament, Jesus</vt:lpstr>
      <vt:lpstr>Let’s go back to Harry for a moment</vt:lpstr>
      <vt:lpstr>A reading from the Gospel of John</vt:lpstr>
      <vt:lpstr>As we pause and begin to think as a school community about Easter, let’s take a moment to reflect on our own call to love</vt:lpstr>
      <vt:lpstr>PowerPoint Presentation</vt:lpstr>
      <vt:lpstr>An Easter hymn!  (Sort of!)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dc:title>
  <dc:creator>Kate Liffey</dc:creator>
  <cp:lastModifiedBy>Helena McKenna</cp:lastModifiedBy>
  <cp:revision>98</cp:revision>
  <dcterms:created xsi:type="dcterms:W3CDTF">2021-02-15T10:34:34Z</dcterms:created>
  <dcterms:modified xsi:type="dcterms:W3CDTF">2021-03-21T19:01:49Z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0x0101000F0156E006FA094C9D57A13442AF0104</vt:lpwstr>
  </property>
</Properties>
</file>