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83" r:id="rId5"/>
    <p:sldId id="507" r:id="rId6"/>
    <p:sldId id="472" r:id="rId7"/>
    <p:sldId id="508" r:id="rId8"/>
    <p:sldId id="513" r:id="rId9"/>
    <p:sldId id="517" r:id="rId10"/>
    <p:sldId id="509" r:id="rId11"/>
    <p:sldId id="510" r:id="rId12"/>
    <p:sldId id="511" r:id="rId13"/>
    <p:sldId id="512" r:id="rId14"/>
    <p:sldId id="514" r:id="rId15"/>
    <p:sldId id="515" r:id="rId16"/>
    <p:sldId id="5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2959" autoAdjust="0"/>
  </p:normalViewPr>
  <p:slideViewPr>
    <p:cSldViewPr snapToGrid="0">
      <p:cViewPr varScale="1">
        <p:scale>
          <a:sx n="65" d="100"/>
          <a:sy n="65" d="100"/>
        </p:scale>
        <p:origin x="76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cKenna" userId="c45e408a-5880-4300-8dc4-3828b5efde3b" providerId="ADAL" clId="{CEA4C5A0-7DFB-408B-9797-AE6585066C15}"/>
    <pc:docChg chg="custSel modSld">
      <pc:chgData name="Helena McKenna" userId="c45e408a-5880-4300-8dc4-3828b5efde3b" providerId="ADAL" clId="{CEA4C5A0-7DFB-408B-9797-AE6585066C15}" dt="2021-08-15T17:07:14.894" v="32" actId="1076"/>
      <pc:docMkLst>
        <pc:docMk/>
      </pc:docMkLst>
      <pc:sldChg chg="modSp mod">
        <pc:chgData name="Helena McKenna" userId="c45e408a-5880-4300-8dc4-3828b5efde3b" providerId="ADAL" clId="{CEA4C5A0-7DFB-408B-9797-AE6585066C15}" dt="2021-08-15T17:04:34.588" v="6" actId="2711"/>
        <pc:sldMkLst>
          <pc:docMk/>
          <pc:sldMk cId="2536138444" sldId="483"/>
        </pc:sldMkLst>
        <pc:spChg chg="mod">
          <ac:chgData name="Helena McKenna" userId="c45e408a-5880-4300-8dc4-3828b5efde3b" providerId="ADAL" clId="{CEA4C5A0-7DFB-408B-9797-AE6585066C15}" dt="2021-08-15T17:04:34.588" v="6" actId="2711"/>
          <ac:spMkLst>
            <pc:docMk/>
            <pc:sldMk cId="2536138444" sldId="483"/>
            <ac:spMk id="3" creationId="{D8FD03E2-64EB-433F-8EA0-DD3D9D263496}"/>
          </ac:spMkLst>
        </pc:spChg>
      </pc:sldChg>
      <pc:sldChg chg="modSp mod">
        <pc:chgData name="Helena McKenna" userId="c45e408a-5880-4300-8dc4-3828b5efde3b" providerId="ADAL" clId="{CEA4C5A0-7DFB-408B-9797-AE6585066C15}" dt="2021-08-15T17:05:12.377" v="15" actId="1076"/>
        <pc:sldMkLst>
          <pc:docMk/>
          <pc:sldMk cId="1711534910" sldId="507"/>
        </pc:sldMkLst>
        <pc:spChg chg="mod">
          <ac:chgData name="Helena McKenna" userId="c45e408a-5880-4300-8dc4-3828b5efde3b" providerId="ADAL" clId="{CEA4C5A0-7DFB-408B-9797-AE6585066C15}" dt="2021-08-15T17:05:07.535" v="14" actId="1076"/>
          <ac:spMkLst>
            <pc:docMk/>
            <pc:sldMk cId="1711534910" sldId="507"/>
            <ac:spMk id="2" creationId="{7DA84ED2-BC7C-4955-ADA5-BF2C6B943EBA}"/>
          </ac:spMkLst>
        </pc:spChg>
        <pc:spChg chg="mod">
          <ac:chgData name="Helena McKenna" userId="c45e408a-5880-4300-8dc4-3828b5efde3b" providerId="ADAL" clId="{CEA4C5A0-7DFB-408B-9797-AE6585066C15}" dt="2021-08-15T17:05:12.377" v="15" actId="1076"/>
          <ac:spMkLst>
            <pc:docMk/>
            <pc:sldMk cId="1711534910" sldId="507"/>
            <ac:spMk id="3" creationId="{2064555D-74EC-482C-A238-93761423DF78}"/>
          </ac:spMkLst>
        </pc:spChg>
      </pc:sldChg>
      <pc:sldChg chg="delSp modSp mod">
        <pc:chgData name="Helena McKenna" userId="c45e408a-5880-4300-8dc4-3828b5efde3b" providerId="ADAL" clId="{CEA4C5A0-7DFB-408B-9797-AE6585066C15}" dt="2021-08-15T17:05:38.545" v="17" actId="14100"/>
        <pc:sldMkLst>
          <pc:docMk/>
          <pc:sldMk cId="203911060" sldId="508"/>
        </pc:sldMkLst>
        <pc:spChg chg="del">
          <ac:chgData name="Helena McKenna" userId="c45e408a-5880-4300-8dc4-3828b5efde3b" providerId="ADAL" clId="{CEA4C5A0-7DFB-408B-9797-AE6585066C15}" dt="2021-08-15T17:05:32.408" v="16" actId="478"/>
          <ac:spMkLst>
            <pc:docMk/>
            <pc:sldMk cId="203911060" sldId="508"/>
            <ac:spMk id="2" creationId="{9B63D9EA-9B03-4B4C-B52E-6ABDF9557438}"/>
          </ac:spMkLst>
        </pc:spChg>
        <pc:picChg chg="mod">
          <ac:chgData name="Helena McKenna" userId="c45e408a-5880-4300-8dc4-3828b5efde3b" providerId="ADAL" clId="{CEA4C5A0-7DFB-408B-9797-AE6585066C15}" dt="2021-08-15T17:05:38.545" v="17" actId="14100"/>
          <ac:picMkLst>
            <pc:docMk/>
            <pc:sldMk cId="203911060" sldId="508"/>
            <ac:picMk id="5" creationId="{4123BBD8-6459-474B-8129-E2B27508C341}"/>
          </ac:picMkLst>
        </pc:picChg>
      </pc:sldChg>
      <pc:sldChg chg="delSp modSp mod">
        <pc:chgData name="Helena McKenna" userId="c45e408a-5880-4300-8dc4-3828b5efde3b" providerId="ADAL" clId="{CEA4C5A0-7DFB-408B-9797-AE6585066C15}" dt="2021-08-15T17:06:26.480" v="25" actId="14100"/>
        <pc:sldMkLst>
          <pc:docMk/>
          <pc:sldMk cId="2831985615" sldId="510"/>
        </pc:sldMkLst>
        <pc:spChg chg="del">
          <ac:chgData name="Helena McKenna" userId="c45e408a-5880-4300-8dc4-3828b5efde3b" providerId="ADAL" clId="{CEA4C5A0-7DFB-408B-9797-AE6585066C15}" dt="2021-08-15T17:06:12.171" v="21" actId="478"/>
          <ac:spMkLst>
            <pc:docMk/>
            <pc:sldMk cId="2831985615" sldId="510"/>
            <ac:spMk id="2" creationId="{37A9D409-CCD9-4D81-8C66-1572047FA67D}"/>
          </ac:spMkLst>
        </pc:spChg>
        <pc:picChg chg="mod">
          <ac:chgData name="Helena McKenna" userId="c45e408a-5880-4300-8dc4-3828b5efde3b" providerId="ADAL" clId="{CEA4C5A0-7DFB-408B-9797-AE6585066C15}" dt="2021-08-15T17:06:26.480" v="25" actId="14100"/>
          <ac:picMkLst>
            <pc:docMk/>
            <pc:sldMk cId="2831985615" sldId="510"/>
            <ac:picMk id="1026" creationId="{3CA1EE74-7EF7-4265-93F4-A62FAEFD8FA6}"/>
          </ac:picMkLst>
        </pc:picChg>
      </pc:sldChg>
      <pc:sldChg chg="delSp modSp mod">
        <pc:chgData name="Helena McKenna" userId="c45e408a-5880-4300-8dc4-3828b5efde3b" providerId="ADAL" clId="{CEA4C5A0-7DFB-408B-9797-AE6585066C15}" dt="2021-08-15T17:06:37.056" v="27" actId="14100"/>
        <pc:sldMkLst>
          <pc:docMk/>
          <pc:sldMk cId="282033760" sldId="511"/>
        </pc:sldMkLst>
        <pc:spChg chg="del">
          <ac:chgData name="Helena McKenna" userId="c45e408a-5880-4300-8dc4-3828b5efde3b" providerId="ADAL" clId="{CEA4C5A0-7DFB-408B-9797-AE6585066C15}" dt="2021-08-15T17:06:32.028" v="26" actId="478"/>
          <ac:spMkLst>
            <pc:docMk/>
            <pc:sldMk cId="282033760" sldId="511"/>
            <ac:spMk id="2" creationId="{9302F4BF-6D95-490E-B6AB-C60B326D194A}"/>
          </ac:spMkLst>
        </pc:spChg>
        <pc:picChg chg="mod">
          <ac:chgData name="Helena McKenna" userId="c45e408a-5880-4300-8dc4-3828b5efde3b" providerId="ADAL" clId="{CEA4C5A0-7DFB-408B-9797-AE6585066C15}" dt="2021-08-15T17:06:37.056" v="27" actId="14100"/>
          <ac:picMkLst>
            <pc:docMk/>
            <pc:sldMk cId="282033760" sldId="511"/>
            <ac:picMk id="4" creationId="{02AE5C31-B936-4975-A9EC-464D0FDDB0B1}"/>
          </ac:picMkLst>
        </pc:picChg>
      </pc:sldChg>
      <pc:sldChg chg="modSp">
        <pc:chgData name="Helena McKenna" userId="c45e408a-5880-4300-8dc4-3828b5efde3b" providerId="ADAL" clId="{CEA4C5A0-7DFB-408B-9797-AE6585066C15}" dt="2021-08-15T17:06:47.125" v="29" actId="14100"/>
        <pc:sldMkLst>
          <pc:docMk/>
          <pc:sldMk cId="989058013" sldId="512"/>
        </pc:sldMkLst>
        <pc:picChg chg="mod">
          <ac:chgData name="Helena McKenna" userId="c45e408a-5880-4300-8dc4-3828b5efde3b" providerId="ADAL" clId="{CEA4C5A0-7DFB-408B-9797-AE6585066C15}" dt="2021-08-15T17:06:47.125" v="29" actId="14100"/>
          <ac:picMkLst>
            <pc:docMk/>
            <pc:sldMk cId="989058013" sldId="512"/>
            <ac:picMk id="2050" creationId="{D10011D9-F6B0-453A-AD2D-382962A26AF9}"/>
          </ac:picMkLst>
        </pc:picChg>
      </pc:sldChg>
      <pc:sldChg chg="delSp modSp mod">
        <pc:chgData name="Helena McKenna" userId="c45e408a-5880-4300-8dc4-3828b5efde3b" providerId="ADAL" clId="{CEA4C5A0-7DFB-408B-9797-AE6585066C15}" dt="2021-08-15T17:05:53.043" v="19" actId="14100"/>
        <pc:sldMkLst>
          <pc:docMk/>
          <pc:sldMk cId="2476314673" sldId="513"/>
        </pc:sldMkLst>
        <pc:spChg chg="del">
          <ac:chgData name="Helena McKenna" userId="c45e408a-5880-4300-8dc4-3828b5efde3b" providerId="ADAL" clId="{CEA4C5A0-7DFB-408B-9797-AE6585066C15}" dt="2021-08-15T17:05:46.514" v="18" actId="478"/>
          <ac:spMkLst>
            <pc:docMk/>
            <pc:sldMk cId="2476314673" sldId="513"/>
            <ac:spMk id="2" creationId="{0422A40D-DE47-41AE-A990-DB8800110668}"/>
          </ac:spMkLst>
        </pc:spChg>
        <pc:picChg chg="mod">
          <ac:chgData name="Helena McKenna" userId="c45e408a-5880-4300-8dc4-3828b5efde3b" providerId="ADAL" clId="{CEA4C5A0-7DFB-408B-9797-AE6585066C15}" dt="2021-08-15T17:05:53.043" v="19" actId="14100"/>
          <ac:picMkLst>
            <pc:docMk/>
            <pc:sldMk cId="2476314673" sldId="513"/>
            <ac:picMk id="3074" creationId="{1C8E047B-3B81-42DA-AF57-E2F9FC157543}"/>
          </ac:picMkLst>
        </pc:picChg>
      </pc:sldChg>
      <pc:sldChg chg="delSp modSp mod">
        <pc:chgData name="Helena McKenna" userId="c45e408a-5880-4300-8dc4-3828b5efde3b" providerId="ADAL" clId="{CEA4C5A0-7DFB-408B-9797-AE6585066C15}" dt="2021-08-15T17:07:14.894" v="32" actId="1076"/>
        <pc:sldMkLst>
          <pc:docMk/>
          <pc:sldMk cId="162490855" sldId="516"/>
        </pc:sldMkLst>
        <pc:spChg chg="del">
          <ac:chgData name="Helena McKenna" userId="c45e408a-5880-4300-8dc4-3828b5efde3b" providerId="ADAL" clId="{CEA4C5A0-7DFB-408B-9797-AE6585066C15}" dt="2021-08-15T17:07:07.500" v="30" actId="478"/>
          <ac:spMkLst>
            <pc:docMk/>
            <pc:sldMk cId="162490855" sldId="516"/>
            <ac:spMk id="2" creationId="{29FB6B22-956F-41A3-86E7-C512AF063ADD}"/>
          </ac:spMkLst>
        </pc:spChg>
        <pc:picChg chg="mod">
          <ac:chgData name="Helena McKenna" userId="c45e408a-5880-4300-8dc4-3828b5efde3b" providerId="ADAL" clId="{CEA4C5A0-7DFB-408B-9797-AE6585066C15}" dt="2021-08-15T17:07:14.894" v="32" actId="1076"/>
          <ac:picMkLst>
            <pc:docMk/>
            <pc:sldMk cId="162490855" sldId="516"/>
            <ac:picMk id="4" creationId="{10728C70-A477-4043-9328-5766515CA1AF}"/>
          </ac:picMkLst>
        </pc:picChg>
      </pc:sldChg>
      <pc:sldChg chg="delSp">
        <pc:chgData name="Helena McKenna" userId="c45e408a-5880-4300-8dc4-3828b5efde3b" providerId="ADAL" clId="{CEA4C5A0-7DFB-408B-9797-AE6585066C15}" dt="2021-08-15T17:06:01.160" v="20" actId="478"/>
        <pc:sldMkLst>
          <pc:docMk/>
          <pc:sldMk cId="478565445" sldId="517"/>
        </pc:sldMkLst>
        <pc:spChg chg="del">
          <ac:chgData name="Helena McKenna" userId="c45e408a-5880-4300-8dc4-3828b5efde3b" providerId="ADAL" clId="{CEA4C5A0-7DFB-408B-9797-AE6585066C15}" dt="2021-08-15T17:06:01.160" v="20" actId="478"/>
          <ac:spMkLst>
            <pc:docMk/>
            <pc:sldMk cId="478565445" sldId="517"/>
            <ac:spMk id="3" creationId="{DDAAD9FC-3C76-453B-93DA-B0759D125118}"/>
          </ac:spMkLst>
        </pc:spChg>
      </pc:sldChg>
    </pc:docChg>
  </pc:docChgLst>
  <pc:docChgLst>
    <pc:chgData name="Kate Liffey" userId="6e2fb13d-40e4-41d4-9c2b-b3491fdc7395" providerId="ADAL" clId="{33361B3F-755D-4D63-889B-23791D726A64}"/>
    <pc:docChg chg="undo custSel addSld modSld sldOrd">
      <pc:chgData name="Kate Liffey" userId="6e2fb13d-40e4-41d4-9c2b-b3491fdc7395" providerId="ADAL" clId="{33361B3F-755D-4D63-889B-23791D726A64}" dt="2021-07-13T09:45:34.179" v="608"/>
      <pc:docMkLst>
        <pc:docMk/>
      </pc:docMkLst>
      <pc:sldChg chg="modSp mod">
        <pc:chgData name="Kate Liffey" userId="6e2fb13d-40e4-41d4-9c2b-b3491fdc7395" providerId="ADAL" clId="{33361B3F-755D-4D63-889B-23791D726A64}" dt="2021-07-13T09:42:06.406" v="591" actId="20577"/>
        <pc:sldMkLst>
          <pc:docMk/>
          <pc:sldMk cId="2536138444" sldId="483"/>
        </pc:sldMkLst>
        <pc:spChg chg="mod">
          <ac:chgData name="Kate Liffey" userId="6e2fb13d-40e4-41d4-9c2b-b3491fdc7395" providerId="ADAL" clId="{33361B3F-755D-4D63-889B-23791D726A64}" dt="2021-07-13T09:42:06.406" v="591" actId="20577"/>
          <ac:spMkLst>
            <pc:docMk/>
            <pc:sldMk cId="2536138444" sldId="483"/>
            <ac:spMk id="3" creationId="{D8FD03E2-64EB-433F-8EA0-DD3D9D263496}"/>
          </ac:spMkLst>
        </pc:spChg>
      </pc:sldChg>
      <pc:sldChg chg="modSp mod">
        <pc:chgData name="Kate Liffey" userId="6e2fb13d-40e4-41d4-9c2b-b3491fdc7395" providerId="ADAL" clId="{33361B3F-755D-4D63-889B-23791D726A64}" dt="2021-07-13T09:42:27.869" v="605" actId="404"/>
        <pc:sldMkLst>
          <pc:docMk/>
          <pc:sldMk cId="1711534910" sldId="507"/>
        </pc:sldMkLst>
        <pc:spChg chg="mod">
          <ac:chgData name="Kate Liffey" userId="6e2fb13d-40e4-41d4-9c2b-b3491fdc7395" providerId="ADAL" clId="{33361B3F-755D-4D63-889B-23791D726A64}" dt="2021-07-13T09:42:27.869" v="605" actId="404"/>
          <ac:spMkLst>
            <pc:docMk/>
            <pc:sldMk cId="1711534910" sldId="507"/>
            <ac:spMk id="2" creationId="{7DA84ED2-BC7C-4955-ADA5-BF2C6B943EBA}"/>
          </ac:spMkLst>
        </pc:spChg>
      </pc:sldChg>
      <pc:sldChg chg="modNotesTx">
        <pc:chgData name="Kate Liffey" userId="6e2fb13d-40e4-41d4-9c2b-b3491fdc7395" providerId="ADAL" clId="{33361B3F-755D-4D63-889B-23791D726A64}" dt="2021-07-12T09:25:22.081" v="435" actId="20577"/>
        <pc:sldMkLst>
          <pc:docMk/>
          <pc:sldMk cId="162490855" sldId="516"/>
        </pc:sldMkLst>
      </pc:sldChg>
      <pc:sldChg chg="add ord">
        <pc:chgData name="Kate Liffey" userId="6e2fb13d-40e4-41d4-9c2b-b3491fdc7395" providerId="ADAL" clId="{33361B3F-755D-4D63-889B-23791D726A64}" dt="2021-07-13T09:45:34.179" v="608"/>
        <pc:sldMkLst>
          <pc:docMk/>
          <pc:sldMk cId="478565445" sldId="517"/>
        </pc:sldMkLst>
      </pc:sldChg>
    </pc:docChg>
  </pc:docChgLst>
  <pc:docChgLst>
    <pc:chgData name="Kate Liffey" userId="6e2fb13d-40e4-41d4-9c2b-b3491fdc7395" providerId="ADAL" clId="{014610E6-2787-4B76-B097-319695F663D2}"/>
    <pc:docChg chg="modSld">
      <pc:chgData name="Kate Liffey" userId="6e2fb13d-40e4-41d4-9c2b-b3491fdc7395" providerId="ADAL" clId="{014610E6-2787-4B76-B097-319695F663D2}" dt="2021-07-09T12:39:25.772" v="0"/>
      <pc:docMkLst>
        <pc:docMk/>
      </pc:docMkLst>
      <pc:sldChg chg="addSp delSp modSp modAnim">
        <pc:chgData name="Kate Liffey" userId="6e2fb13d-40e4-41d4-9c2b-b3491fdc7395" providerId="ADAL" clId="{014610E6-2787-4B76-B097-319695F663D2}" dt="2021-07-09T12:39:25.772" v="0"/>
        <pc:sldMkLst>
          <pc:docMk/>
          <pc:sldMk cId="162490855" sldId="516"/>
        </pc:sldMkLst>
        <pc:spChg chg="del">
          <ac:chgData name="Kate Liffey" userId="6e2fb13d-40e4-41d4-9c2b-b3491fdc7395" providerId="ADAL" clId="{014610E6-2787-4B76-B097-319695F663D2}" dt="2021-07-09T12:39:25.772" v="0"/>
          <ac:spMkLst>
            <pc:docMk/>
            <pc:sldMk cId="162490855" sldId="516"/>
            <ac:spMk id="3" creationId="{AEF61205-4757-49F9-BF84-BBA0BACC21F7}"/>
          </ac:spMkLst>
        </pc:spChg>
        <pc:picChg chg="add mod">
          <ac:chgData name="Kate Liffey" userId="6e2fb13d-40e4-41d4-9c2b-b3491fdc7395" providerId="ADAL" clId="{014610E6-2787-4B76-B097-319695F663D2}" dt="2021-07-09T12:39:25.772" v="0"/>
          <ac:picMkLst>
            <pc:docMk/>
            <pc:sldMk cId="162490855" sldId="516"/>
            <ac:picMk id="4" creationId="{10728C70-A477-4043-9328-5766515CA1AF}"/>
          </ac:picMkLst>
        </pc:picChg>
      </pc:sldChg>
    </pc:docChg>
  </pc:docChgLst>
  <pc:docChgLst>
    <pc:chgData name="Kate Liffey" userId="6e2fb13d-40e4-41d4-9c2b-b3491fdc7395" providerId="ADAL" clId="{8CC2348B-4CF6-4580-B088-3D5692ECCDE4}"/>
    <pc:docChg chg="custSel addSld delSld modSld">
      <pc:chgData name="Kate Liffey" userId="6e2fb13d-40e4-41d4-9c2b-b3491fdc7395" providerId="ADAL" clId="{8CC2348B-4CF6-4580-B088-3D5692ECCDE4}" dt="2021-07-01T15:13:29.024" v="4128" actId="680"/>
      <pc:docMkLst>
        <pc:docMk/>
      </pc:docMkLst>
      <pc:sldChg chg="modNotesTx">
        <pc:chgData name="Kate Liffey" userId="6e2fb13d-40e4-41d4-9c2b-b3491fdc7395" providerId="ADAL" clId="{8CC2348B-4CF6-4580-B088-3D5692ECCDE4}" dt="2021-07-01T08:57:53.591" v="2567" actId="20577"/>
        <pc:sldMkLst>
          <pc:docMk/>
          <pc:sldMk cId="145929108" sldId="472"/>
        </pc:sldMkLst>
      </pc:sldChg>
      <pc:sldChg chg="addSp delSp modSp mod modAnim modNotesTx">
        <pc:chgData name="Kate Liffey" userId="6e2fb13d-40e4-41d4-9c2b-b3491fdc7395" providerId="ADAL" clId="{8CC2348B-4CF6-4580-B088-3D5692ECCDE4}" dt="2021-07-01T08:59:01.879" v="2648" actId="20577"/>
        <pc:sldMkLst>
          <pc:docMk/>
          <pc:sldMk cId="1344039839" sldId="509"/>
        </pc:sldMkLst>
        <pc:spChg chg="mod">
          <ac:chgData name="Kate Liffey" userId="6e2fb13d-40e4-41d4-9c2b-b3491fdc7395" providerId="ADAL" clId="{8CC2348B-4CF6-4580-B088-3D5692ECCDE4}" dt="2021-07-01T08:59:01.879" v="2648" actId="20577"/>
          <ac:spMkLst>
            <pc:docMk/>
            <pc:sldMk cId="1344039839" sldId="509"/>
            <ac:spMk id="2" creationId="{AEBD8E45-4C8C-4969-A3B3-1152CD6CB1C2}"/>
          </ac:spMkLst>
        </pc:spChg>
        <pc:spChg chg="del mod">
          <ac:chgData name="Kate Liffey" userId="6e2fb13d-40e4-41d4-9c2b-b3491fdc7395" providerId="ADAL" clId="{8CC2348B-4CF6-4580-B088-3D5692ECCDE4}" dt="2021-06-30T15:45:57.416" v="2"/>
          <ac:spMkLst>
            <pc:docMk/>
            <pc:sldMk cId="1344039839" sldId="509"/>
            <ac:spMk id="3" creationId="{03F7F785-67C9-4E6B-B49E-08AD661C2E02}"/>
          </ac:spMkLst>
        </pc:spChg>
        <pc:picChg chg="add mod">
          <ac:chgData name="Kate Liffey" userId="6e2fb13d-40e4-41d4-9c2b-b3491fdc7395" providerId="ADAL" clId="{8CC2348B-4CF6-4580-B088-3D5692ECCDE4}" dt="2021-06-30T15:45:57.416" v="2"/>
          <ac:picMkLst>
            <pc:docMk/>
            <pc:sldMk cId="1344039839" sldId="509"/>
            <ac:picMk id="4" creationId="{8CCE9EC4-9267-42EC-8B4B-2224DCB0624E}"/>
          </ac:picMkLst>
        </pc:picChg>
      </pc:sldChg>
      <pc:sldChg chg="addSp delSp modSp new modNotesTx">
        <pc:chgData name="Kate Liffey" userId="6e2fb13d-40e4-41d4-9c2b-b3491fdc7395" providerId="ADAL" clId="{8CC2348B-4CF6-4580-B088-3D5692ECCDE4}" dt="2021-07-01T09:36:06.581" v="2765" actId="20577"/>
        <pc:sldMkLst>
          <pc:docMk/>
          <pc:sldMk cId="2831985615" sldId="510"/>
        </pc:sldMkLst>
        <pc:spChg chg="del">
          <ac:chgData name="Kate Liffey" userId="6e2fb13d-40e4-41d4-9c2b-b3491fdc7395" providerId="ADAL" clId="{8CC2348B-4CF6-4580-B088-3D5692ECCDE4}" dt="2021-06-30T15:51:11.396" v="464"/>
          <ac:spMkLst>
            <pc:docMk/>
            <pc:sldMk cId="2831985615" sldId="510"/>
            <ac:spMk id="3" creationId="{941411B1-650C-427F-88C3-10C50752FA32}"/>
          </ac:spMkLst>
        </pc:spChg>
        <pc:picChg chg="add mod">
          <ac:chgData name="Kate Liffey" userId="6e2fb13d-40e4-41d4-9c2b-b3491fdc7395" providerId="ADAL" clId="{8CC2348B-4CF6-4580-B088-3D5692ECCDE4}" dt="2021-06-30T15:56:05.452" v="1176" actId="1076"/>
          <ac:picMkLst>
            <pc:docMk/>
            <pc:sldMk cId="2831985615" sldId="510"/>
            <ac:picMk id="1026" creationId="{3CA1EE74-7EF7-4265-93F4-A62FAEFD8FA6}"/>
          </ac:picMkLst>
        </pc:picChg>
      </pc:sldChg>
      <pc:sldChg chg="addSp delSp modSp new modAnim modNotesTx">
        <pc:chgData name="Kate Liffey" userId="6e2fb13d-40e4-41d4-9c2b-b3491fdc7395" providerId="ADAL" clId="{8CC2348B-4CF6-4580-B088-3D5692ECCDE4}" dt="2021-06-30T16:55:48.257" v="1895" actId="20577"/>
        <pc:sldMkLst>
          <pc:docMk/>
          <pc:sldMk cId="282033760" sldId="511"/>
        </pc:sldMkLst>
        <pc:spChg chg="del">
          <ac:chgData name="Kate Liffey" userId="6e2fb13d-40e4-41d4-9c2b-b3491fdc7395" providerId="ADAL" clId="{8CC2348B-4CF6-4580-B088-3D5692ECCDE4}" dt="2021-06-30T15:55:12.383" v="907"/>
          <ac:spMkLst>
            <pc:docMk/>
            <pc:sldMk cId="282033760" sldId="511"/>
            <ac:spMk id="3" creationId="{AA5325F2-55E8-46BC-9C5F-DB1068763EE4}"/>
          </ac:spMkLst>
        </pc:spChg>
        <pc:picChg chg="add mod">
          <ac:chgData name="Kate Liffey" userId="6e2fb13d-40e4-41d4-9c2b-b3491fdc7395" providerId="ADAL" clId="{8CC2348B-4CF6-4580-B088-3D5692ECCDE4}" dt="2021-06-30T15:55:12.383" v="907"/>
          <ac:picMkLst>
            <pc:docMk/>
            <pc:sldMk cId="282033760" sldId="511"/>
            <ac:picMk id="4" creationId="{02AE5C31-B936-4975-A9EC-464D0FDDB0B1}"/>
          </ac:picMkLst>
        </pc:picChg>
      </pc:sldChg>
      <pc:sldChg chg="addSp delSp modSp new mod modNotesTx">
        <pc:chgData name="Kate Liffey" userId="6e2fb13d-40e4-41d4-9c2b-b3491fdc7395" providerId="ADAL" clId="{8CC2348B-4CF6-4580-B088-3D5692ECCDE4}" dt="2021-07-01T14:56:44.481" v="3395" actId="20577"/>
        <pc:sldMkLst>
          <pc:docMk/>
          <pc:sldMk cId="989058013" sldId="512"/>
        </pc:sldMkLst>
        <pc:spChg chg="del">
          <ac:chgData name="Kate Liffey" userId="6e2fb13d-40e4-41d4-9c2b-b3491fdc7395" providerId="ADAL" clId="{8CC2348B-4CF6-4580-B088-3D5692ECCDE4}" dt="2021-07-01T09:56:38.914" v="2988" actId="478"/>
          <ac:spMkLst>
            <pc:docMk/>
            <pc:sldMk cId="989058013" sldId="512"/>
            <ac:spMk id="2" creationId="{16E43EBA-489B-40C3-A398-55CF5B4DD8E1}"/>
          </ac:spMkLst>
        </pc:spChg>
        <pc:spChg chg="del">
          <ac:chgData name="Kate Liffey" userId="6e2fb13d-40e4-41d4-9c2b-b3491fdc7395" providerId="ADAL" clId="{8CC2348B-4CF6-4580-B088-3D5692ECCDE4}" dt="2021-07-01T09:56:30.200" v="2984"/>
          <ac:spMkLst>
            <pc:docMk/>
            <pc:sldMk cId="989058013" sldId="512"/>
            <ac:spMk id="3" creationId="{34991701-F52E-4C5D-8A1E-4BB7CAC58F76}"/>
          </ac:spMkLst>
        </pc:spChg>
        <pc:picChg chg="add mod">
          <ac:chgData name="Kate Liffey" userId="6e2fb13d-40e4-41d4-9c2b-b3491fdc7395" providerId="ADAL" clId="{8CC2348B-4CF6-4580-B088-3D5692ECCDE4}" dt="2021-07-01T09:56:35.317" v="2987" actId="1076"/>
          <ac:picMkLst>
            <pc:docMk/>
            <pc:sldMk cId="989058013" sldId="512"/>
            <ac:picMk id="2050" creationId="{D10011D9-F6B0-453A-AD2D-382962A26AF9}"/>
          </ac:picMkLst>
        </pc:picChg>
      </pc:sldChg>
      <pc:sldChg chg="add modNotesTx">
        <pc:chgData name="Kate Liffey" userId="6e2fb13d-40e4-41d4-9c2b-b3491fdc7395" providerId="ADAL" clId="{8CC2348B-4CF6-4580-B088-3D5692ECCDE4}" dt="2021-07-01T09:43:34.655" v="2983" actId="20577"/>
        <pc:sldMkLst>
          <pc:docMk/>
          <pc:sldMk cId="2476314673" sldId="513"/>
        </pc:sldMkLst>
      </pc:sldChg>
      <pc:sldChg chg="addSp delSp modSp new mod modNotesTx">
        <pc:chgData name="Kate Liffey" userId="6e2fb13d-40e4-41d4-9c2b-b3491fdc7395" providerId="ADAL" clId="{8CC2348B-4CF6-4580-B088-3D5692ECCDE4}" dt="2021-07-01T10:20:09.595" v="3235" actId="14100"/>
        <pc:sldMkLst>
          <pc:docMk/>
          <pc:sldMk cId="1726109765" sldId="514"/>
        </pc:sldMkLst>
        <pc:spChg chg="del">
          <ac:chgData name="Kate Liffey" userId="6e2fb13d-40e4-41d4-9c2b-b3491fdc7395" providerId="ADAL" clId="{8CC2348B-4CF6-4580-B088-3D5692ECCDE4}" dt="2021-07-01T10:19:56.817" v="3234" actId="478"/>
          <ac:spMkLst>
            <pc:docMk/>
            <pc:sldMk cId="1726109765" sldId="514"/>
            <ac:spMk id="2" creationId="{8DF14E8D-6D0F-44F7-9482-AFD0B58232AA}"/>
          </ac:spMkLst>
        </pc:spChg>
        <pc:spChg chg="del">
          <ac:chgData name="Kate Liffey" userId="6e2fb13d-40e4-41d4-9c2b-b3491fdc7395" providerId="ADAL" clId="{8CC2348B-4CF6-4580-B088-3D5692ECCDE4}" dt="2021-07-01T10:02:08.558" v="2990"/>
          <ac:spMkLst>
            <pc:docMk/>
            <pc:sldMk cId="1726109765" sldId="514"/>
            <ac:spMk id="3" creationId="{46998E29-A58B-4AD5-976D-A83EC6334A31}"/>
          </ac:spMkLst>
        </pc:spChg>
        <pc:picChg chg="add mod">
          <ac:chgData name="Kate Liffey" userId="6e2fb13d-40e4-41d4-9c2b-b3491fdc7395" providerId="ADAL" clId="{8CC2348B-4CF6-4580-B088-3D5692ECCDE4}" dt="2021-07-01T10:20:09.595" v="3235" actId="14100"/>
          <ac:picMkLst>
            <pc:docMk/>
            <pc:sldMk cId="1726109765" sldId="514"/>
            <ac:picMk id="3074" creationId="{7C2E6C07-E5CF-4970-8C0E-8135AAA3F7FC}"/>
          </ac:picMkLst>
        </pc:picChg>
      </pc:sldChg>
      <pc:sldChg chg="add del">
        <pc:chgData name="Kate Liffey" userId="6e2fb13d-40e4-41d4-9c2b-b3491fdc7395" providerId="ADAL" clId="{8CC2348B-4CF6-4580-B088-3D5692ECCDE4}" dt="2021-07-01T08:58:26.652" v="2570" actId="47"/>
        <pc:sldMkLst>
          <pc:docMk/>
          <pc:sldMk cId="4137023127" sldId="514"/>
        </pc:sldMkLst>
      </pc:sldChg>
      <pc:sldChg chg="modSp new mod modNotesTx">
        <pc:chgData name="Kate Liffey" userId="6e2fb13d-40e4-41d4-9c2b-b3491fdc7395" providerId="ADAL" clId="{8CC2348B-4CF6-4580-B088-3D5692ECCDE4}" dt="2021-07-01T15:13:20.720" v="4127" actId="20577"/>
        <pc:sldMkLst>
          <pc:docMk/>
          <pc:sldMk cId="1648401563" sldId="515"/>
        </pc:sldMkLst>
        <pc:spChg chg="mod">
          <ac:chgData name="Kate Liffey" userId="6e2fb13d-40e4-41d4-9c2b-b3491fdc7395" providerId="ADAL" clId="{8CC2348B-4CF6-4580-B088-3D5692ECCDE4}" dt="2021-07-01T14:56:58.440" v="3411" actId="20577"/>
          <ac:spMkLst>
            <pc:docMk/>
            <pc:sldMk cId="1648401563" sldId="515"/>
            <ac:spMk id="2" creationId="{15B7BB82-6FDB-47CD-9441-2D39ACF12B4C}"/>
          </ac:spMkLst>
        </pc:spChg>
        <pc:spChg chg="mod">
          <ac:chgData name="Kate Liffey" userId="6e2fb13d-40e4-41d4-9c2b-b3491fdc7395" providerId="ADAL" clId="{8CC2348B-4CF6-4580-B088-3D5692ECCDE4}" dt="2021-07-01T15:13:04.064" v="4038" actId="20577"/>
          <ac:spMkLst>
            <pc:docMk/>
            <pc:sldMk cId="1648401563" sldId="515"/>
            <ac:spMk id="3" creationId="{6AB279BD-86F5-418F-84A1-7B881C5C3D8C}"/>
          </ac:spMkLst>
        </pc:spChg>
      </pc:sldChg>
      <pc:sldChg chg="new">
        <pc:chgData name="Kate Liffey" userId="6e2fb13d-40e4-41d4-9c2b-b3491fdc7395" providerId="ADAL" clId="{8CC2348B-4CF6-4580-B088-3D5692ECCDE4}" dt="2021-07-01T15:13:29.024" v="4128" actId="680"/>
        <pc:sldMkLst>
          <pc:docMk/>
          <pc:sldMk cId="162490855" sldId="5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FB6EA-A377-477D-B5D4-76B481B3C3F3}" type="datetimeFigureOut">
              <a:rPr lang="en-IE" smtClean="0"/>
              <a:t>15/08/2021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CC416-BBD6-4FE7-ACDD-D337B4BEE86E}" type="slidenum">
              <a:rPr lang="en-IE" smtClean="0"/>
              <a:t>‹#›</a:t>
            </a:fld>
            <a:endParaRPr lang="en-IE"/>
          </a:p>
        </p:txBody>
      </p:sp>
    </p:spTree>
    <p:extLst>
      <p:ext uri="{BB962C8B-B14F-4D97-AF65-F5344CB8AC3E}">
        <p14:creationId xmlns:p14="http://schemas.microsoft.com/office/powerpoint/2010/main" val="617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Treacher_Collins_syndro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BEFDD-79D4-4021-9BB4-CC0E62405C49}"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197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is the key text relating to the understanding of the Christian belonging, we are all important parts of the one body.</a:t>
            </a:r>
          </a:p>
        </p:txBody>
      </p:sp>
      <p:sp>
        <p:nvSpPr>
          <p:cNvPr id="4" name="Slide Number Placeholder 3"/>
          <p:cNvSpPr>
            <a:spLocks noGrp="1"/>
          </p:cNvSpPr>
          <p:nvPr>
            <p:ph type="sldNum" sz="quarter" idx="5"/>
          </p:nvPr>
        </p:nvSpPr>
        <p:spPr/>
        <p:txBody>
          <a:bodyPr/>
          <a:lstStyle/>
          <a:p>
            <a:fld id="{1FDCC416-BBD6-4FE7-ACDD-D337B4BEE86E}" type="slidenum">
              <a:rPr lang="en-IE" smtClean="0"/>
              <a:t>10</a:t>
            </a:fld>
            <a:endParaRPr lang="en-IE"/>
          </a:p>
        </p:txBody>
      </p:sp>
    </p:spTree>
    <p:extLst>
      <p:ext uri="{BB962C8B-B14F-4D97-AF65-F5344CB8AC3E}">
        <p14:creationId xmlns:p14="http://schemas.microsoft.com/office/powerpoint/2010/main" val="110358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(Note this </a:t>
            </a:r>
            <a:r>
              <a:rPr lang="en-IE" i="1" dirty="0"/>
              <a:t>is </a:t>
            </a:r>
            <a:r>
              <a:rPr lang="en-IE" dirty="0"/>
              <a:t>a challenging quotation from Jewish Rabbi Jonathan Sacks but it is beautiful and is a recognition that all faiths recognise the importance of communities of love and caring).</a:t>
            </a:r>
          </a:p>
        </p:txBody>
      </p:sp>
      <p:sp>
        <p:nvSpPr>
          <p:cNvPr id="4" name="Slide Number Placeholder 3"/>
          <p:cNvSpPr>
            <a:spLocks noGrp="1"/>
          </p:cNvSpPr>
          <p:nvPr>
            <p:ph type="sldNum" sz="quarter" idx="5"/>
          </p:nvPr>
        </p:nvSpPr>
        <p:spPr/>
        <p:txBody>
          <a:bodyPr/>
          <a:lstStyle/>
          <a:p>
            <a:fld id="{1FDCC416-BBD6-4FE7-ACDD-D337B4BEE86E}" type="slidenum">
              <a:rPr lang="en-IE" smtClean="0"/>
              <a:t>11</a:t>
            </a:fld>
            <a:endParaRPr lang="en-IE"/>
          </a:p>
        </p:txBody>
      </p:sp>
    </p:spTree>
    <p:extLst>
      <p:ext uri="{BB962C8B-B14F-4D97-AF65-F5344CB8AC3E}">
        <p14:creationId xmlns:p14="http://schemas.microsoft.com/office/powerpoint/2010/main" val="87728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These prayers can be modified as you wish according to your own circumstances.</a:t>
            </a:r>
          </a:p>
        </p:txBody>
      </p:sp>
      <p:sp>
        <p:nvSpPr>
          <p:cNvPr id="4" name="Slide Number Placeholder 3"/>
          <p:cNvSpPr>
            <a:spLocks noGrp="1"/>
          </p:cNvSpPr>
          <p:nvPr>
            <p:ph type="sldNum" sz="quarter" idx="5"/>
          </p:nvPr>
        </p:nvSpPr>
        <p:spPr/>
        <p:txBody>
          <a:bodyPr/>
          <a:lstStyle/>
          <a:p>
            <a:fld id="{1FDCC416-BBD6-4FE7-ACDD-D337B4BEE86E}" type="slidenum">
              <a:rPr lang="en-IE" smtClean="0"/>
              <a:t>12</a:t>
            </a:fld>
            <a:endParaRPr lang="en-IE"/>
          </a:p>
        </p:txBody>
      </p:sp>
    </p:spTree>
    <p:extLst>
      <p:ext uri="{BB962C8B-B14F-4D97-AF65-F5344CB8AC3E}">
        <p14:creationId xmlns:p14="http://schemas.microsoft.com/office/powerpoint/2010/main" val="358661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You could put a short presentation together of the pictures of all your first years and use this tune as your backing track!  You could also throw in a few pictures of the schools from which all your students have come!</a:t>
            </a:r>
          </a:p>
          <a:p>
            <a:endParaRPr lang="en-IE" dirty="0"/>
          </a:p>
          <a:p>
            <a:r>
              <a:rPr lang="en-IE" dirty="0"/>
              <a:t>(This tune is from the film Wonder, but if you’d prefer something a little older sounding you could go with,  Demi </a:t>
            </a:r>
            <a:r>
              <a:rPr lang="en-IE" dirty="0" err="1"/>
              <a:t>Levato</a:t>
            </a:r>
            <a:r>
              <a:rPr lang="en-IE" dirty="0"/>
              <a:t>, Gift of </a:t>
            </a:r>
            <a:r>
              <a:rPr lang="en-IE"/>
              <a:t>a Friend, https://www.youtube.com/watch?v=LwT5nKI75qI m  )</a:t>
            </a:r>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13</a:t>
            </a:fld>
            <a:endParaRPr lang="en-IE"/>
          </a:p>
        </p:txBody>
      </p:sp>
    </p:spTree>
    <p:extLst>
      <p:ext uri="{BB962C8B-B14F-4D97-AF65-F5344CB8AC3E}">
        <p14:creationId xmlns:p14="http://schemas.microsoft.com/office/powerpoint/2010/main" val="312946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a:t>
            </a:fld>
            <a:endParaRPr lang="en-IE"/>
          </a:p>
        </p:txBody>
      </p:sp>
    </p:spTree>
    <p:extLst>
      <p:ext uri="{BB962C8B-B14F-4D97-AF65-F5344CB8AC3E}">
        <p14:creationId xmlns:p14="http://schemas.microsoft.com/office/powerpoint/2010/main" val="398801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You can begin by maybe quoting something from your school’s mission statement that speaks to the theme, ‘community’.</a:t>
            </a:r>
          </a:p>
          <a:p>
            <a:r>
              <a:rPr lang="en-IE" dirty="0"/>
              <a:t>Along of course with words of welcome!</a:t>
            </a:r>
          </a:p>
          <a:p>
            <a:r>
              <a:rPr lang="en-IE" dirty="0"/>
              <a:t>Something around why prayer and reflection is at the heart of your school’s understanding of community, simplified but along the lines of the following perhaps, depending on your own school reality:</a:t>
            </a:r>
          </a:p>
          <a:p>
            <a:pPr marL="171450" indent="-171450">
              <a:buFontTx/>
              <a:buChar char="-"/>
            </a:pPr>
            <a:r>
              <a:rPr lang="en-IE" dirty="0"/>
              <a:t>A community rooted in God</a:t>
            </a:r>
          </a:p>
          <a:p>
            <a:pPr marL="171450" indent="-171450">
              <a:buFontTx/>
              <a:buChar char="-"/>
            </a:pPr>
            <a:r>
              <a:rPr lang="en-IE" dirty="0"/>
              <a:t>A community that celebrates joys and successes</a:t>
            </a:r>
          </a:p>
          <a:p>
            <a:pPr marL="171450" indent="-171450">
              <a:buFontTx/>
              <a:buChar char="-"/>
            </a:pPr>
            <a:r>
              <a:rPr lang="en-IE" dirty="0"/>
              <a:t>A community that comforts people when they are sad</a:t>
            </a:r>
          </a:p>
          <a:p>
            <a:pPr marL="171450" indent="-171450">
              <a:buFontTx/>
              <a:buChar char="-"/>
            </a:pPr>
            <a:r>
              <a:rPr lang="en-IE" dirty="0"/>
              <a:t>A community that says ‘thank you’ for all that you have as a community</a:t>
            </a:r>
          </a:p>
          <a:p>
            <a:pPr marL="171450" indent="-171450">
              <a:buFontTx/>
              <a:buChar char="-"/>
            </a:pPr>
            <a:r>
              <a:rPr lang="en-IE" dirty="0"/>
              <a:t>A community that has a particular concern for the vulnerable.</a:t>
            </a:r>
          </a:p>
        </p:txBody>
      </p:sp>
      <p:sp>
        <p:nvSpPr>
          <p:cNvPr id="4" name="Slide Number Placeholder 3"/>
          <p:cNvSpPr>
            <a:spLocks noGrp="1"/>
          </p:cNvSpPr>
          <p:nvPr>
            <p:ph type="sldNum" sz="quarter" idx="5"/>
          </p:nvPr>
        </p:nvSpPr>
        <p:spPr/>
        <p:txBody>
          <a:bodyPr/>
          <a:lstStyle/>
          <a:p>
            <a:fld id="{1FDCC416-BBD6-4FE7-ACDD-D337B4BEE86E}" type="slidenum">
              <a:rPr lang="en-IE" smtClean="0"/>
              <a:t>3</a:t>
            </a:fld>
            <a:endParaRPr lang="en-IE"/>
          </a:p>
        </p:txBody>
      </p:sp>
    </p:spTree>
    <p:extLst>
      <p:ext uri="{BB962C8B-B14F-4D97-AF65-F5344CB8AC3E}">
        <p14:creationId xmlns:p14="http://schemas.microsoft.com/office/powerpoint/2010/main" val="134304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We begin by blessing ourselves, “In the Name of the Father and of the Son and of the Holy Spirit”.</a:t>
            </a:r>
          </a:p>
          <a:p>
            <a:endParaRPr lang="en-IE" dirty="0"/>
          </a:p>
          <a:p>
            <a:endParaRPr lang="en-IE" dirty="0"/>
          </a:p>
          <a:p>
            <a:r>
              <a:rPr lang="en-IE" dirty="0"/>
              <a:t>If face-to-face a small sacred space can be set up that includes flowers, a candle and a bible.  If remotely into individual classrooms, a small sacred space can be set up in each room.  If remotely into students’ home, you can just light one candle representing the whole gathering.</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4</a:t>
            </a:fld>
            <a:endParaRPr lang="en-IE"/>
          </a:p>
        </p:txBody>
      </p:sp>
    </p:spTree>
    <p:extLst>
      <p:ext uri="{BB962C8B-B14F-4D97-AF65-F5344CB8AC3E}">
        <p14:creationId xmlns:p14="http://schemas.microsoft.com/office/powerpoint/2010/main" val="1642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God is a community.  The word we used is Trinity; God the father, God the Son, God the Holy Spirit.</a:t>
            </a:r>
          </a:p>
          <a:p>
            <a:r>
              <a:rPr lang="en-IE" dirty="0"/>
              <a:t>God is love, God is community in the Christian tradition.  (Note:  Obviously the concept of Trinity is a challenging one for all of us so it isn’t about ‘teaching’ Trinity here, just simply raising an awareness of Trinity as Community of Love)</a:t>
            </a:r>
          </a:p>
          <a:p>
            <a:endParaRPr lang="en-IE" dirty="0"/>
          </a:p>
          <a:p>
            <a:r>
              <a:rPr lang="en-IE" dirty="0"/>
              <a:t>So when we experience really good community, we are experiencing God.</a:t>
            </a:r>
          </a:p>
          <a:p>
            <a:endParaRPr lang="en-IE" dirty="0"/>
          </a:p>
          <a:p>
            <a:r>
              <a:rPr lang="en-IE" dirty="0"/>
              <a:t>This is a picture of the Trinity by a very famous Russian painter. Andrei </a:t>
            </a:r>
            <a:r>
              <a:rPr lang="en-IE" dirty="0" err="1"/>
              <a:t>Rublev</a:t>
            </a:r>
            <a:r>
              <a:rPr lang="en-IE" dirty="0"/>
              <a:t> in the 15</a:t>
            </a:r>
            <a:r>
              <a:rPr lang="en-IE" baseline="30000" dirty="0"/>
              <a:t>th</a:t>
            </a:r>
            <a:r>
              <a:rPr lang="en-IE" dirty="0"/>
              <a:t> Century.  It is a picture of the Father, Son and Holy Spirit united by Love and by Community.</a:t>
            </a:r>
          </a:p>
          <a:p>
            <a:endParaRPr lang="en-IE" dirty="0"/>
          </a:p>
          <a:p>
            <a:r>
              <a:rPr lang="en-IE" dirty="0"/>
              <a:t>Our first experience of community is our family actually!  </a:t>
            </a:r>
          </a:p>
        </p:txBody>
      </p:sp>
      <p:sp>
        <p:nvSpPr>
          <p:cNvPr id="4" name="Slide Number Placeholder 3"/>
          <p:cNvSpPr>
            <a:spLocks noGrp="1"/>
          </p:cNvSpPr>
          <p:nvPr>
            <p:ph type="sldNum" sz="quarter" idx="5"/>
          </p:nvPr>
        </p:nvSpPr>
        <p:spPr/>
        <p:txBody>
          <a:bodyPr/>
          <a:lstStyle/>
          <a:p>
            <a:fld id="{1FDCC416-BBD6-4FE7-ACDD-D337B4BEE86E}" type="slidenum">
              <a:rPr lang="en-IE" smtClean="0"/>
              <a:t>5</a:t>
            </a:fld>
            <a:endParaRPr lang="en-IE"/>
          </a:p>
        </p:txBody>
      </p:sp>
    </p:spTree>
    <p:extLst>
      <p:ext uri="{BB962C8B-B14F-4D97-AF65-F5344CB8AC3E}">
        <p14:creationId xmlns:p14="http://schemas.microsoft.com/office/powerpoint/2010/main" val="38744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might be a good opportunity to introduce year head, class tutors etc.</a:t>
            </a:r>
          </a:p>
        </p:txBody>
      </p:sp>
      <p:sp>
        <p:nvSpPr>
          <p:cNvPr id="4" name="Slide Number Placeholder 3"/>
          <p:cNvSpPr>
            <a:spLocks noGrp="1"/>
          </p:cNvSpPr>
          <p:nvPr>
            <p:ph type="sldNum" sz="quarter" idx="5"/>
          </p:nvPr>
        </p:nvSpPr>
        <p:spPr/>
        <p:txBody>
          <a:bodyPr/>
          <a:lstStyle/>
          <a:p>
            <a:fld id="{1FDCC416-BBD6-4FE7-ACDD-D337B4BEE86E}" type="slidenum">
              <a:rPr lang="en-IE" smtClean="0"/>
              <a:t>6</a:t>
            </a:fld>
            <a:endParaRPr lang="en-IE"/>
          </a:p>
        </p:txBody>
      </p:sp>
    </p:spTree>
    <p:extLst>
      <p:ext uri="{BB962C8B-B14F-4D97-AF65-F5344CB8AC3E}">
        <p14:creationId xmlns:p14="http://schemas.microsoft.com/office/powerpoint/2010/main" val="137240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Before playing the clip:  introduce it.</a:t>
            </a:r>
          </a:p>
          <a:p>
            <a:endParaRPr lang="en-IE" dirty="0"/>
          </a:p>
          <a:p>
            <a:r>
              <a:rPr lang="en-IE" dirty="0"/>
              <a:t>This is a film clip about the first day at school for a boy called Auggie Pullman, a boy who suffered with a condition called </a:t>
            </a:r>
            <a:r>
              <a:rPr lang="en-GB" b="0" i="0" u="none" strike="noStrike" dirty="0" err="1">
                <a:solidFill>
                  <a:srgbClr val="0645AD"/>
                </a:solidFill>
                <a:effectLst/>
                <a:latin typeface="Arial" panose="020B0604020202020204" pitchFamily="34" charset="0"/>
                <a:hlinkClick r:id="rId3" tooltip="Treacher Collins syndrome"/>
              </a:rPr>
              <a:t>Treacher</a:t>
            </a:r>
            <a:r>
              <a:rPr lang="en-GB" b="0" i="0" u="none" strike="noStrike" dirty="0">
                <a:solidFill>
                  <a:srgbClr val="0645AD"/>
                </a:solidFill>
                <a:effectLst/>
                <a:latin typeface="Arial" panose="020B0604020202020204" pitchFamily="34" charset="0"/>
                <a:hlinkClick r:id="rId3" tooltip="Treacher Collins syndrome"/>
              </a:rPr>
              <a:t> Collins syndrome</a:t>
            </a:r>
            <a:r>
              <a:rPr lang="en-GB" b="0" i="0" u="none" strike="noStrike" dirty="0">
                <a:solidFill>
                  <a:srgbClr val="202122"/>
                </a:solidFill>
                <a:effectLst/>
                <a:latin typeface="Arial" panose="020B0604020202020204" pitchFamily="34" charset="0"/>
              </a:rPr>
              <a:t>.  It’s a story about </a:t>
            </a:r>
            <a:r>
              <a:rPr lang="en-GB" b="0" i="0" dirty="0">
                <a:solidFill>
                  <a:srgbClr val="202122"/>
                </a:solidFill>
                <a:effectLst/>
                <a:latin typeface="Arial" panose="020B0604020202020204" pitchFamily="34" charset="0"/>
              </a:rPr>
              <a:t>trying to fit in when you feel different.</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The last line of this clip, spoken by his mother, “Dear God please make them be nice to him”, might be a very similar line your parents, grandparents, aunts, uncles, friend, guardians said as you left for your first days in secondary school.  Because you are</a:t>
            </a:r>
            <a:r>
              <a:rPr lang="en-GB" b="0" i="1" dirty="0">
                <a:solidFill>
                  <a:srgbClr val="202122"/>
                </a:solidFill>
                <a:effectLst/>
                <a:latin typeface="Arial" panose="020B0604020202020204" pitchFamily="34" charset="0"/>
              </a:rPr>
              <a:t> </a:t>
            </a:r>
            <a:r>
              <a:rPr lang="en-GB" b="0" i="0" dirty="0">
                <a:solidFill>
                  <a:srgbClr val="202122"/>
                </a:solidFill>
                <a:effectLst/>
                <a:latin typeface="Arial" panose="020B0604020202020204" pitchFamily="34" charset="0"/>
              </a:rPr>
              <a:t>THE most precious part of their lives, they give you to us to mind and to take care of in the way they would want you to be minded and taken care of.  And by everyone in the school, not just the Principal!</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This is also God’s wish for you that people will be kind to each and every one of you and our wish here in XX school too.</a:t>
            </a:r>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7</a:t>
            </a:fld>
            <a:endParaRPr lang="en-IE"/>
          </a:p>
        </p:txBody>
      </p:sp>
    </p:spTree>
    <p:extLst>
      <p:ext uri="{BB962C8B-B14F-4D97-AF65-F5344CB8AC3E}">
        <p14:creationId xmlns:p14="http://schemas.microsoft.com/office/powerpoint/2010/main" val="388418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the background of the film as Auggie walks into the school there’s a count down, suggesting he’s being launched into space!  That’s a theme of the film.</a:t>
            </a:r>
          </a:p>
          <a:p>
            <a:r>
              <a:rPr lang="en-IE" dirty="0"/>
              <a:t>He is on a mission and so are you as you start school here.</a:t>
            </a:r>
          </a:p>
          <a:p>
            <a:r>
              <a:rPr lang="en-IE" dirty="0"/>
              <a:t>It feels like your family has launched you into this school!</a:t>
            </a:r>
          </a:p>
          <a:p>
            <a:r>
              <a:rPr lang="en-IE" dirty="0"/>
              <a:t>Another reason why community is important in our school is that launching you into your future life takes as many people supporting you and helping you (almost) as getting a space ship into space!  And we all have to work together.</a:t>
            </a:r>
          </a:p>
        </p:txBody>
      </p:sp>
      <p:sp>
        <p:nvSpPr>
          <p:cNvPr id="4" name="Slide Number Placeholder 3"/>
          <p:cNvSpPr>
            <a:spLocks noGrp="1"/>
          </p:cNvSpPr>
          <p:nvPr>
            <p:ph type="sldNum" sz="quarter" idx="5"/>
          </p:nvPr>
        </p:nvSpPr>
        <p:spPr/>
        <p:txBody>
          <a:bodyPr/>
          <a:lstStyle/>
          <a:p>
            <a:fld id="{1FDCC416-BBD6-4FE7-ACDD-D337B4BEE86E}" type="slidenum">
              <a:rPr lang="en-IE" smtClean="0"/>
              <a:t>8</a:t>
            </a:fld>
            <a:endParaRPr lang="en-IE"/>
          </a:p>
        </p:txBody>
      </p:sp>
    </p:spTree>
    <p:extLst>
      <p:ext uri="{BB962C8B-B14F-4D97-AF65-F5344CB8AC3E}">
        <p14:creationId xmlns:p14="http://schemas.microsoft.com/office/powerpoint/2010/main" val="271939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This is how excited your teachers feel about their work with you!  We’re like that team in the video – all working together.  </a:t>
            </a:r>
          </a:p>
          <a:p>
            <a:endParaRPr lang="en-IE" dirty="0"/>
          </a:p>
          <a:p>
            <a:r>
              <a:rPr lang="en-IE" dirty="0"/>
              <a:t>This might be a good time to introduce year heads, tutors etc.</a:t>
            </a:r>
          </a:p>
          <a:p>
            <a:endParaRPr lang="en-IE" dirty="0"/>
          </a:p>
          <a:p>
            <a:r>
              <a:rPr lang="en-IE" dirty="0"/>
              <a:t>School </a:t>
            </a:r>
            <a:r>
              <a:rPr lang="en-IE" dirty="0" err="1"/>
              <a:t>Meitheal</a:t>
            </a:r>
            <a:r>
              <a:rPr lang="en-IE" dirty="0"/>
              <a:t> or Student Leadership Team members might also be introduced.  (If they can’t be brought in, then pictures would suffice.  But time permitting, video messages would be nice too!</a:t>
            </a:r>
          </a:p>
        </p:txBody>
      </p:sp>
      <p:sp>
        <p:nvSpPr>
          <p:cNvPr id="4" name="Slide Number Placeholder 3"/>
          <p:cNvSpPr>
            <a:spLocks noGrp="1"/>
          </p:cNvSpPr>
          <p:nvPr>
            <p:ph type="sldNum" sz="quarter" idx="5"/>
          </p:nvPr>
        </p:nvSpPr>
        <p:spPr/>
        <p:txBody>
          <a:bodyPr/>
          <a:lstStyle/>
          <a:p>
            <a:fld id="{1FDCC416-BBD6-4FE7-ACDD-D337B4BEE86E}" type="slidenum">
              <a:rPr lang="en-IE" smtClean="0"/>
              <a:t>9</a:t>
            </a:fld>
            <a:endParaRPr lang="en-IE"/>
          </a:p>
        </p:txBody>
      </p:sp>
    </p:spTree>
    <p:extLst>
      <p:ext uri="{BB962C8B-B14F-4D97-AF65-F5344CB8AC3E}">
        <p14:creationId xmlns:p14="http://schemas.microsoft.com/office/powerpoint/2010/main" val="172596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F844F-361F-4E96-A353-31CEB800E43B}"/>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13204E1-07D4-4AC5-8673-546D1E8525F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CC083B3-93CD-4EF7-AC63-ED383F5B460C}"/>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BD203F0-80C6-43DD-8FD9-A45E73539F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B25CE37-6CAE-4101-8656-2AEF03C707AD}"/>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B1D32A1A-46A7-4010-BE77-FCAA92C366DE}"/>
              </a:ext>
            </a:extLst>
          </p:cNvPr>
          <p:cNvSpPr>
            <a:spLocks noGrp="1"/>
          </p:cNvSpPr>
          <p:nvPr>
            <p:ph type="sldNum" sz="quarter" idx="12"/>
          </p:nvPr>
        </p:nvSpPr>
        <p:spPr/>
        <p:txBody>
          <a:bodyPr/>
          <a:lstStyle>
            <a:lvl1pPr>
              <a:defRPr/>
            </a:lvl1pPr>
          </a:lstStyle>
          <a:p>
            <a:pPr>
              <a:defRPr/>
            </a:pPr>
            <a:fld id="{0539596A-E2CC-4943-A382-5090A0B2DCC4}" type="slidenum">
              <a:rPr lang="en-US" altLang="en-US"/>
              <a:pPr>
                <a:defRPr/>
              </a:pPr>
              <a:t>‹#›</a:t>
            </a:fld>
            <a:endParaRPr lang="en-US" altLang="en-US"/>
          </a:p>
        </p:txBody>
      </p:sp>
    </p:spTree>
    <p:extLst>
      <p:ext uri="{BB962C8B-B14F-4D97-AF65-F5344CB8AC3E}">
        <p14:creationId xmlns:p14="http://schemas.microsoft.com/office/powerpoint/2010/main" val="111914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AF1D97-772A-4177-AB75-B20F00A68C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143902-59FF-4CE8-951C-A1543030A170}"/>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115BE8DA-B2FE-4DDE-A877-0152380446C5}"/>
              </a:ext>
            </a:extLst>
          </p:cNvPr>
          <p:cNvSpPr>
            <a:spLocks noGrp="1"/>
          </p:cNvSpPr>
          <p:nvPr>
            <p:ph type="sldNum" sz="quarter" idx="12"/>
          </p:nvPr>
        </p:nvSpPr>
        <p:spPr/>
        <p:txBody>
          <a:bodyPr/>
          <a:lstStyle>
            <a:lvl1pPr>
              <a:defRPr/>
            </a:lvl1pPr>
          </a:lstStyle>
          <a:p>
            <a:pPr>
              <a:defRPr/>
            </a:pPr>
            <a:fld id="{001095CA-4D26-4B3B-88BD-54BB47441019}" type="slidenum">
              <a:rPr lang="en-US" altLang="en-US"/>
              <a:pPr>
                <a:defRPr/>
              </a:pPr>
              <a:t>‹#›</a:t>
            </a:fld>
            <a:endParaRPr lang="en-US" altLang="en-US"/>
          </a:p>
        </p:txBody>
      </p:sp>
    </p:spTree>
    <p:extLst>
      <p:ext uri="{BB962C8B-B14F-4D97-AF65-F5344CB8AC3E}">
        <p14:creationId xmlns:p14="http://schemas.microsoft.com/office/powerpoint/2010/main" val="18428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6CB05-CA0F-44F5-B8B7-A3A180DB6B06}"/>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3558F24-4076-4901-8726-52C6553BE137}"/>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B54F541-D337-4F95-BFC8-1CC2B1036B2D}"/>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45E66CF-0B1E-409E-A38C-12609032B6C8}"/>
              </a:ext>
            </a:extLst>
          </p:cNvPr>
          <p:cNvSpPr>
            <a:spLocks noGrp="1"/>
          </p:cNvSpPr>
          <p:nvPr>
            <p:ph type="ftr" sz="quarter" idx="11"/>
          </p:nvPr>
        </p:nvSpPr>
        <p:spPr/>
        <p:txBody>
          <a:bodyPr/>
          <a:lstStyle>
            <a:lvl1pPr>
              <a:defRPr/>
            </a:lvl1pPr>
          </a:lstStyle>
          <a:p>
            <a:pPr>
              <a:defRPr/>
            </a:pPr>
            <a:r>
              <a:rPr lang="en-US"/>
              <a:t>CEIST</a:t>
            </a:r>
          </a:p>
        </p:txBody>
      </p:sp>
      <p:sp>
        <p:nvSpPr>
          <p:cNvPr id="8" name="Slide Number Placeholder 5">
            <a:extLst>
              <a:ext uri="{FF2B5EF4-FFF2-40B4-BE49-F238E27FC236}">
                <a16:creationId xmlns:a16="http://schemas.microsoft.com/office/drawing/2014/main" id="{37DAB2DD-2813-4BE7-BA59-98AA4794861D}"/>
              </a:ext>
            </a:extLst>
          </p:cNvPr>
          <p:cNvSpPr>
            <a:spLocks noGrp="1"/>
          </p:cNvSpPr>
          <p:nvPr>
            <p:ph type="sldNum" sz="quarter" idx="12"/>
          </p:nvPr>
        </p:nvSpPr>
        <p:spPr/>
        <p:txBody>
          <a:bodyPr/>
          <a:lstStyle>
            <a:lvl1pPr>
              <a:defRPr/>
            </a:lvl1pPr>
          </a:lstStyle>
          <a:p>
            <a:pPr>
              <a:defRPr/>
            </a:pPr>
            <a:fld id="{99FC4696-B7AB-4397-88E9-700B3E2D6348}" type="slidenum">
              <a:rPr lang="en-US" altLang="en-US"/>
              <a:pPr>
                <a:defRPr/>
              </a:pPr>
              <a:t>‹#›</a:t>
            </a:fld>
            <a:endParaRPr lang="en-US" altLang="en-US"/>
          </a:p>
        </p:txBody>
      </p:sp>
    </p:spTree>
    <p:extLst>
      <p:ext uri="{BB962C8B-B14F-4D97-AF65-F5344CB8AC3E}">
        <p14:creationId xmlns:p14="http://schemas.microsoft.com/office/powerpoint/2010/main" val="37501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004480-C4E2-4565-88AB-455A510805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F72ECA1-B7DB-490E-8E49-308A6F3CF59D}"/>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6793663F-EEC4-4335-AB04-B4CA458F6496}"/>
              </a:ext>
            </a:extLst>
          </p:cNvPr>
          <p:cNvSpPr>
            <a:spLocks noGrp="1"/>
          </p:cNvSpPr>
          <p:nvPr>
            <p:ph type="sldNum" sz="quarter" idx="12"/>
          </p:nvPr>
        </p:nvSpPr>
        <p:spPr/>
        <p:txBody>
          <a:bodyPr/>
          <a:lstStyle>
            <a:lvl1pPr>
              <a:defRPr/>
            </a:lvl1pPr>
          </a:lstStyle>
          <a:p>
            <a:pPr>
              <a:defRPr/>
            </a:pPr>
            <a:fld id="{7EB470D4-B1CF-41A7-8511-B73218C49298}" type="slidenum">
              <a:rPr lang="en-US" altLang="en-US"/>
              <a:pPr>
                <a:defRPr/>
              </a:pPr>
              <a:t>‹#›</a:t>
            </a:fld>
            <a:endParaRPr lang="en-US" altLang="en-US"/>
          </a:p>
        </p:txBody>
      </p:sp>
    </p:spTree>
    <p:extLst>
      <p:ext uri="{BB962C8B-B14F-4D97-AF65-F5344CB8AC3E}">
        <p14:creationId xmlns:p14="http://schemas.microsoft.com/office/powerpoint/2010/main" val="253826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FCED-1D95-4CFE-8BF5-F2678DB3E68A}"/>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E85988D-07CC-44DB-BE9A-B9990338AAD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F1CF7E7-AA01-4035-8FC6-43BFD2D5ADDE}"/>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300D19C-DD16-4EC5-B333-702658A9E04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72614CF-3DA6-43DC-B418-34892F2EF2DC}"/>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B398E7D1-A9A7-46B5-B409-C3ACB9390978}"/>
              </a:ext>
            </a:extLst>
          </p:cNvPr>
          <p:cNvSpPr>
            <a:spLocks noGrp="1"/>
          </p:cNvSpPr>
          <p:nvPr>
            <p:ph type="sldNum" sz="quarter" idx="12"/>
          </p:nvPr>
        </p:nvSpPr>
        <p:spPr/>
        <p:txBody>
          <a:bodyPr/>
          <a:lstStyle>
            <a:lvl1pPr>
              <a:defRPr/>
            </a:lvl1pPr>
          </a:lstStyle>
          <a:p>
            <a:pPr>
              <a:defRPr/>
            </a:pPr>
            <a:fld id="{653A1614-624C-463D-8CCD-665068CFE846}" type="slidenum">
              <a:rPr lang="en-US" altLang="en-US"/>
              <a:pPr>
                <a:defRPr/>
              </a:pPr>
              <a:t>‹#›</a:t>
            </a:fld>
            <a:endParaRPr lang="en-US" altLang="en-US"/>
          </a:p>
        </p:txBody>
      </p:sp>
    </p:spTree>
    <p:extLst>
      <p:ext uri="{BB962C8B-B14F-4D97-AF65-F5344CB8AC3E}">
        <p14:creationId xmlns:p14="http://schemas.microsoft.com/office/powerpoint/2010/main" val="8846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25C8B-B60E-4EE9-B6B4-72E81CACD7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5B5D027-1F10-4AB3-8A29-63DD65D17EB0}"/>
              </a:ext>
            </a:extLst>
          </p:cNvPr>
          <p:cNvSpPr>
            <a:spLocks noGrp="1"/>
          </p:cNvSpPr>
          <p:nvPr>
            <p:ph type="ftr" sz="quarter" idx="11"/>
          </p:nvPr>
        </p:nvSpPr>
        <p:spPr/>
        <p:txBody>
          <a:bodyPr/>
          <a:lstStyle>
            <a:lvl1pPr>
              <a:defRPr/>
            </a:lvl1pPr>
          </a:lstStyle>
          <a:p>
            <a:pPr>
              <a:defRPr/>
            </a:pPr>
            <a:r>
              <a:rPr lang="en-US"/>
              <a:t>CEIST</a:t>
            </a:r>
          </a:p>
        </p:txBody>
      </p:sp>
      <p:sp>
        <p:nvSpPr>
          <p:cNvPr id="7" name="Slide Number Placeholder 5">
            <a:extLst>
              <a:ext uri="{FF2B5EF4-FFF2-40B4-BE49-F238E27FC236}">
                <a16:creationId xmlns:a16="http://schemas.microsoft.com/office/drawing/2014/main" id="{FF89C76B-DF56-4BAF-B570-CAEBD2449F2F}"/>
              </a:ext>
            </a:extLst>
          </p:cNvPr>
          <p:cNvSpPr>
            <a:spLocks noGrp="1"/>
          </p:cNvSpPr>
          <p:nvPr>
            <p:ph type="sldNum" sz="quarter" idx="12"/>
          </p:nvPr>
        </p:nvSpPr>
        <p:spPr/>
        <p:txBody>
          <a:bodyPr/>
          <a:lstStyle>
            <a:lvl1pPr>
              <a:defRPr/>
            </a:lvl1pPr>
          </a:lstStyle>
          <a:p>
            <a:pPr>
              <a:defRPr/>
            </a:pPr>
            <a:fld id="{25E8933E-BEE9-4B99-ABA0-B61E539904CD}" type="slidenum">
              <a:rPr lang="en-US" altLang="en-US"/>
              <a:pPr>
                <a:defRPr/>
              </a:pPr>
              <a:t>‹#›</a:t>
            </a:fld>
            <a:endParaRPr lang="en-US" altLang="en-US"/>
          </a:p>
        </p:txBody>
      </p:sp>
    </p:spTree>
    <p:extLst>
      <p:ext uri="{BB962C8B-B14F-4D97-AF65-F5344CB8AC3E}">
        <p14:creationId xmlns:p14="http://schemas.microsoft.com/office/powerpoint/2010/main" val="388177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4F5F60C-D4D3-4C57-B940-C437D12DEB2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3089857-6944-4084-A289-2671C131A525}"/>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A1AEDE91-8A09-422F-8549-909E325B4C5F}"/>
              </a:ext>
            </a:extLst>
          </p:cNvPr>
          <p:cNvSpPr>
            <a:spLocks noGrp="1"/>
          </p:cNvSpPr>
          <p:nvPr>
            <p:ph type="sldNum" sz="quarter" idx="12"/>
          </p:nvPr>
        </p:nvSpPr>
        <p:spPr/>
        <p:txBody>
          <a:bodyPr/>
          <a:lstStyle>
            <a:lvl1pPr>
              <a:defRPr/>
            </a:lvl1pPr>
          </a:lstStyle>
          <a:p>
            <a:pPr>
              <a:defRPr/>
            </a:pPr>
            <a:fld id="{9954EE1D-8ADB-481D-BFCB-F94137C4DA74}" type="slidenum">
              <a:rPr lang="en-US" altLang="en-US"/>
              <a:pPr>
                <a:defRPr/>
              </a:pPr>
              <a:t>‹#›</a:t>
            </a:fld>
            <a:endParaRPr lang="en-US" altLang="en-US"/>
          </a:p>
        </p:txBody>
      </p:sp>
    </p:spTree>
    <p:extLst>
      <p:ext uri="{BB962C8B-B14F-4D97-AF65-F5344CB8AC3E}">
        <p14:creationId xmlns:p14="http://schemas.microsoft.com/office/powerpoint/2010/main" val="410498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DAE10B-9EB9-4B92-8872-0F30C7A027F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49D387A-7667-421E-B8AF-D7725992CF75}"/>
              </a:ext>
            </a:extLst>
          </p:cNvPr>
          <p:cNvSpPr>
            <a:spLocks noGrp="1"/>
          </p:cNvSpPr>
          <p:nvPr>
            <p:ph type="ftr" sz="quarter" idx="11"/>
          </p:nvPr>
        </p:nvSpPr>
        <p:spPr/>
        <p:txBody>
          <a:bodyPr/>
          <a:lstStyle>
            <a:lvl1pPr>
              <a:defRPr/>
            </a:lvl1pPr>
          </a:lstStyle>
          <a:p>
            <a:pPr>
              <a:defRPr/>
            </a:pPr>
            <a:r>
              <a:rPr lang="en-US"/>
              <a:t>CEIST</a:t>
            </a:r>
          </a:p>
        </p:txBody>
      </p:sp>
      <p:sp>
        <p:nvSpPr>
          <p:cNvPr id="5" name="Slide Number Placeholder 5">
            <a:extLst>
              <a:ext uri="{FF2B5EF4-FFF2-40B4-BE49-F238E27FC236}">
                <a16:creationId xmlns:a16="http://schemas.microsoft.com/office/drawing/2014/main" id="{07234A2F-A039-4F3A-9F5F-AFD49CB84D3D}"/>
              </a:ext>
            </a:extLst>
          </p:cNvPr>
          <p:cNvSpPr>
            <a:spLocks noGrp="1"/>
          </p:cNvSpPr>
          <p:nvPr>
            <p:ph type="sldNum" sz="quarter" idx="12"/>
          </p:nvPr>
        </p:nvSpPr>
        <p:spPr/>
        <p:txBody>
          <a:bodyPr/>
          <a:lstStyle>
            <a:lvl1pPr>
              <a:defRPr/>
            </a:lvl1pPr>
          </a:lstStyle>
          <a:p>
            <a:pPr>
              <a:defRPr/>
            </a:pPr>
            <a:fld id="{6D6F5E07-E6B1-48A4-AD83-42DE00DD0909}" type="slidenum">
              <a:rPr lang="en-US" altLang="en-US"/>
              <a:pPr>
                <a:defRPr/>
              </a:pPr>
              <a:t>‹#›</a:t>
            </a:fld>
            <a:endParaRPr lang="en-US" altLang="en-US"/>
          </a:p>
        </p:txBody>
      </p:sp>
    </p:spTree>
    <p:extLst>
      <p:ext uri="{BB962C8B-B14F-4D97-AF65-F5344CB8AC3E}">
        <p14:creationId xmlns:p14="http://schemas.microsoft.com/office/powerpoint/2010/main" val="235493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C88B79-666C-4402-B4CA-09E283C01D62}"/>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A801F023-3BCA-4807-A139-9FFF6A2B978E}"/>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B0A5364F-B3B5-4994-B61A-CE26F660553C}"/>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FA49CF10-0F55-4A1E-A3F8-5A908E4A3CCE}"/>
              </a:ext>
            </a:extLst>
          </p:cNvPr>
          <p:cNvSpPr>
            <a:spLocks noGrp="1"/>
          </p:cNvSpPr>
          <p:nvPr>
            <p:ph type="ftr" sz="quarter" idx="11"/>
          </p:nvPr>
        </p:nvSpPr>
        <p:spPr/>
        <p:txBody>
          <a:bodyPr/>
          <a:lstStyle>
            <a:lvl1pPr>
              <a:defRPr>
                <a:solidFill>
                  <a:srgbClr val="FFFFFF"/>
                </a:solidFill>
              </a:defRPr>
            </a:lvl1pPr>
          </a:lstStyle>
          <a:p>
            <a:pPr>
              <a:defRPr/>
            </a:pPr>
            <a:r>
              <a:rPr lang="en-US"/>
              <a:t>CEIST</a:t>
            </a:r>
          </a:p>
        </p:txBody>
      </p:sp>
      <p:sp>
        <p:nvSpPr>
          <p:cNvPr id="6" name="Slide Number Placeholder 8">
            <a:extLst>
              <a:ext uri="{FF2B5EF4-FFF2-40B4-BE49-F238E27FC236}">
                <a16:creationId xmlns:a16="http://schemas.microsoft.com/office/drawing/2014/main" id="{15B6FFE2-F65C-4DFB-B3B4-A376E1E1D411}"/>
              </a:ext>
            </a:extLst>
          </p:cNvPr>
          <p:cNvSpPr>
            <a:spLocks noGrp="1"/>
          </p:cNvSpPr>
          <p:nvPr>
            <p:ph type="sldNum" sz="quarter" idx="12"/>
          </p:nvPr>
        </p:nvSpPr>
        <p:spPr/>
        <p:txBody>
          <a:bodyPr/>
          <a:lstStyle>
            <a:lvl1pPr>
              <a:defRPr/>
            </a:lvl1pPr>
          </a:lstStyle>
          <a:p>
            <a:pPr>
              <a:defRPr/>
            </a:pPr>
            <a:fld id="{7A68B6CF-C45F-44D0-879F-9AE428EE8B79}" type="slidenum">
              <a:rPr lang="en-US" altLang="en-US"/>
              <a:pPr>
                <a:defRPr/>
              </a:pPr>
              <a:t>‹#›</a:t>
            </a:fld>
            <a:endParaRPr lang="en-US" altLang="en-US"/>
          </a:p>
        </p:txBody>
      </p:sp>
    </p:spTree>
    <p:extLst>
      <p:ext uri="{BB962C8B-B14F-4D97-AF65-F5344CB8AC3E}">
        <p14:creationId xmlns:p14="http://schemas.microsoft.com/office/powerpoint/2010/main" val="299841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6F1FC6-2531-431C-98B7-FD3B790EDE69}"/>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DEF7D8B-4914-4882-8E0D-C3CB16BF22E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D746109-1C77-4EFF-9687-749EC4BD0604}"/>
              </a:ext>
            </a:extLst>
          </p:cNvPr>
          <p:cNvSpPr>
            <a:spLocks noGrp="1"/>
          </p:cNvSpPr>
          <p:nvPr>
            <p:ph type="dt" sz="half" idx="10"/>
          </p:nvPr>
        </p:nvSpPr>
        <p:spPr>
          <a:xfrm>
            <a:off x="465667" y="6459539"/>
            <a:ext cx="2618317"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75CA4DC1-1D55-45B9-9125-A3BF0714F6A6}"/>
              </a:ext>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r>
              <a:rPr lang="en-US"/>
              <a:t>CEIST</a:t>
            </a:r>
          </a:p>
        </p:txBody>
      </p:sp>
      <p:sp>
        <p:nvSpPr>
          <p:cNvPr id="9" name="Slide Number Placeholder 6">
            <a:extLst>
              <a:ext uri="{FF2B5EF4-FFF2-40B4-BE49-F238E27FC236}">
                <a16:creationId xmlns:a16="http://schemas.microsoft.com/office/drawing/2014/main" id="{C9E10116-B60B-45F2-AA92-EC509B7579BF}"/>
              </a:ext>
            </a:extLst>
          </p:cNvPr>
          <p:cNvSpPr>
            <a:spLocks noGrp="1"/>
          </p:cNvSpPr>
          <p:nvPr>
            <p:ph type="sldNum" sz="quarter" idx="12"/>
          </p:nvPr>
        </p:nvSpPr>
        <p:spPr/>
        <p:txBody>
          <a:bodyPr/>
          <a:lstStyle>
            <a:lvl1pPr>
              <a:defRPr>
                <a:solidFill>
                  <a:schemeClr val="tx2"/>
                </a:solidFill>
              </a:defRPr>
            </a:lvl1pPr>
          </a:lstStyle>
          <a:p>
            <a:pPr>
              <a:defRPr/>
            </a:pPr>
            <a:fld id="{3C24B987-2D25-4C7B-B4F4-B70DD701E74B}" type="slidenum">
              <a:rPr lang="en-US" altLang="en-US"/>
              <a:pPr>
                <a:defRPr/>
              </a:pPr>
              <a:t>‹#›</a:t>
            </a:fld>
            <a:endParaRPr lang="en-US" altLang="en-US"/>
          </a:p>
        </p:txBody>
      </p:sp>
    </p:spTree>
    <p:extLst>
      <p:ext uri="{BB962C8B-B14F-4D97-AF65-F5344CB8AC3E}">
        <p14:creationId xmlns:p14="http://schemas.microsoft.com/office/powerpoint/2010/main" val="42692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7605C-C1A7-4475-95B1-B5FFE990D11D}"/>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313437F-A5C4-409D-A3D5-C364D8F7A862}"/>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67CDCBD-C8F1-41DD-A4B3-3079CFA02A0A}"/>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40A82509-2D46-4FD9-8D0D-FE4704CF2FC8}"/>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6">
            <a:extLst>
              <a:ext uri="{FF2B5EF4-FFF2-40B4-BE49-F238E27FC236}">
                <a16:creationId xmlns:a16="http://schemas.microsoft.com/office/drawing/2014/main" id="{CC438CC7-6D58-411F-AB71-851853CFA921}"/>
              </a:ext>
            </a:extLst>
          </p:cNvPr>
          <p:cNvSpPr>
            <a:spLocks noGrp="1"/>
          </p:cNvSpPr>
          <p:nvPr>
            <p:ph type="sldNum" sz="quarter" idx="12"/>
          </p:nvPr>
        </p:nvSpPr>
        <p:spPr/>
        <p:txBody>
          <a:bodyPr/>
          <a:lstStyle>
            <a:lvl1pPr>
              <a:defRPr/>
            </a:lvl1pPr>
          </a:lstStyle>
          <a:p>
            <a:pPr>
              <a:defRPr/>
            </a:pPr>
            <a:fld id="{A1728EB7-E50F-4FDB-87F6-284DDF4DE050}" type="slidenum">
              <a:rPr lang="en-US" altLang="en-US"/>
              <a:pPr>
                <a:defRPr/>
              </a:pPr>
              <a:t>‹#›</a:t>
            </a:fld>
            <a:endParaRPr lang="en-US" altLang="en-US"/>
          </a:p>
        </p:txBody>
      </p:sp>
    </p:spTree>
    <p:extLst>
      <p:ext uri="{BB962C8B-B14F-4D97-AF65-F5344CB8AC3E}">
        <p14:creationId xmlns:p14="http://schemas.microsoft.com/office/powerpoint/2010/main" val="2222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9240B2-F806-4696-8C89-233CC44F4DB1}"/>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D14AA004-FAE0-4F63-8020-04BB413B2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6DE8F63-2C77-4521-8A18-EC85DDA7E178}"/>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E9E7A5B-4076-4A68-96AD-0191437144C8}"/>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838AE4-49CC-4C90-AC98-BBD5AD3522C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786EAA2-6C0E-4FD5-9F72-8C27E04DC851}"/>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en-US"/>
              <a:t>CEIST</a:t>
            </a:r>
          </a:p>
        </p:txBody>
      </p:sp>
      <p:sp>
        <p:nvSpPr>
          <p:cNvPr id="6" name="Slide Number Placeholder 5">
            <a:extLst>
              <a:ext uri="{FF2B5EF4-FFF2-40B4-BE49-F238E27FC236}">
                <a16:creationId xmlns:a16="http://schemas.microsoft.com/office/drawing/2014/main" id="{4E5E88F5-79E3-4CBE-9C87-8BC082C5C092}"/>
              </a:ext>
            </a:extLst>
          </p:cNvPr>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6A9C52D6-73D3-40FD-8EB2-C3DE77EEEC30}"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B6C9A3B9-D666-4D29-9E7F-CC201F73433E}"/>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8" descr="logo_new">
            <a:extLst>
              <a:ext uri="{FF2B5EF4-FFF2-40B4-BE49-F238E27FC236}">
                <a16:creationId xmlns:a16="http://schemas.microsoft.com/office/drawing/2014/main" id="{1D3CC673-51A7-4499-9AAC-FBAF8230994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552026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values">
            <a:extLst>
              <a:ext uri="{FF2B5EF4-FFF2-40B4-BE49-F238E27FC236}">
                <a16:creationId xmlns:a16="http://schemas.microsoft.com/office/drawing/2014/main" id="{DC2BDCDE-C810-4DAA-B9E1-3733EDFEEB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20267" y="1"/>
            <a:ext cx="667173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35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C_-BuLH9SyU?feature=oembed"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sites/tracybrower/2020/10/25/how-to-build-community-and-why-it-matters-so-much/?sh=380a495f751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ewmansociety.org/community-matters/" TargetMode="External"/><Relationship Id="rId4" Type="http://schemas.openxmlformats.org/officeDocument/2006/relationships/hyperlink" Target="https://media.ascensionpress.com/2018/02/08/the-importance-of-christian-commun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Cp95gWHVejo?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fL1K99__-wE?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821-3126-46E5-8D83-C03CEEFA5F7B}"/>
              </a:ext>
            </a:extLst>
          </p:cNvPr>
          <p:cNvSpPr>
            <a:spLocks noGrp="1"/>
          </p:cNvSpPr>
          <p:nvPr>
            <p:ph type="title"/>
          </p:nvPr>
        </p:nvSpPr>
        <p:spPr>
          <a:xfrm>
            <a:off x="397239" y="287339"/>
            <a:ext cx="10757594" cy="1449387"/>
          </a:xfrm>
        </p:spPr>
        <p:txBody>
          <a:bodyPr/>
          <a:lstStyle/>
          <a:p>
            <a:r>
              <a:rPr lang="en-IE" dirty="0"/>
              <a:t>Introduction for Principal	</a:t>
            </a:r>
          </a:p>
        </p:txBody>
      </p:sp>
      <p:sp>
        <p:nvSpPr>
          <p:cNvPr id="3" name="Content Placeholder 2">
            <a:extLst>
              <a:ext uri="{FF2B5EF4-FFF2-40B4-BE49-F238E27FC236}">
                <a16:creationId xmlns:a16="http://schemas.microsoft.com/office/drawing/2014/main" id="{D8FD03E2-64EB-433F-8EA0-DD3D9D263496}"/>
              </a:ext>
            </a:extLst>
          </p:cNvPr>
          <p:cNvSpPr>
            <a:spLocks noGrp="1"/>
          </p:cNvSpPr>
          <p:nvPr>
            <p:ph idx="1"/>
          </p:nvPr>
        </p:nvSpPr>
        <p:spPr>
          <a:xfrm>
            <a:off x="611945" y="1921215"/>
            <a:ext cx="10542888" cy="4022725"/>
          </a:xfrm>
        </p:spPr>
        <p:txBody>
          <a:bodyPr/>
          <a:lstStyle/>
          <a:p>
            <a:pPr marL="0" indent="0">
              <a:buNone/>
            </a:pPr>
            <a:r>
              <a:rPr lang="en-IE" sz="1400" dirty="0"/>
              <a:t>This short reflection  (it will take 40 minutes at most) can be carried out face-to-face with small groups or online with bigger groups, in line, with public health advice and your own school’s practice and policies.  </a:t>
            </a:r>
          </a:p>
          <a:p>
            <a:pPr marL="0" indent="0">
              <a:buNone/>
            </a:pPr>
            <a:r>
              <a:rPr lang="en-IE" sz="1400" dirty="0"/>
              <a:t>These opening reflections for all year groups focus on Community and draw from the </a:t>
            </a:r>
            <a:r>
              <a:rPr lang="en-IE" sz="1400" dirty="0">
                <a:latin typeface="Gaelic" pitchFamily="2" charset="0"/>
              </a:rPr>
              <a:t>CEIST</a:t>
            </a:r>
            <a:r>
              <a:rPr lang="en-IE" sz="1400" dirty="0"/>
              <a:t> Charter in terms of a rich understanding of community built on the Gospel message of Jesus Christ. The </a:t>
            </a:r>
            <a:r>
              <a:rPr lang="en-IE" sz="1400" dirty="0">
                <a:latin typeface="Gaelic" pitchFamily="2" charset="0"/>
              </a:rPr>
              <a:t>CEIST</a:t>
            </a:r>
            <a:r>
              <a:rPr lang="en-IE" sz="1400" dirty="0"/>
              <a:t> value; creating community is particularly important here.  The following statements from the Charter on Community are important:</a:t>
            </a:r>
          </a:p>
          <a:p>
            <a:pPr marL="265113" indent="-265113">
              <a:buFont typeface="Wingdings" panose="05000000000000000000" pitchFamily="2" charset="2"/>
              <a:buChar char="§"/>
            </a:pPr>
            <a:r>
              <a:rPr lang="en-GB" sz="1400" dirty="0"/>
              <a:t>The Catholic school is an inclusive community ideally built on love and formed by the interaction and collaboration of its various components: students, parents, teachers, non-teaching staff and members of the Board. </a:t>
            </a:r>
          </a:p>
          <a:p>
            <a:pPr marL="265113" indent="-265113">
              <a:buFont typeface="Wingdings" panose="05000000000000000000" pitchFamily="2" charset="2"/>
              <a:buChar char="§"/>
            </a:pPr>
            <a:r>
              <a:rPr lang="en-GB" sz="1400" dirty="0"/>
              <a:t>Creating Community: Our schools are faith communities of welcome and hospitality where Gospel values are lived and where there is special care for those most in need.</a:t>
            </a:r>
          </a:p>
          <a:p>
            <a:pPr marL="265113" indent="-265113">
              <a:buFont typeface="Wingdings" panose="05000000000000000000" pitchFamily="2" charset="2"/>
              <a:buChar char="§"/>
            </a:pPr>
            <a:r>
              <a:rPr lang="en-GB" sz="1400" dirty="0"/>
              <a:t>The school is a faith-sharing community rooted in the mission of the Church. It proclaims and lives the Gospel, fostering a personal relationship with God, through Jesus Christ</a:t>
            </a:r>
          </a:p>
          <a:p>
            <a:pPr marL="265113" indent="-265113">
              <a:buFont typeface="Wingdings" panose="05000000000000000000" pitchFamily="2" charset="2"/>
              <a:buChar char="§"/>
            </a:pPr>
            <a:r>
              <a:rPr lang="en-GB" sz="1400" dirty="0"/>
              <a:t>The rich diversity of the school community and the spiritual life of each person are celebrated and enhanced through reflection, prayer, the Eucharist and other Sacraments, liturgy, symbols and rituals</a:t>
            </a:r>
          </a:p>
          <a:p>
            <a:pPr marL="265113" indent="-265113">
              <a:buFont typeface="Wingdings" panose="05000000000000000000" pitchFamily="2" charset="2"/>
              <a:buChar char="§"/>
            </a:pPr>
            <a:r>
              <a:rPr lang="en-GB" sz="1400" dirty="0"/>
              <a:t>A </a:t>
            </a:r>
            <a:r>
              <a:rPr lang="en-GB" sz="1400" dirty="0">
                <a:latin typeface="Gaelic" pitchFamily="2" charset="0"/>
              </a:rPr>
              <a:t>CEIST</a:t>
            </a:r>
            <a:r>
              <a:rPr lang="en-GB" sz="1400" dirty="0"/>
              <a:t> school is a faith-community that is characterised by the quality of its personal relationships.</a:t>
            </a:r>
            <a:endParaRPr lang="en-IE" sz="1400" dirty="0"/>
          </a:p>
          <a:p>
            <a:pPr marL="0" indent="0">
              <a:buNone/>
            </a:pPr>
            <a:r>
              <a:rPr lang="en-IE" sz="1400" dirty="0"/>
              <a:t>Your own school’s sense of community and living out of community is of central importance in these and all reflections.</a:t>
            </a:r>
            <a:endParaRPr lang="en-GB" sz="1400" dirty="0"/>
          </a:p>
        </p:txBody>
      </p:sp>
    </p:spTree>
    <p:extLst>
      <p:ext uri="{BB962C8B-B14F-4D97-AF65-F5344CB8AC3E}">
        <p14:creationId xmlns:p14="http://schemas.microsoft.com/office/powerpoint/2010/main" val="253613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7 Bible Verses about Community - DailyVerses.net">
            <a:extLst>
              <a:ext uri="{FF2B5EF4-FFF2-40B4-BE49-F238E27FC236}">
                <a16:creationId xmlns:a16="http://schemas.microsoft.com/office/drawing/2014/main" id="{D10011D9-F6B0-453A-AD2D-382962A26A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1487" y="1777182"/>
            <a:ext cx="8692169" cy="452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5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abbi Sacks on Making Space for Difference">
            <a:extLst>
              <a:ext uri="{FF2B5EF4-FFF2-40B4-BE49-F238E27FC236}">
                <a16:creationId xmlns:a16="http://schemas.microsoft.com/office/drawing/2014/main" id="{7C2E6C07-E5CF-4970-8C0E-8135AAA3F7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1033" y="2001187"/>
            <a:ext cx="7327853" cy="42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0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BB82-6FDB-47CD-9441-2D39ACF12B4C}"/>
              </a:ext>
            </a:extLst>
          </p:cNvPr>
          <p:cNvSpPr>
            <a:spLocks noGrp="1"/>
          </p:cNvSpPr>
          <p:nvPr>
            <p:ph type="title"/>
          </p:nvPr>
        </p:nvSpPr>
        <p:spPr/>
        <p:txBody>
          <a:bodyPr/>
          <a:lstStyle/>
          <a:p>
            <a:r>
              <a:rPr lang="en-IE" dirty="0"/>
              <a:t>We pray</a:t>
            </a:r>
          </a:p>
        </p:txBody>
      </p:sp>
      <p:sp>
        <p:nvSpPr>
          <p:cNvPr id="3" name="Content Placeholder 2">
            <a:extLst>
              <a:ext uri="{FF2B5EF4-FFF2-40B4-BE49-F238E27FC236}">
                <a16:creationId xmlns:a16="http://schemas.microsoft.com/office/drawing/2014/main" id="{6AB279BD-86F5-418F-84A1-7B881C5C3D8C}"/>
              </a:ext>
            </a:extLst>
          </p:cNvPr>
          <p:cNvSpPr>
            <a:spLocks noGrp="1"/>
          </p:cNvSpPr>
          <p:nvPr>
            <p:ph idx="1"/>
          </p:nvPr>
        </p:nvSpPr>
        <p:spPr/>
        <p:txBody>
          <a:bodyPr/>
          <a:lstStyle/>
          <a:p>
            <a:r>
              <a:rPr lang="en-IE" dirty="0"/>
              <a:t>As we begin First Year in XX school, we pray for one another; that we would all realise that we belong together as a community in this school.  Lord hear us</a:t>
            </a:r>
          </a:p>
          <a:p>
            <a:endParaRPr lang="en-IE" dirty="0"/>
          </a:p>
          <a:p>
            <a:pPr marL="0" indent="0">
              <a:buNone/>
            </a:pPr>
            <a:r>
              <a:rPr lang="en-IE" dirty="0"/>
              <a:t>We pray for our friends in other schools, and for the primary schools we’ve all come from, that they won’t miss us too much!  Lord hear us.</a:t>
            </a:r>
          </a:p>
          <a:p>
            <a:pPr marL="0" indent="0">
              <a:buNone/>
            </a:pPr>
            <a:endParaRPr lang="en-IE" dirty="0"/>
          </a:p>
          <a:p>
            <a:pPr marL="0" indent="0">
              <a:buNone/>
            </a:pPr>
            <a:r>
              <a:rPr lang="en-IE" dirty="0"/>
              <a:t>We pray for ourselves, that we will really enjoy our time in XX school.  Lord hear us.</a:t>
            </a:r>
          </a:p>
          <a:p>
            <a:pPr marL="0" indent="0">
              <a:buNone/>
            </a:pPr>
            <a:endParaRPr lang="en-IE" dirty="0"/>
          </a:p>
        </p:txBody>
      </p:sp>
    </p:spTree>
    <p:extLst>
      <p:ext uri="{BB962C8B-B14F-4D97-AF65-F5344CB8AC3E}">
        <p14:creationId xmlns:p14="http://schemas.microsoft.com/office/powerpoint/2010/main" val="164840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roline Pennell - We're Gonna Be Friends ( Lyric Video )">
            <a:hlinkClick r:id="" action="ppaction://media"/>
            <a:extLst>
              <a:ext uri="{FF2B5EF4-FFF2-40B4-BE49-F238E27FC236}">
                <a16:creationId xmlns:a16="http://schemas.microsoft.com/office/drawing/2014/main" id="{10728C70-A477-4043-9328-5766515CA1AF}"/>
              </a:ext>
            </a:extLst>
          </p:cNvPr>
          <p:cNvPicPr>
            <a:picLocks noGrp="1" noRot="1" noChangeAspect="1"/>
          </p:cNvPicPr>
          <p:nvPr>
            <p:ph idx="1"/>
            <a:videoFile r:link="rId1"/>
          </p:nvPr>
        </p:nvPicPr>
        <p:blipFill>
          <a:blip r:embed="rId4"/>
          <a:stretch>
            <a:fillRect/>
          </a:stretch>
        </p:blipFill>
        <p:spPr>
          <a:xfrm>
            <a:off x="2062560" y="1824140"/>
            <a:ext cx="7904585" cy="4466047"/>
          </a:xfrm>
          <a:prstGeom prst="rect">
            <a:avLst/>
          </a:prstGeom>
        </p:spPr>
      </p:pic>
    </p:spTree>
    <p:extLst>
      <p:ext uri="{BB962C8B-B14F-4D97-AF65-F5344CB8AC3E}">
        <p14:creationId xmlns:p14="http://schemas.microsoft.com/office/powerpoint/2010/main" val="1624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4ED2-BC7C-4955-ADA5-BF2C6B943EBA}"/>
              </a:ext>
            </a:extLst>
          </p:cNvPr>
          <p:cNvSpPr>
            <a:spLocks noGrp="1"/>
          </p:cNvSpPr>
          <p:nvPr>
            <p:ph type="title"/>
          </p:nvPr>
        </p:nvSpPr>
        <p:spPr>
          <a:xfrm>
            <a:off x="1141840" y="995516"/>
            <a:ext cx="10058400" cy="652719"/>
          </a:xfrm>
        </p:spPr>
        <p:txBody>
          <a:bodyPr>
            <a:normAutofit/>
          </a:bodyPr>
          <a:lstStyle/>
          <a:p>
            <a:r>
              <a:rPr lang="en-IE" sz="2400" dirty="0"/>
              <a:t>Other things you might find helpful in terms of background reading on community</a:t>
            </a:r>
          </a:p>
        </p:txBody>
      </p:sp>
      <p:sp>
        <p:nvSpPr>
          <p:cNvPr id="3" name="Content Placeholder 2">
            <a:extLst>
              <a:ext uri="{FF2B5EF4-FFF2-40B4-BE49-F238E27FC236}">
                <a16:creationId xmlns:a16="http://schemas.microsoft.com/office/drawing/2014/main" id="{2064555D-74EC-482C-A238-93761423DF78}"/>
              </a:ext>
            </a:extLst>
          </p:cNvPr>
          <p:cNvSpPr>
            <a:spLocks noGrp="1"/>
          </p:cNvSpPr>
          <p:nvPr>
            <p:ph idx="1"/>
          </p:nvPr>
        </p:nvSpPr>
        <p:spPr>
          <a:xfrm>
            <a:off x="682181" y="2178104"/>
            <a:ext cx="10827638" cy="2666742"/>
          </a:xfrm>
        </p:spPr>
        <p:txBody>
          <a:bodyPr/>
          <a:lstStyle/>
          <a:p>
            <a:r>
              <a:rPr lang="en-IE" dirty="0">
                <a:hlinkClick r:id="rId3"/>
              </a:rPr>
              <a:t>https://www.forbes.com/sites/tracybrower/2020/10/25/how-to-build-community-and-why-it-matters-so-much/?sh=380a495f751b</a:t>
            </a:r>
            <a:r>
              <a:rPr lang="en-IE" dirty="0"/>
              <a:t>   (How to Build Community and Why it Matters so much, Tracey Bower, Forbes Magazine)</a:t>
            </a:r>
          </a:p>
          <a:p>
            <a:r>
              <a:rPr lang="en-IE" dirty="0">
                <a:hlinkClick r:id="rId4"/>
              </a:rPr>
              <a:t>https://media.ascensionpress.com/2018/02/08/the-importance-of-christian-community/</a:t>
            </a:r>
            <a:r>
              <a:rPr lang="en-IE" dirty="0"/>
              <a:t>  (The Importance of Christian Community, Nicolas </a:t>
            </a:r>
            <a:r>
              <a:rPr lang="en-IE" dirty="0" err="1"/>
              <a:t>Lebanca</a:t>
            </a:r>
            <a:r>
              <a:rPr lang="en-IE" dirty="0"/>
              <a:t>, Ascension Press)</a:t>
            </a:r>
          </a:p>
          <a:p>
            <a:r>
              <a:rPr lang="en-IE" dirty="0">
                <a:hlinkClick r:id="rId5"/>
              </a:rPr>
              <a:t>https://newmansociety.org/community-matters/</a:t>
            </a:r>
            <a:r>
              <a:rPr lang="en-IE" dirty="0"/>
              <a:t>  Community Matters to a Catholic School’s Mission</a:t>
            </a:r>
          </a:p>
        </p:txBody>
      </p:sp>
    </p:spTree>
    <p:extLst>
      <p:ext uri="{BB962C8B-B14F-4D97-AF65-F5344CB8AC3E}">
        <p14:creationId xmlns:p14="http://schemas.microsoft.com/office/powerpoint/2010/main" val="171153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B6D-A9DF-41B6-81BB-75F372C73AB8}"/>
              </a:ext>
            </a:extLst>
          </p:cNvPr>
          <p:cNvSpPr>
            <a:spLocks noGrp="1"/>
          </p:cNvSpPr>
          <p:nvPr>
            <p:ph type="ctrTitle"/>
          </p:nvPr>
        </p:nvSpPr>
        <p:spPr/>
        <p:txBody>
          <a:bodyPr>
            <a:noAutofit/>
          </a:bodyPr>
          <a:lstStyle/>
          <a:p>
            <a:r>
              <a:rPr lang="en-IE" sz="4800" dirty="0"/>
              <a:t>Opening Year Assembly/Reflection</a:t>
            </a:r>
          </a:p>
        </p:txBody>
      </p:sp>
      <p:sp>
        <p:nvSpPr>
          <p:cNvPr id="3" name="Subtitle 2">
            <a:extLst>
              <a:ext uri="{FF2B5EF4-FFF2-40B4-BE49-F238E27FC236}">
                <a16:creationId xmlns:a16="http://schemas.microsoft.com/office/drawing/2014/main" id="{70487D97-6F6E-4ECE-BF86-8D361F219AA6}"/>
              </a:ext>
            </a:extLst>
          </p:cNvPr>
          <p:cNvSpPr>
            <a:spLocks noGrp="1"/>
          </p:cNvSpPr>
          <p:nvPr>
            <p:ph type="subTitle" idx="1"/>
          </p:nvPr>
        </p:nvSpPr>
        <p:spPr/>
        <p:txBody>
          <a:bodyPr/>
          <a:lstStyle/>
          <a:p>
            <a:r>
              <a:rPr lang="en-IE" dirty="0"/>
              <a:t>First Years</a:t>
            </a:r>
          </a:p>
        </p:txBody>
      </p:sp>
      <p:sp>
        <p:nvSpPr>
          <p:cNvPr id="4" name="Rectangle 3">
            <a:extLst>
              <a:ext uri="{FF2B5EF4-FFF2-40B4-BE49-F238E27FC236}">
                <a16:creationId xmlns:a16="http://schemas.microsoft.com/office/drawing/2014/main" id="{273D1638-8FA7-4BCD-B6C5-4DC7A0E44457}"/>
              </a:ext>
            </a:extLst>
          </p:cNvPr>
          <p:cNvSpPr/>
          <p:nvPr/>
        </p:nvSpPr>
        <p:spPr>
          <a:xfrm>
            <a:off x="1097280" y="1857956"/>
            <a:ext cx="280831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SCHOOL CREST HERE</a:t>
            </a:r>
          </a:p>
        </p:txBody>
      </p:sp>
    </p:spTree>
    <p:extLst>
      <p:ext uri="{BB962C8B-B14F-4D97-AF65-F5344CB8AC3E}">
        <p14:creationId xmlns:p14="http://schemas.microsoft.com/office/powerpoint/2010/main" val="14592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t candle and a white flower">
            <a:extLst>
              <a:ext uri="{FF2B5EF4-FFF2-40B4-BE49-F238E27FC236}">
                <a16:creationId xmlns:a16="http://schemas.microsoft.com/office/drawing/2014/main" id="{4123BBD8-6459-474B-8129-E2B27508C3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8051" y="1846263"/>
            <a:ext cx="6664552" cy="4443924"/>
          </a:xfrm>
        </p:spPr>
      </p:pic>
    </p:spTree>
    <p:extLst>
      <p:ext uri="{BB962C8B-B14F-4D97-AF65-F5344CB8AC3E}">
        <p14:creationId xmlns:p14="http://schemas.microsoft.com/office/powerpoint/2010/main" val="2039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d-in-Community vs God-the-Loner | Block Island Times">
            <a:extLst>
              <a:ext uri="{FF2B5EF4-FFF2-40B4-BE49-F238E27FC236}">
                <a16:creationId xmlns:a16="http://schemas.microsoft.com/office/drawing/2014/main" id="{1C8E047B-3B81-42DA-AF57-E2F9FC157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4740" y="1814590"/>
            <a:ext cx="3657275" cy="444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1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A8A1-7A67-404D-AA47-29ED618F9FD7}"/>
              </a:ext>
            </a:extLst>
          </p:cNvPr>
          <p:cNvSpPr>
            <a:spLocks noGrp="1"/>
          </p:cNvSpPr>
          <p:nvPr>
            <p:ph type="title"/>
          </p:nvPr>
        </p:nvSpPr>
        <p:spPr/>
        <p:txBody>
          <a:bodyPr>
            <a:normAutofit/>
          </a:bodyPr>
          <a:lstStyle/>
          <a:p>
            <a:r>
              <a:rPr lang="en-IE" sz="3200" dirty="0"/>
              <a:t>And the people here to help us build our sense of community</a:t>
            </a:r>
          </a:p>
        </p:txBody>
      </p:sp>
    </p:spTree>
    <p:extLst>
      <p:ext uri="{BB962C8B-B14F-4D97-AF65-F5344CB8AC3E}">
        <p14:creationId xmlns:p14="http://schemas.microsoft.com/office/powerpoint/2010/main" val="47856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8E45-4C8C-4969-A3B3-1152CD6CB1C2}"/>
              </a:ext>
            </a:extLst>
          </p:cNvPr>
          <p:cNvSpPr>
            <a:spLocks noGrp="1"/>
          </p:cNvSpPr>
          <p:nvPr>
            <p:ph type="title"/>
          </p:nvPr>
        </p:nvSpPr>
        <p:spPr/>
        <p:txBody>
          <a:bodyPr>
            <a:normAutofit/>
          </a:bodyPr>
          <a:lstStyle/>
          <a:p>
            <a:r>
              <a:rPr lang="en-IE" sz="4000" dirty="0"/>
              <a:t>Our school:</a:t>
            </a:r>
          </a:p>
        </p:txBody>
      </p:sp>
      <p:pic>
        <p:nvPicPr>
          <p:cNvPr id="4" name="Online Media 3" title="Wonder (2017 Movie) Official Clip “First Day” – Julia Roberts, Owen Wilson, Jacob Tremblay">
            <a:hlinkClick r:id="" action="ppaction://media"/>
            <a:extLst>
              <a:ext uri="{FF2B5EF4-FFF2-40B4-BE49-F238E27FC236}">
                <a16:creationId xmlns:a16="http://schemas.microsoft.com/office/drawing/2014/main" id="{8CCE9EC4-9267-42EC-8B4B-2224DCB0624E}"/>
              </a:ext>
            </a:extLst>
          </p:cNvPr>
          <p:cNvPicPr>
            <a:picLocks noGrp="1" noRot="1" noChangeAspect="1"/>
          </p:cNvPicPr>
          <p:nvPr>
            <p:ph idx="1"/>
            <a:videoFile r:link="rId1"/>
          </p:nvPr>
        </p:nvPicPr>
        <p:blipFill>
          <a:blip r:embed="rId4"/>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13440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st Off, USCIS Launches H-2A Eligibility for 16 Additional Countries to  Participate in the H-2A and H-2B Programs - EasyBlog - BKJ Visa Law">
            <a:extLst>
              <a:ext uri="{FF2B5EF4-FFF2-40B4-BE49-F238E27FC236}">
                <a16:creationId xmlns:a16="http://schemas.microsoft.com/office/drawing/2014/main" id="{3CA1EE74-7EF7-4265-93F4-A62FAEFD8F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5767" y="1799303"/>
            <a:ext cx="8514124" cy="44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8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ehind the Spacecraft – Perseverance – The Next Mars Rover">
            <a:hlinkClick r:id="" action="ppaction://media"/>
            <a:extLst>
              <a:ext uri="{FF2B5EF4-FFF2-40B4-BE49-F238E27FC236}">
                <a16:creationId xmlns:a16="http://schemas.microsoft.com/office/drawing/2014/main" id="{02AE5C31-B936-4975-A9EC-464D0FDDB0B1}"/>
              </a:ext>
            </a:extLst>
          </p:cNvPr>
          <p:cNvPicPr>
            <a:picLocks noGrp="1" noRot="1" noChangeAspect="1"/>
          </p:cNvPicPr>
          <p:nvPr>
            <p:ph idx="1"/>
            <a:videoFile r:link="rId1"/>
          </p:nvPr>
        </p:nvPicPr>
        <p:blipFill>
          <a:blip r:embed="rId4"/>
          <a:stretch>
            <a:fillRect/>
          </a:stretch>
        </p:blipFill>
        <p:spPr>
          <a:xfrm>
            <a:off x="1834547" y="1846263"/>
            <a:ext cx="7852378" cy="4436550"/>
          </a:xfrm>
          <a:prstGeom prst="rect">
            <a:avLst/>
          </a:prstGeom>
        </p:spPr>
      </p:pic>
    </p:spTree>
    <p:extLst>
      <p:ext uri="{BB962C8B-B14F-4D97-AF65-F5344CB8AC3E}">
        <p14:creationId xmlns:p14="http://schemas.microsoft.com/office/powerpoint/2010/main" val="2820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73545"/>
      </a:dk2>
      <a:lt2>
        <a:srgbClr val="DCD8DC"/>
      </a:lt2>
      <a:accent1>
        <a:srgbClr val="AD84C6"/>
      </a:accent1>
      <a:accent2>
        <a:srgbClr val="DCD8DC"/>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3" ma:contentTypeDescription="Create a new document." ma:contentTypeScope="" ma:versionID="3951e453c3c0e0538fbf923a1513637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c1410cccc260264831a455c4486554f"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9EF8A4-F391-4F88-AEA9-A9F79FF5BD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187C5F6-4EC9-4E2F-8935-400E5F6B0CA3}">
  <ds:schemaRefs>
    <ds:schemaRef ds:uri="http://schemas.microsoft.com/sharepoint/v3/contenttype/forms"/>
  </ds:schemaRefs>
</ds:datastoreItem>
</file>

<file path=customXml/itemProps3.xml><?xml version="1.0" encoding="utf-8"?>
<ds:datastoreItem xmlns:ds="http://schemas.openxmlformats.org/officeDocument/2006/customXml" ds:itemID="{0A6CB965-F19D-4CA1-906C-3EB2C3390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1845</TotalTime>
  <Words>1347</Words>
  <Application>Microsoft Office PowerPoint</Application>
  <PresentationFormat>Widescreen</PresentationFormat>
  <Paragraphs>94</Paragraphs>
  <Slides>13</Slides>
  <Notes>13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Gaelic</vt:lpstr>
      <vt:lpstr>Wingdings</vt:lpstr>
      <vt:lpstr>Retrospect</vt:lpstr>
      <vt:lpstr>Introduction for Principal </vt:lpstr>
      <vt:lpstr>Other things you might find helpful in terms of background reading on community</vt:lpstr>
      <vt:lpstr>Opening Year Assembly/Reflection</vt:lpstr>
      <vt:lpstr>PowerPoint Presentation</vt:lpstr>
      <vt:lpstr>PowerPoint Presentation</vt:lpstr>
      <vt:lpstr>And the people here to help us build our sense of community</vt:lpstr>
      <vt:lpstr>Our school:</vt:lpstr>
      <vt:lpstr>PowerPoint Presentation</vt:lpstr>
      <vt:lpstr>PowerPoint Presentation</vt:lpstr>
      <vt:lpstr>PowerPoint Presentation</vt:lpstr>
      <vt:lpstr>PowerPoint Presentation</vt:lpstr>
      <vt:lpstr>We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for Principal</dc:title>
  <dc:creator>Kate Liffey</dc:creator>
  <cp:lastModifiedBy>Helena McKenna</cp:lastModifiedBy>
  <cp:revision>6</cp:revision>
  <dcterms:created xsi:type="dcterms:W3CDTF">2021-05-16T14:01:47Z</dcterms:created>
  <dcterms:modified xsi:type="dcterms:W3CDTF">2021-08-15T17:07:19Z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