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483" r:id="rId5"/>
    <p:sldId id="507" r:id="rId6"/>
    <p:sldId id="472" r:id="rId7"/>
    <p:sldId id="508" r:id="rId8"/>
    <p:sldId id="513" r:id="rId9"/>
    <p:sldId id="509" r:id="rId10"/>
    <p:sldId id="515" r:id="rId11"/>
    <p:sldId id="514" r:id="rId12"/>
    <p:sldId id="516" r:id="rId13"/>
    <p:sldId id="519" r:id="rId14"/>
    <p:sldId id="517" r:id="rId15"/>
    <p:sldId id="51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72959" autoAdjust="0"/>
  </p:normalViewPr>
  <p:slideViewPr>
    <p:cSldViewPr snapToGrid="0">
      <p:cViewPr varScale="1">
        <p:scale>
          <a:sx n="65" d="100"/>
          <a:sy n="65" d="100"/>
        </p:scale>
        <p:origin x="765"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a McKenna" userId="c45e408a-5880-4300-8dc4-3828b5efde3b" providerId="ADAL" clId="{0234BC8D-AA45-4055-AA98-A82B4087B9E2}"/>
    <pc:docChg chg="custSel modSld">
      <pc:chgData name="Helena McKenna" userId="c45e408a-5880-4300-8dc4-3828b5efde3b" providerId="ADAL" clId="{0234BC8D-AA45-4055-AA98-A82B4087B9E2}" dt="2021-08-15T17:12:36.641" v="34" actId="1076"/>
      <pc:docMkLst>
        <pc:docMk/>
      </pc:docMkLst>
      <pc:sldChg chg="modSp mod">
        <pc:chgData name="Helena McKenna" userId="c45e408a-5880-4300-8dc4-3828b5efde3b" providerId="ADAL" clId="{0234BC8D-AA45-4055-AA98-A82B4087B9E2}" dt="2021-08-15T17:08:40.454" v="9" actId="20577"/>
        <pc:sldMkLst>
          <pc:docMk/>
          <pc:sldMk cId="2536138444" sldId="483"/>
        </pc:sldMkLst>
        <pc:spChg chg="mod">
          <ac:chgData name="Helena McKenna" userId="c45e408a-5880-4300-8dc4-3828b5efde3b" providerId="ADAL" clId="{0234BC8D-AA45-4055-AA98-A82B4087B9E2}" dt="2021-08-15T17:08:40.454" v="9" actId="20577"/>
          <ac:spMkLst>
            <pc:docMk/>
            <pc:sldMk cId="2536138444" sldId="483"/>
            <ac:spMk id="3" creationId="{D8FD03E2-64EB-433F-8EA0-DD3D9D263496}"/>
          </ac:spMkLst>
        </pc:spChg>
      </pc:sldChg>
      <pc:sldChg chg="modSp mod">
        <pc:chgData name="Helena McKenna" userId="c45e408a-5880-4300-8dc4-3828b5efde3b" providerId="ADAL" clId="{0234BC8D-AA45-4055-AA98-A82B4087B9E2}" dt="2021-08-15T17:09:01.003" v="13" actId="1076"/>
        <pc:sldMkLst>
          <pc:docMk/>
          <pc:sldMk cId="1711534910" sldId="507"/>
        </pc:sldMkLst>
        <pc:spChg chg="mod">
          <ac:chgData name="Helena McKenna" userId="c45e408a-5880-4300-8dc4-3828b5efde3b" providerId="ADAL" clId="{0234BC8D-AA45-4055-AA98-A82B4087B9E2}" dt="2021-08-15T17:09:01.003" v="13" actId="1076"/>
          <ac:spMkLst>
            <pc:docMk/>
            <pc:sldMk cId="1711534910" sldId="507"/>
            <ac:spMk id="2" creationId="{7DA84ED2-BC7C-4955-ADA5-BF2C6B943EBA}"/>
          </ac:spMkLst>
        </pc:spChg>
        <pc:spChg chg="mod">
          <ac:chgData name="Helena McKenna" userId="c45e408a-5880-4300-8dc4-3828b5efde3b" providerId="ADAL" clId="{0234BC8D-AA45-4055-AA98-A82B4087B9E2}" dt="2021-08-15T17:08:53.469" v="11" actId="14100"/>
          <ac:spMkLst>
            <pc:docMk/>
            <pc:sldMk cId="1711534910" sldId="507"/>
            <ac:spMk id="3" creationId="{2064555D-74EC-482C-A238-93761423DF78}"/>
          </ac:spMkLst>
        </pc:spChg>
      </pc:sldChg>
      <pc:sldChg chg="delSp modSp mod">
        <pc:chgData name="Helena McKenna" userId="c45e408a-5880-4300-8dc4-3828b5efde3b" providerId="ADAL" clId="{0234BC8D-AA45-4055-AA98-A82B4087B9E2}" dt="2021-08-15T17:09:13.040" v="15" actId="14100"/>
        <pc:sldMkLst>
          <pc:docMk/>
          <pc:sldMk cId="203911060" sldId="508"/>
        </pc:sldMkLst>
        <pc:spChg chg="del">
          <ac:chgData name="Helena McKenna" userId="c45e408a-5880-4300-8dc4-3828b5efde3b" providerId="ADAL" clId="{0234BC8D-AA45-4055-AA98-A82B4087B9E2}" dt="2021-08-15T17:09:08.699" v="14" actId="478"/>
          <ac:spMkLst>
            <pc:docMk/>
            <pc:sldMk cId="203911060" sldId="508"/>
            <ac:spMk id="2" creationId="{9B63D9EA-9B03-4B4C-B52E-6ABDF9557438}"/>
          </ac:spMkLst>
        </pc:spChg>
        <pc:picChg chg="mod">
          <ac:chgData name="Helena McKenna" userId="c45e408a-5880-4300-8dc4-3828b5efde3b" providerId="ADAL" clId="{0234BC8D-AA45-4055-AA98-A82B4087B9E2}" dt="2021-08-15T17:09:13.040" v="15" actId="14100"/>
          <ac:picMkLst>
            <pc:docMk/>
            <pc:sldMk cId="203911060" sldId="508"/>
            <ac:picMk id="5" creationId="{4123BBD8-6459-474B-8129-E2B27508C341}"/>
          </ac:picMkLst>
        </pc:picChg>
      </pc:sldChg>
      <pc:sldChg chg="delSp modSp mod">
        <pc:chgData name="Helena McKenna" userId="c45e408a-5880-4300-8dc4-3828b5efde3b" providerId="ADAL" clId="{0234BC8D-AA45-4055-AA98-A82B4087B9E2}" dt="2021-08-15T17:09:21.469" v="17" actId="14100"/>
        <pc:sldMkLst>
          <pc:docMk/>
          <pc:sldMk cId="2476314673" sldId="513"/>
        </pc:sldMkLst>
        <pc:spChg chg="del">
          <ac:chgData name="Helena McKenna" userId="c45e408a-5880-4300-8dc4-3828b5efde3b" providerId="ADAL" clId="{0234BC8D-AA45-4055-AA98-A82B4087B9E2}" dt="2021-08-15T17:09:18.150" v="16" actId="478"/>
          <ac:spMkLst>
            <pc:docMk/>
            <pc:sldMk cId="2476314673" sldId="513"/>
            <ac:spMk id="2" creationId="{0422A40D-DE47-41AE-A990-DB8800110668}"/>
          </ac:spMkLst>
        </pc:spChg>
        <pc:picChg chg="mod">
          <ac:chgData name="Helena McKenna" userId="c45e408a-5880-4300-8dc4-3828b5efde3b" providerId="ADAL" clId="{0234BC8D-AA45-4055-AA98-A82B4087B9E2}" dt="2021-08-15T17:09:21.469" v="17" actId="14100"/>
          <ac:picMkLst>
            <pc:docMk/>
            <pc:sldMk cId="2476314673" sldId="513"/>
            <ac:picMk id="3074" creationId="{1C8E047B-3B81-42DA-AF57-E2F9FC157543}"/>
          </ac:picMkLst>
        </pc:picChg>
      </pc:sldChg>
      <pc:sldChg chg="modSp mod">
        <pc:chgData name="Helena McKenna" userId="c45e408a-5880-4300-8dc4-3828b5efde3b" providerId="ADAL" clId="{0234BC8D-AA45-4055-AA98-A82B4087B9E2}" dt="2021-08-15T17:11:38.095" v="27" actId="403"/>
        <pc:sldMkLst>
          <pc:docMk/>
          <pc:sldMk cId="1425191372" sldId="514"/>
        </pc:sldMkLst>
        <pc:spChg chg="mod">
          <ac:chgData name="Helena McKenna" userId="c45e408a-5880-4300-8dc4-3828b5efde3b" providerId="ADAL" clId="{0234BC8D-AA45-4055-AA98-A82B4087B9E2}" dt="2021-08-15T17:11:33.709" v="26" actId="113"/>
          <ac:spMkLst>
            <pc:docMk/>
            <pc:sldMk cId="1425191372" sldId="514"/>
            <ac:spMk id="2" creationId="{CDC4913F-93DB-4892-A0F1-C59C8FB7AC6B}"/>
          </ac:spMkLst>
        </pc:spChg>
        <pc:spChg chg="mod">
          <ac:chgData name="Helena McKenna" userId="c45e408a-5880-4300-8dc4-3828b5efde3b" providerId="ADAL" clId="{0234BC8D-AA45-4055-AA98-A82B4087B9E2}" dt="2021-08-15T17:11:38.095" v="27" actId="403"/>
          <ac:spMkLst>
            <pc:docMk/>
            <pc:sldMk cId="1425191372" sldId="514"/>
            <ac:spMk id="3" creationId="{AAA4F4EA-8CA8-4435-AD90-18E03EB26D5C}"/>
          </ac:spMkLst>
        </pc:spChg>
        <pc:picChg chg="mod">
          <ac:chgData name="Helena McKenna" userId="c45e408a-5880-4300-8dc4-3828b5efde3b" providerId="ADAL" clId="{0234BC8D-AA45-4055-AA98-A82B4087B9E2}" dt="2021-08-15T17:11:14.245" v="22" actId="14100"/>
          <ac:picMkLst>
            <pc:docMk/>
            <pc:sldMk cId="1425191372" sldId="514"/>
            <ac:picMk id="4" creationId="{6D8041A1-8B0B-4CD6-9341-58A7C22F11B1}"/>
          </ac:picMkLst>
        </pc:picChg>
        <pc:picChg chg="mod">
          <ac:chgData name="Helena McKenna" userId="c45e408a-5880-4300-8dc4-3828b5efde3b" providerId="ADAL" clId="{0234BC8D-AA45-4055-AA98-A82B4087B9E2}" dt="2021-08-15T17:11:22.942" v="24" actId="1076"/>
          <ac:picMkLst>
            <pc:docMk/>
            <pc:sldMk cId="1425191372" sldId="514"/>
            <ac:picMk id="1026" creationId="{605535EF-3C3B-4D54-BF5A-4130E58C785E}"/>
          </ac:picMkLst>
        </pc:picChg>
      </pc:sldChg>
      <pc:sldChg chg="delSp modSp mod">
        <pc:chgData name="Helena McKenna" userId="c45e408a-5880-4300-8dc4-3828b5efde3b" providerId="ADAL" clId="{0234BC8D-AA45-4055-AA98-A82B4087B9E2}" dt="2021-08-15T17:09:43.855" v="20" actId="14100"/>
        <pc:sldMkLst>
          <pc:docMk/>
          <pc:sldMk cId="2254458682" sldId="515"/>
        </pc:sldMkLst>
        <pc:spChg chg="del">
          <ac:chgData name="Helena McKenna" userId="c45e408a-5880-4300-8dc4-3828b5efde3b" providerId="ADAL" clId="{0234BC8D-AA45-4055-AA98-A82B4087B9E2}" dt="2021-08-15T17:09:35.328" v="18" actId="478"/>
          <ac:spMkLst>
            <pc:docMk/>
            <pc:sldMk cId="2254458682" sldId="515"/>
            <ac:spMk id="2" creationId="{1FEF2097-E378-43B0-8A42-1C79129DDBB2}"/>
          </ac:spMkLst>
        </pc:spChg>
        <pc:picChg chg="mod">
          <ac:chgData name="Helena McKenna" userId="c45e408a-5880-4300-8dc4-3828b5efde3b" providerId="ADAL" clId="{0234BC8D-AA45-4055-AA98-A82B4087B9E2}" dt="2021-08-15T17:09:43.855" v="20" actId="14100"/>
          <ac:picMkLst>
            <pc:docMk/>
            <pc:sldMk cId="2254458682" sldId="515"/>
            <ac:picMk id="2050" creationId="{AB61F0DB-32E8-4650-B01C-F4AE983D73B3}"/>
          </ac:picMkLst>
        </pc:picChg>
      </pc:sldChg>
      <pc:sldChg chg="delSp modSp mod">
        <pc:chgData name="Helena McKenna" userId="c45e408a-5880-4300-8dc4-3828b5efde3b" providerId="ADAL" clId="{0234BC8D-AA45-4055-AA98-A82B4087B9E2}" dt="2021-08-15T17:12:07.194" v="30" actId="14100"/>
        <pc:sldMkLst>
          <pc:docMk/>
          <pc:sldMk cId="3091988449" sldId="516"/>
        </pc:sldMkLst>
        <pc:spChg chg="del">
          <ac:chgData name="Helena McKenna" userId="c45e408a-5880-4300-8dc4-3828b5efde3b" providerId="ADAL" clId="{0234BC8D-AA45-4055-AA98-A82B4087B9E2}" dt="2021-08-15T17:12:00.279" v="28" actId="478"/>
          <ac:spMkLst>
            <pc:docMk/>
            <pc:sldMk cId="3091988449" sldId="516"/>
            <ac:spMk id="2" creationId="{CC228D1B-C972-4D94-AB33-F45849838AF4}"/>
          </ac:spMkLst>
        </pc:spChg>
        <pc:picChg chg="mod">
          <ac:chgData name="Helena McKenna" userId="c45e408a-5880-4300-8dc4-3828b5efde3b" providerId="ADAL" clId="{0234BC8D-AA45-4055-AA98-A82B4087B9E2}" dt="2021-08-15T17:12:07.194" v="30" actId="14100"/>
          <ac:picMkLst>
            <pc:docMk/>
            <pc:sldMk cId="3091988449" sldId="516"/>
            <ac:picMk id="4" creationId="{40ED8B68-8637-4BD5-81B1-90A34708FC87}"/>
          </ac:picMkLst>
        </pc:picChg>
      </pc:sldChg>
      <pc:sldChg chg="delSp modSp mod">
        <pc:chgData name="Helena McKenna" userId="c45e408a-5880-4300-8dc4-3828b5efde3b" providerId="ADAL" clId="{0234BC8D-AA45-4055-AA98-A82B4087B9E2}" dt="2021-08-15T17:12:36.641" v="34" actId="1076"/>
        <pc:sldMkLst>
          <pc:docMk/>
          <pc:sldMk cId="2270512468" sldId="518"/>
        </pc:sldMkLst>
        <pc:spChg chg="del">
          <ac:chgData name="Helena McKenna" userId="c45e408a-5880-4300-8dc4-3828b5efde3b" providerId="ADAL" clId="{0234BC8D-AA45-4055-AA98-A82B4087B9E2}" dt="2021-08-15T17:12:30.141" v="32" actId="478"/>
          <ac:spMkLst>
            <pc:docMk/>
            <pc:sldMk cId="2270512468" sldId="518"/>
            <ac:spMk id="2" creationId="{DC1BDCB4-3D21-4453-96F9-6D38703C94AA}"/>
          </ac:spMkLst>
        </pc:spChg>
        <pc:picChg chg="mod">
          <ac:chgData name="Helena McKenna" userId="c45e408a-5880-4300-8dc4-3828b5efde3b" providerId="ADAL" clId="{0234BC8D-AA45-4055-AA98-A82B4087B9E2}" dt="2021-08-15T17:12:36.641" v="34" actId="1076"/>
          <ac:picMkLst>
            <pc:docMk/>
            <pc:sldMk cId="2270512468" sldId="518"/>
            <ac:picMk id="4" creationId="{094F7716-8C53-4611-A812-C361CECA7F91}"/>
          </ac:picMkLst>
        </pc:picChg>
      </pc:sldChg>
      <pc:sldChg chg="delSp">
        <pc:chgData name="Helena McKenna" userId="c45e408a-5880-4300-8dc4-3828b5efde3b" providerId="ADAL" clId="{0234BC8D-AA45-4055-AA98-A82B4087B9E2}" dt="2021-08-15T17:12:14.358" v="31" actId="478"/>
        <pc:sldMkLst>
          <pc:docMk/>
          <pc:sldMk cId="478565445" sldId="519"/>
        </pc:sldMkLst>
        <pc:spChg chg="del">
          <ac:chgData name="Helena McKenna" userId="c45e408a-5880-4300-8dc4-3828b5efde3b" providerId="ADAL" clId="{0234BC8D-AA45-4055-AA98-A82B4087B9E2}" dt="2021-08-15T17:12:14.358" v="31" actId="478"/>
          <ac:spMkLst>
            <pc:docMk/>
            <pc:sldMk cId="478565445" sldId="519"/>
            <ac:spMk id="3" creationId="{DDAAD9FC-3C76-453B-93DA-B0759D125118}"/>
          </ac:spMkLst>
        </pc:spChg>
      </pc:sldChg>
    </pc:docChg>
  </pc:docChgLst>
  <pc:docChgLst>
    <pc:chgData name="Kate Liffey" userId="6e2fb13d-40e4-41d4-9c2b-b3491fdc7395" providerId="ADAL" clId="{96CA0ECB-7815-47FB-8549-34FB38330D38}"/>
    <pc:docChg chg="custSel addSld delSld modSld">
      <pc:chgData name="Kate Liffey" userId="6e2fb13d-40e4-41d4-9c2b-b3491fdc7395" providerId="ADAL" clId="{96CA0ECB-7815-47FB-8549-34FB38330D38}" dt="2021-07-13T09:45:51.518" v="273"/>
      <pc:docMkLst>
        <pc:docMk/>
      </pc:docMkLst>
      <pc:sldChg chg="modSp mod">
        <pc:chgData name="Kate Liffey" userId="6e2fb13d-40e4-41d4-9c2b-b3491fdc7395" providerId="ADAL" clId="{96CA0ECB-7815-47FB-8549-34FB38330D38}" dt="2021-07-09T13:06:36.167" v="6" actId="20577"/>
        <pc:sldMkLst>
          <pc:docMk/>
          <pc:sldMk cId="145929108" sldId="472"/>
        </pc:sldMkLst>
        <pc:spChg chg="mod">
          <ac:chgData name="Kate Liffey" userId="6e2fb13d-40e4-41d4-9c2b-b3491fdc7395" providerId="ADAL" clId="{96CA0ECB-7815-47FB-8549-34FB38330D38}" dt="2021-07-09T13:06:36.167" v="6" actId="20577"/>
          <ac:spMkLst>
            <pc:docMk/>
            <pc:sldMk cId="145929108" sldId="472"/>
            <ac:spMk id="3" creationId="{70487D97-6F6E-4ECE-BF86-8D361F219AA6}"/>
          </ac:spMkLst>
        </pc:spChg>
      </pc:sldChg>
      <pc:sldChg chg="modSp mod">
        <pc:chgData name="Kate Liffey" userId="6e2fb13d-40e4-41d4-9c2b-b3491fdc7395" providerId="ADAL" clId="{96CA0ECB-7815-47FB-8549-34FB38330D38}" dt="2021-07-13T09:43:21.512" v="27" actId="20577"/>
        <pc:sldMkLst>
          <pc:docMk/>
          <pc:sldMk cId="2536138444" sldId="483"/>
        </pc:sldMkLst>
        <pc:spChg chg="mod">
          <ac:chgData name="Kate Liffey" userId="6e2fb13d-40e4-41d4-9c2b-b3491fdc7395" providerId="ADAL" clId="{96CA0ECB-7815-47FB-8549-34FB38330D38}" dt="2021-07-13T09:43:21.512" v="27" actId="20577"/>
          <ac:spMkLst>
            <pc:docMk/>
            <pc:sldMk cId="2536138444" sldId="483"/>
            <ac:spMk id="3" creationId="{D8FD03E2-64EB-433F-8EA0-DD3D9D263496}"/>
          </ac:spMkLst>
        </pc:spChg>
      </pc:sldChg>
      <pc:sldChg chg="addSp delSp modSp modAnim modNotesTx">
        <pc:chgData name="Kate Liffey" userId="6e2fb13d-40e4-41d4-9c2b-b3491fdc7395" providerId="ADAL" clId="{96CA0ECB-7815-47FB-8549-34FB38330D38}" dt="2021-07-09T20:21:21.272" v="19" actId="478"/>
        <pc:sldMkLst>
          <pc:docMk/>
          <pc:sldMk cId="1344039839" sldId="509"/>
        </pc:sldMkLst>
        <pc:spChg chg="add del mod">
          <ac:chgData name="Kate Liffey" userId="6e2fb13d-40e4-41d4-9c2b-b3491fdc7395" providerId="ADAL" clId="{96CA0ECB-7815-47FB-8549-34FB38330D38}" dt="2021-07-09T20:21:21.272" v="19" actId="478"/>
          <ac:spMkLst>
            <pc:docMk/>
            <pc:sldMk cId="1344039839" sldId="509"/>
            <ac:spMk id="3" creationId="{E240C127-9155-4214-8D55-586C5B0510EB}"/>
          </ac:spMkLst>
        </pc:spChg>
        <pc:picChg chg="del">
          <ac:chgData name="Kate Liffey" userId="6e2fb13d-40e4-41d4-9c2b-b3491fdc7395" providerId="ADAL" clId="{96CA0ECB-7815-47FB-8549-34FB38330D38}" dt="2021-07-09T13:06:40.486" v="7" actId="478"/>
          <ac:picMkLst>
            <pc:docMk/>
            <pc:sldMk cId="1344039839" sldId="509"/>
            <ac:picMk id="4" creationId="{8CCE9EC4-9267-42EC-8B4B-2224DCB0624E}"/>
          </ac:picMkLst>
        </pc:picChg>
        <pc:picChg chg="add mod">
          <ac:chgData name="Kate Liffey" userId="6e2fb13d-40e4-41d4-9c2b-b3491fdc7395" providerId="ADAL" clId="{96CA0ECB-7815-47FB-8549-34FB38330D38}" dt="2021-07-09T13:07:25.341" v="17" actId="1076"/>
          <ac:picMkLst>
            <pc:docMk/>
            <pc:sldMk cId="1344039839" sldId="509"/>
            <ac:picMk id="5" creationId="{2A4865AF-0438-4D3F-B690-3846ED2F5F53}"/>
          </ac:picMkLst>
        </pc:picChg>
      </pc:sldChg>
      <pc:sldChg chg="del">
        <pc:chgData name="Kate Liffey" userId="6e2fb13d-40e4-41d4-9c2b-b3491fdc7395" providerId="ADAL" clId="{96CA0ECB-7815-47FB-8549-34FB38330D38}" dt="2021-07-09T13:06:43.470" v="9" actId="47"/>
        <pc:sldMkLst>
          <pc:docMk/>
          <pc:sldMk cId="2831985615" sldId="510"/>
        </pc:sldMkLst>
      </pc:sldChg>
      <pc:sldChg chg="del">
        <pc:chgData name="Kate Liffey" userId="6e2fb13d-40e4-41d4-9c2b-b3491fdc7395" providerId="ADAL" clId="{96CA0ECB-7815-47FB-8549-34FB38330D38}" dt="2021-07-09T13:06:43.641" v="10" actId="47"/>
        <pc:sldMkLst>
          <pc:docMk/>
          <pc:sldMk cId="282033760" sldId="511"/>
        </pc:sldMkLst>
      </pc:sldChg>
      <pc:sldChg chg="del">
        <pc:chgData name="Kate Liffey" userId="6e2fb13d-40e4-41d4-9c2b-b3491fdc7395" providerId="ADAL" clId="{96CA0ECB-7815-47FB-8549-34FB38330D38}" dt="2021-07-09T13:06:43.800" v="11" actId="47"/>
        <pc:sldMkLst>
          <pc:docMk/>
          <pc:sldMk cId="989058013" sldId="512"/>
        </pc:sldMkLst>
      </pc:sldChg>
      <pc:sldChg chg="addSp modSp new">
        <pc:chgData name="Kate Liffey" userId="6e2fb13d-40e4-41d4-9c2b-b3491fdc7395" providerId="ADAL" clId="{96CA0ECB-7815-47FB-8549-34FB38330D38}" dt="2021-07-09T13:07:09.126" v="16"/>
        <pc:sldMkLst>
          <pc:docMk/>
          <pc:sldMk cId="1425191372" sldId="514"/>
        </pc:sldMkLst>
        <pc:picChg chg="add mod">
          <ac:chgData name="Kate Liffey" userId="6e2fb13d-40e4-41d4-9c2b-b3491fdc7395" providerId="ADAL" clId="{96CA0ECB-7815-47FB-8549-34FB38330D38}" dt="2021-07-09T13:07:09.126" v="16"/>
          <ac:picMkLst>
            <pc:docMk/>
            <pc:sldMk cId="1425191372" sldId="514"/>
            <ac:picMk id="4" creationId="{6D8041A1-8B0B-4CD6-9341-58A7C22F11B1}"/>
          </ac:picMkLst>
        </pc:picChg>
      </pc:sldChg>
      <pc:sldChg chg="del">
        <pc:chgData name="Kate Liffey" userId="6e2fb13d-40e4-41d4-9c2b-b3491fdc7395" providerId="ADAL" clId="{96CA0ECB-7815-47FB-8549-34FB38330D38}" dt="2021-07-09T13:06:43.966" v="12" actId="47"/>
        <pc:sldMkLst>
          <pc:docMk/>
          <pc:sldMk cId="1726109765" sldId="514"/>
        </pc:sldMkLst>
      </pc:sldChg>
      <pc:sldChg chg="del">
        <pc:chgData name="Kate Liffey" userId="6e2fb13d-40e4-41d4-9c2b-b3491fdc7395" providerId="ADAL" clId="{96CA0ECB-7815-47FB-8549-34FB38330D38}" dt="2021-07-09T13:06:44.115" v="13" actId="47"/>
        <pc:sldMkLst>
          <pc:docMk/>
          <pc:sldMk cId="1648401563" sldId="515"/>
        </pc:sldMkLst>
      </pc:sldChg>
      <pc:sldChg chg="modSp new mod">
        <pc:chgData name="Kate Liffey" userId="6e2fb13d-40e4-41d4-9c2b-b3491fdc7395" providerId="ADAL" clId="{96CA0ECB-7815-47FB-8549-34FB38330D38}" dt="2021-07-09T20:22:28.940" v="22" actId="27636"/>
        <pc:sldMkLst>
          <pc:docMk/>
          <pc:sldMk cId="2254458682" sldId="515"/>
        </pc:sldMkLst>
        <pc:spChg chg="mod">
          <ac:chgData name="Kate Liffey" userId="6e2fb13d-40e4-41d4-9c2b-b3491fdc7395" providerId="ADAL" clId="{96CA0ECB-7815-47FB-8549-34FB38330D38}" dt="2021-07-09T20:22:28.940" v="22" actId="27636"/>
          <ac:spMkLst>
            <pc:docMk/>
            <pc:sldMk cId="2254458682" sldId="515"/>
            <ac:spMk id="2" creationId="{1FEF2097-E378-43B0-8A42-1C79129DDBB2}"/>
          </ac:spMkLst>
        </pc:spChg>
      </pc:sldChg>
      <pc:sldChg chg="del">
        <pc:chgData name="Kate Liffey" userId="6e2fb13d-40e4-41d4-9c2b-b3491fdc7395" providerId="ADAL" clId="{96CA0ECB-7815-47FB-8549-34FB38330D38}" dt="2021-07-09T13:06:44.294" v="14" actId="47"/>
        <pc:sldMkLst>
          <pc:docMk/>
          <pc:sldMk cId="162490855" sldId="516"/>
        </pc:sldMkLst>
      </pc:sldChg>
      <pc:sldChg chg="new modNotesTx">
        <pc:chgData name="Kate Liffey" userId="6e2fb13d-40e4-41d4-9c2b-b3491fdc7395" providerId="ADAL" clId="{96CA0ECB-7815-47FB-8549-34FB38330D38}" dt="2021-07-13T09:44:16.566" v="272" actId="20577"/>
        <pc:sldMkLst>
          <pc:docMk/>
          <pc:sldMk cId="3091988449" sldId="516"/>
        </pc:sldMkLst>
      </pc:sldChg>
      <pc:sldChg chg="addSp delSp modSp new modAnim">
        <pc:chgData name="Kate Liffey" userId="6e2fb13d-40e4-41d4-9c2b-b3491fdc7395" providerId="ADAL" clId="{96CA0ECB-7815-47FB-8549-34FB38330D38}" dt="2021-07-09T20:29:22.799" v="25"/>
        <pc:sldMkLst>
          <pc:docMk/>
          <pc:sldMk cId="3456393259" sldId="517"/>
        </pc:sldMkLst>
        <pc:spChg chg="del">
          <ac:chgData name="Kate Liffey" userId="6e2fb13d-40e4-41d4-9c2b-b3491fdc7395" providerId="ADAL" clId="{96CA0ECB-7815-47FB-8549-34FB38330D38}" dt="2021-07-09T20:29:22.799" v="25"/>
          <ac:spMkLst>
            <pc:docMk/>
            <pc:sldMk cId="3456393259" sldId="517"/>
            <ac:spMk id="3" creationId="{CFEB8CCB-3B39-4BE6-ACDB-51B9E6E6EBE6}"/>
          </ac:spMkLst>
        </pc:spChg>
        <pc:picChg chg="add mod">
          <ac:chgData name="Kate Liffey" userId="6e2fb13d-40e4-41d4-9c2b-b3491fdc7395" providerId="ADAL" clId="{96CA0ECB-7815-47FB-8549-34FB38330D38}" dt="2021-07-09T20:29:22.799" v="25"/>
          <ac:picMkLst>
            <pc:docMk/>
            <pc:sldMk cId="3456393259" sldId="517"/>
            <ac:picMk id="4" creationId="{E73C6125-A970-4578-9E75-806B73D5B285}"/>
          </ac:picMkLst>
        </pc:picChg>
      </pc:sldChg>
      <pc:sldChg chg="add">
        <pc:chgData name="Kate Liffey" userId="6e2fb13d-40e4-41d4-9c2b-b3491fdc7395" providerId="ADAL" clId="{96CA0ECB-7815-47FB-8549-34FB38330D38}" dt="2021-07-13T09:45:51.518" v="273"/>
        <pc:sldMkLst>
          <pc:docMk/>
          <pc:sldMk cId="478565445" sldId="51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7FB6EA-A377-477D-B5D4-76B481B3C3F3}" type="datetimeFigureOut">
              <a:rPr lang="en-IE" smtClean="0"/>
              <a:t>15/08/2021</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DCC416-BBD6-4FE7-ACDD-D337B4BEE86E}" type="slidenum">
              <a:rPr lang="en-IE" smtClean="0"/>
              <a:t>‹#›</a:t>
            </a:fld>
            <a:endParaRPr lang="en-IE"/>
          </a:p>
        </p:txBody>
      </p:sp>
    </p:spTree>
    <p:extLst>
      <p:ext uri="{BB962C8B-B14F-4D97-AF65-F5344CB8AC3E}">
        <p14:creationId xmlns:p14="http://schemas.microsoft.com/office/powerpoint/2010/main" val="6178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iblegateway.com/passage/?search=1%20Corinthians%2012&amp;version=NIV#fen-NIV-28648c"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BEFDD-79D4-4021-9BB4-CC0E62405C49}" type="slidenum">
              <a:rPr kumimoji="0" lang="en-US" alt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81970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This might be a good opportunity to introduce year head, class tutors etc.</a:t>
            </a:r>
          </a:p>
        </p:txBody>
      </p:sp>
      <p:sp>
        <p:nvSpPr>
          <p:cNvPr id="4" name="Slide Number Placeholder 3"/>
          <p:cNvSpPr>
            <a:spLocks noGrp="1"/>
          </p:cNvSpPr>
          <p:nvPr>
            <p:ph type="sldNum" sz="quarter" idx="5"/>
          </p:nvPr>
        </p:nvSpPr>
        <p:spPr/>
        <p:txBody>
          <a:bodyPr/>
          <a:lstStyle/>
          <a:p>
            <a:fld id="{1FDCC416-BBD6-4FE7-ACDD-D337B4BEE86E}" type="slidenum">
              <a:rPr lang="en-IE" smtClean="0"/>
              <a:t>10</a:t>
            </a:fld>
            <a:endParaRPr lang="en-IE"/>
          </a:p>
        </p:txBody>
      </p:sp>
    </p:spTree>
    <p:extLst>
      <p:ext uri="{BB962C8B-B14F-4D97-AF65-F5344CB8AC3E}">
        <p14:creationId xmlns:p14="http://schemas.microsoft.com/office/powerpoint/2010/main" val="1372406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1FDCC416-BBD6-4FE7-ACDD-D337B4BEE86E}" type="slidenum">
              <a:rPr lang="en-IE" smtClean="0"/>
              <a:t>2</a:t>
            </a:fld>
            <a:endParaRPr lang="en-IE"/>
          </a:p>
        </p:txBody>
      </p:sp>
    </p:spTree>
    <p:extLst>
      <p:ext uri="{BB962C8B-B14F-4D97-AF65-F5344CB8AC3E}">
        <p14:creationId xmlns:p14="http://schemas.microsoft.com/office/powerpoint/2010/main" val="3988012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endParaRPr lang="en-IE" dirty="0"/>
          </a:p>
          <a:p>
            <a:r>
              <a:rPr lang="en-IE" dirty="0"/>
              <a:t>You can begin by maybe quoting something from your school’s mission statement that speaks to the theme, ‘community’.</a:t>
            </a:r>
          </a:p>
          <a:p>
            <a:r>
              <a:rPr lang="en-IE" dirty="0"/>
              <a:t>Along of course with words of welcome!</a:t>
            </a:r>
          </a:p>
          <a:p>
            <a:r>
              <a:rPr lang="en-IE" dirty="0"/>
              <a:t>Something around why prayer and reflection is at the heart of your school’s understanding of community, simplified but along the lines of the following perhaps, depending on your own school reality:</a:t>
            </a:r>
          </a:p>
          <a:p>
            <a:pPr marL="171450" indent="-171450">
              <a:buFontTx/>
              <a:buChar char="-"/>
            </a:pPr>
            <a:r>
              <a:rPr lang="en-IE" dirty="0"/>
              <a:t>A community rooted in God</a:t>
            </a:r>
          </a:p>
          <a:p>
            <a:pPr marL="171450" indent="-171450">
              <a:buFontTx/>
              <a:buChar char="-"/>
            </a:pPr>
            <a:r>
              <a:rPr lang="en-IE" dirty="0"/>
              <a:t>A community that celebrates joys and successes</a:t>
            </a:r>
          </a:p>
          <a:p>
            <a:pPr marL="171450" indent="-171450">
              <a:buFontTx/>
              <a:buChar char="-"/>
            </a:pPr>
            <a:r>
              <a:rPr lang="en-IE" dirty="0"/>
              <a:t>A community that comforts people when they are sad</a:t>
            </a:r>
          </a:p>
          <a:p>
            <a:pPr marL="171450" indent="-171450">
              <a:buFontTx/>
              <a:buChar char="-"/>
            </a:pPr>
            <a:r>
              <a:rPr lang="en-IE" dirty="0"/>
              <a:t>A community that says ‘thank you’ for all that you have as a community</a:t>
            </a:r>
          </a:p>
          <a:p>
            <a:pPr marL="171450" indent="-171450">
              <a:buFontTx/>
              <a:buChar char="-"/>
            </a:pPr>
            <a:r>
              <a:rPr lang="en-IE" dirty="0"/>
              <a:t>A community that has a particular concern for the vulnerable.</a:t>
            </a:r>
          </a:p>
        </p:txBody>
      </p:sp>
      <p:sp>
        <p:nvSpPr>
          <p:cNvPr id="4" name="Slide Number Placeholder 3"/>
          <p:cNvSpPr>
            <a:spLocks noGrp="1"/>
          </p:cNvSpPr>
          <p:nvPr>
            <p:ph type="sldNum" sz="quarter" idx="5"/>
          </p:nvPr>
        </p:nvSpPr>
        <p:spPr/>
        <p:txBody>
          <a:bodyPr/>
          <a:lstStyle/>
          <a:p>
            <a:fld id="{1FDCC416-BBD6-4FE7-ACDD-D337B4BEE86E}" type="slidenum">
              <a:rPr lang="en-IE" smtClean="0"/>
              <a:t>3</a:t>
            </a:fld>
            <a:endParaRPr lang="en-IE"/>
          </a:p>
        </p:txBody>
      </p:sp>
    </p:spTree>
    <p:extLst>
      <p:ext uri="{BB962C8B-B14F-4D97-AF65-F5344CB8AC3E}">
        <p14:creationId xmlns:p14="http://schemas.microsoft.com/office/powerpoint/2010/main" val="1343046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We begin by blessing ourselves, “In the Name of the Father and of the Son and of the Holy Spirit”.</a:t>
            </a:r>
          </a:p>
          <a:p>
            <a:endParaRPr lang="en-IE" dirty="0"/>
          </a:p>
          <a:p>
            <a:endParaRPr lang="en-IE" dirty="0"/>
          </a:p>
          <a:p>
            <a:r>
              <a:rPr lang="en-IE" dirty="0"/>
              <a:t>If face-to-face a small sacred space can be set up that includes flowers, a candle and a bible.  If remotely into individual classrooms, a small sacred space can be set up in each room.  If remotely into students’ home, you can just light one candle representing the whole gathering.</a:t>
            </a:r>
          </a:p>
          <a:p>
            <a:endParaRPr lang="en-IE" dirty="0"/>
          </a:p>
          <a:p>
            <a:endParaRPr lang="en-IE" dirty="0"/>
          </a:p>
          <a:p>
            <a:endParaRPr lang="en-IE" dirty="0"/>
          </a:p>
        </p:txBody>
      </p:sp>
      <p:sp>
        <p:nvSpPr>
          <p:cNvPr id="4" name="Slide Number Placeholder 3"/>
          <p:cNvSpPr>
            <a:spLocks noGrp="1"/>
          </p:cNvSpPr>
          <p:nvPr>
            <p:ph type="sldNum" sz="quarter" idx="5"/>
          </p:nvPr>
        </p:nvSpPr>
        <p:spPr/>
        <p:txBody>
          <a:bodyPr/>
          <a:lstStyle/>
          <a:p>
            <a:fld id="{1FDCC416-BBD6-4FE7-ACDD-D337B4BEE86E}" type="slidenum">
              <a:rPr lang="en-IE" smtClean="0"/>
              <a:t>4</a:t>
            </a:fld>
            <a:endParaRPr lang="en-IE"/>
          </a:p>
        </p:txBody>
      </p:sp>
    </p:spTree>
    <p:extLst>
      <p:ext uri="{BB962C8B-B14F-4D97-AF65-F5344CB8AC3E}">
        <p14:creationId xmlns:p14="http://schemas.microsoft.com/office/powerpoint/2010/main" val="164270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God is a community.  The word we used is Trinity; God the father, God the Son, God the Holy Spirit.</a:t>
            </a:r>
          </a:p>
          <a:p>
            <a:r>
              <a:rPr lang="en-IE" dirty="0"/>
              <a:t>God is love, God is community in the Christian tradition.  (Note:  Obviously the concept of Trinity is a challenging one for all of us so it isn’t about ‘teaching’ Trinity here, just simply raising an awareness of Trinity as Community of Love)</a:t>
            </a:r>
          </a:p>
          <a:p>
            <a:endParaRPr lang="en-IE" dirty="0"/>
          </a:p>
          <a:p>
            <a:r>
              <a:rPr lang="en-IE" dirty="0"/>
              <a:t>So when we experience really good community, we are experiencing God.</a:t>
            </a:r>
          </a:p>
          <a:p>
            <a:endParaRPr lang="en-IE" dirty="0"/>
          </a:p>
          <a:p>
            <a:r>
              <a:rPr lang="en-IE" dirty="0"/>
              <a:t>This is a picture of the Trinity by a very famous Russian painter. Andrei </a:t>
            </a:r>
            <a:r>
              <a:rPr lang="en-IE" dirty="0" err="1"/>
              <a:t>Rublev</a:t>
            </a:r>
            <a:r>
              <a:rPr lang="en-IE" dirty="0"/>
              <a:t> in the 15</a:t>
            </a:r>
            <a:r>
              <a:rPr lang="en-IE" baseline="30000" dirty="0"/>
              <a:t>th</a:t>
            </a:r>
            <a:r>
              <a:rPr lang="en-IE" dirty="0"/>
              <a:t> Century.  It is a picture of the Father, Son and Holy Spirit united by Love and by Community.</a:t>
            </a:r>
          </a:p>
          <a:p>
            <a:endParaRPr lang="en-IE" dirty="0"/>
          </a:p>
          <a:p>
            <a:r>
              <a:rPr lang="en-IE" dirty="0"/>
              <a:t>Our first experience of community is our family actually!  </a:t>
            </a:r>
          </a:p>
        </p:txBody>
      </p:sp>
      <p:sp>
        <p:nvSpPr>
          <p:cNvPr id="4" name="Slide Number Placeholder 3"/>
          <p:cNvSpPr>
            <a:spLocks noGrp="1"/>
          </p:cNvSpPr>
          <p:nvPr>
            <p:ph type="sldNum" sz="quarter" idx="5"/>
          </p:nvPr>
        </p:nvSpPr>
        <p:spPr/>
        <p:txBody>
          <a:bodyPr/>
          <a:lstStyle/>
          <a:p>
            <a:fld id="{1FDCC416-BBD6-4FE7-ACDD-D337B4BEE86E}" type="slidenum">
              <a:rPr lang="en-IE" smtClean="0"/>
              <a:t>5</a:t>
            </a:fld>
            <a:endParaRPr lang="en-IE"/>
          </a:p>
        </p:txBody>
      </p:sp>
    </p:spTree>
    <p:extLst>
      <p:ext uri="{BB962C8B-B14F-4D97-AF65-F5344CB8AC3E}">
        <p14:creationId xmlns:p14="http://schemas.microsoft.com/office/powerpoint/2010/main" val="3874496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Before playing the clip:  introduce it.  Even though we are called to be community together, we sometimes retreat into the groups we know.  We can unintentionally put people into boxes forgetting that we have much more in common than we might first think.</a:t>
            </a:r>
          </a:p>
          <a:p>
            <a:r>
              <a:rPr lang="en-IE" dirty="0"/>
              <a:t>Let’s have a look at this experiment!</a:t>
            </a:r>
          </a:p>
          <a:p>
            <a:endParaRPr lang="en-IE" dirty="0"/>
          </a:p>
          <a:p>
            <a:r>
              <a:rPr lang="en-IE" dirty="0"/>
              <a:t>(If the group is small enough some reflection on the clip would be worth while!)</a:t>
            </a:r>
          </a:p>
          <a:p>
            <a:endParaRPr lang="en-IE" dirty="0"/>
          </a:p>
          <a:p>
            <a:endParaRPr lang="en-IE" dirty="0"/>
          </a:p>
        </p:txBody>
      </p:sp>
      <p:sp>
        <p:nvSpPr>
          <p:cNvPr id="4" name="Slide Number Placeholder 3"/>
          <p:cNvSpPr>
            <a:spLocks noGrp="1"/>
          </p:cNvSpPr>
          <p:nvPr>
            <p:ph type="sldNum" sz="quarter" idx="5"/>
          </p:nvPr>
        </p:nvSpPr>
        <p:spPr/>
        <p:txBody>
          <a:bodyPr/>
          <a:lstStyle/>
          <a:p>
            <a:fld id="{1FDCC416-BBD6-4FE7-ACDD-D337B4BEE86E}" type="slidenum">
              <a:rPr lang="en-IE" smtClean="0"/>
              <a:t>6</a:t>
            </a:fld>
            <a:endParaRPr lang="en-IE"/>
          </a:p>
        </p:txBody>
      </p:sp>
    </p:spTree>
    <p:extLst>
      <p:ext uri="{BB962C8B-B14F-4D97-AF65-F5344CB8AC3E}">
        <p14:creationId xmlns:p14="http://schemas.microsoft.com/office/powerpoint/2010/main" val="3884188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IE" dirty="0"/>
              <a:t>You could refer to St Paul’s letter to the Corinthians or you could invite a student to read the passage:</a:t>
            </a:r>
          </a:p>
          <a:p>
            <a:endParaRPr lang="en-IE" dirty="0"/>
          </a:p>
          <a:p>
            <a:pPr algn="l"/>
            <a:r>
              <a:rPr lang="en-GB" b="1" i="0" baseline="30000" dirty="0">
                <a:solidFill>
                  <a:srgbClr val="000000"/>
                </a:solidFill>
                <a:effectLst/>
                <a:latin typeface="system-ui"/>
              </a:rPr>
              <a:t>12 </a:t>
            </a:r>
            <a:r>
              <a:rPr lang="en-GB" b="0" i="0" dirty="0">
                <a:solidFill>
                  <a:srgbClr val="000000"/>
                </a:solidFill>
                <a:effectLst/>
                <a:latin typeface="system-ui"/>
              </a:rPr>
              <a:t>Just as a body, though one, has many parts, but all its many parts form one body, so it is with Christ. </a:t>
            </a:r>
            <a:r>
              <a:rPr lang="en-GB" b="1" i="0" baseline="30000" dirty="0">
                <a:solidFill>
                  <a:srgbClr val="000000"/>
                </a:solidFill>
                <a:effectLst/>
                <a:latin typeface="system-ui"/>
              </a:rPr>
              <a:t>13 </a:t>
            </a:r>
            <a:r>
              <a:rPr lang="en-GB" b="0" i="0" dirty="0">
                <a:solidFill>
                  <a:srgbClr val="000000"/>
                </a:solidFill>
                <a:effectLst/>
                <a:latin typeface="system-ui"/>
              </a:rPr>
              <a:t>For we were all baptized by</a:t>
            </a:r>
            <a:r>
              <a:rPr lang="en-GB" b="0" i="0" baseline="30000" dirty="0">
                <a:solidFill>
                  <a:srgbClr val="000000"/>
                </a:solidFill>
                <a:effectLst/>
                <a:latin typeface="system-ui"/>
              </a:rPr>
              <a:t>[</a:t>
            </a:r>
            <a:r>
              <a:rPr lang="en-GB" b="0" i="0" baseline="30000" dirty="0">
                <a:solidFill>
                  <a:srgbClr val="4A4A4A"/>
                </a:solidFill>
                <a:effectLst/>
                <a:latin typeface="system-ui"/>
                <a:hlinkClick r:id="rId3" tooltip="See footnote c"/>
              </a:rPr>
              <a:t>c</a:t>
            </a:r>
            <a:r>
              <a:rPr lang="en-GB" b="0" i="0" baseline="30000" dirty="0">
                <a:solidFill>
                  <a:srgbClr val="000000"/>
                </a:solidFill>
                <a:effectLst/>
                <a:latin typeface="system-ui"/>
              </a:rPr>
              <a:t>]</a:t>
            </a:r>
            <a:r>
              <a:rPr lang="en-GB" b="0" i="0" dirty="0">
                <a:solidFill>
                  <a:srgbClr val="000000"/>
                </a:solidFill>
                <a:effectLst/>
                <a:latin typeface="system-ui"/>
              </a:rPr>
              <a:t> one Spirit so as to form one body—whether Jews or Gentiles, slave or free—and we were all given the one Spirit to drink. </a:t>
            </a:r>
            <a:r>
              <a:rPr lang="en-GB" b="1" i="0" baseline="30000" dirty="0">
                <a:solidFill>
                  <a:srgbClr val="000000"/>
                </a:solidFill>
                <a:effectLst/>
                <a:latin typeface="system-ui"/>
              </a:rPr>
              <a:t>14 </a:t>
            </a:r>
            <a:r>
              <a:rPr lang="en-GB" b="0" i="0" dirty="0">
                <a:solidFill>
                  <a:srgbClr val="000000"/>
                </a:solidFill>
                <a:effectLst/>
                <a:latin typeface="system-ui"/>
              </a:rPr>
              <a:t>Even so the body is not made up of one part but of many.</a:t>
            </a:r>
          </a:p>
          <a:p>
            <a:pPr algn="l"/>
            <a:r>
              <a:rPr lang="en-GB" b="1" i="0" baseline="30000" dirty="0">
                <a:solidFill>
                  <a:srgbClr val="000000"/>
                </a:solidFill>
                <a:effectLst/>
                <a:latin typeface="system-ui"/>
              </a:rPr>
              <a:t>15 </a:t>
            </a:r>
            <a:r>
              <a:rPr lang="en-GB" b="0" i="0" dirty="0">
                <a:solidFill>
                  <a:srgbClr val="000000"/>
                </a:solidFill>
                <a:effectLst/>
                <a:latin typeface="system-ui"/>
              </a:rPr>
              <a:t>Now if the foot should say, “Because I am not a hand, I do not belong to the body,” it would not for that reason stop being part of the body. </a:t>
            </a:r>
            <a:r>
              <a:rPr lang="en-GB" b="1" i="0" baseline="30000" dirty="0">
                <a:solidFill>
                  <a:srgbClr val="000000"/>
                </a:solidFill>
                <a:effectLst/>
                <a:latin typeface="system-ui"/>
              </a:rPr>
              <a:t>16 </a:t>
            </a:r>
            <a:r>
              <a:rPr lang="en-GB" b="0" i="0" dirty="0">
                <a:solidFill>
                  <a:srgbClr val="000000"/>
                </a:solidFill>
                <a:effectLst/>
                <a:latin typeface="system-ui"/>
              </a:rPr>
              <a:t>And if the ear should say, “Because I am not an eye, I do not belong to the body,” it would not for that reason stop being part of the body. </a:t>
            </a:r>
            <a:r>
              <a:rPr lang="en-GB" b="1" i="0" baseline="30000" dirty="0">
                <a:solidFill>
                  <a:srgbClr val="000000"/>
                </a:solidFill>
                <a:effectLst/>
                <a:latin typeface="system-ui"/>
              </a:rPr>
              <a:t>17 </a:t>
            </a:r>
            <a:r>
              <a:rPr lang="en-GB" b="0" i="0" dirty="0">
                <a:solidFill>
                  <a:srgbClr val="000000"/>
                </a:solidFill>
                <a:effectLst/>
                <a:latin typeface="system-ui"/>
              </a:rPr>
              <a:t>If the whole body were an eye, where would the sense of hearing be? If the whole body were an ear, where would the sense of smell be? </a:t>
            </a:r>
            <a:r>
              <a:rPr lang="en-GB" b="1" i="0" baseline="30000" dirty="0">
                <a:solidFill>
                  <a:srgbClr val="000000"/>
                </a:solidFill>
                <a:effectLst/>
                <a:latin typeface="system-ui"/>
              </a:rPr>
              <a:t>18 </a:t>
            </a:r>
            <a:r>
              <a:rPr lang="en-GB" b="0" i="0" dirty="0">
                <a:solidFill>
                  <a:srgbClr val="000000"/>
                </a:solidFill>
                <a:effectLst/>
                <a:latin typeface="system-ui"/>
              </a:rPr>
              <a:t>But in fact God has placed the parts in the body, every one of them, just as he wanted them to be. </a:t>
            </a:r>
            <a:r>
              <a:rPr lang="en-GB" b="1" i="0" baseline="30000" dirty="0">
                <a:solidFill>
                  <a:srgbClr val="000000"/>
                </a:solidFill>
                <a:effectLst/>
                <a:latin typeface="system-ui"/>
              </a:rPr>
              <a:t>19 </a:t>
            </a:r>
            <a:r>
              <a:rPr lang="en-GB" b="0" i="0" dirty="0">
                <a:solidFill>
                  <a:srgbClr val="000000"/>
                </a:solidFill>
                <a:effectLst/>
                <a:latin typeface="system-ui"/>
              </a:rPr>
              <a:t>If they were all one part, where would the body be? </a:t>
            </a:r>
            <a:r>
              <a:rPr lang="en-GB" b="1" i="0" baseline="30000" dirty="0">
                <a:solidFill>
                  <a:srgbClr val="000000"/>
                </a:solidFill>
                <a:effectLst/>
                <a:latin typeface="system-ui"/>
              </a:rPr>
              <a:t>20 </a:t>
            </a:r>
            <a:r>
              <a:rPr lang="en-GB" b="0" i="0" dirty="0">
                <a:solidFill>
                  <a:srgbClr val="000000"/>
                </a:solidFill>
                <a:effectLst/>
                <a:latin typeface="system-ui"/>
              </a:rPr>
              <a:t>As it is, there are many parts, but one body.</a:t>
            </a:r>
          </a:p>
          <a:p>
            <a:pPr algn="l"/>
            <a:r>
              <a:rPr lang="en-GB" b="1" i="0" baseline="30000" dirty="0">
                <a:solidFill>
                  <a:srgbClr val="000000"/>
                </a:solidFill>
                <a:effectLst/>
                <a:latin typeface="system-ui"/>
              </a:rPr>
              <a:t>21 </a:t>
            </a:r>
            <a:r>
              <a:rPr lang="en-GB" b="0" i="0" dirty="0">
                <a:solidFill>
                  <a:srgbClr val="000000"/>
                </a:solidFill>
                <a:effectLst/>
                <a:latin typeface="system-ui"/>
              </a:rPr>
              <a:t>The eye cannot say to the hand, “I don’t need you!” And the head cannot say to the feet, “I don’t need you!” </a:t>
            </a:r>
            <a:r>
              <a:rPr lang="en-GB" b="1" i="0" baseline="30000" dirty="0">
                <a:solidFill>
                  <a:srgbClr val="000000"/>
                </a:solidFill>
                <a:effectLst/>
                <a:latin typeface="system-ui"/>
              </a:rPr>
              <a:t>22 </a:t>
            </a:r>
            <a:r>
              <a:rPr lang="en-GB" b="0" i="0" dirty="0">
                <a:solidFill>
                  <a:srgbClr val="000000"/>
                </a:solidFill>
                <a:effectLst/>
                <a:latin typeface="system-ui"/>
              </a:rPr>
              <a:t>On the contrary, those parts of the body that seem to be weaker are indispensable, </a:t>
            </a:r>
            <a:r>
              <a:rPr lang="en-GB" b="1" i="0" baseline="30000" dirty="0">
                <a:solidFill>
                  <a:srgbClr val="000000"/>
                </a:solidFill>
                <a:effectLst/>
                <a:latin typeface="system-ui"/>
              </a:rPr>
              <a:t>23 </a:t>
            </a:r>
            <a:r>
              <a:rPr lang="en-GB" b="0" i="0" dirty="0">
                <a:solidFill>
                  <a:srgbClr val="000000"/>
                </a:solidFill>
                <a:effectLst/>
                <a:latin typeface="system-ui"/>
              </a:rPr>
              <a:t>and the parts that we think are less </a:t>
            </a:r>
            <a:r>
              <a:rPr lang="en-GB" b="0" i="0" dirty="0" err="1">
                <a:solidFill>
                  <a:srgbClr val="000000"/>
                </a:solidFill>
                <a:effectLst/>
                <a:latin typeface="system-ui"/>
              </a:rPr>
              <a:t>honorable</a:t>
            </a:r>
            <a:r>
              <a:rPr lang="en-GB" b="0" i="0" dirty="0">
                <a:solidFill>
                  <a:srgbClr val="000000"/>
                </a:solidFill>
                <a:effectLst/>
                <a:latin typeface="system-ui"/>
              </a:rPr>
              <a:t> we treat with special </a:t>
            </a:r>
            <a:r>
              <a:rPr lang="en-GB" b="0" i="0" dirty="0" err="1">
                <a:solidFill>
                  <a:srgbClr val="000000"/>
                </a:solidFill>
                <a:effectLst/>
                <a:latin typeface="system-ui"/>
              </a:rPr>
              <a:t>honor</a:t>
            </a:r>
            <a:r>
              <a:rPr lang="en-GB" b="0" i="0" dirty="0">
                <a:solidFill>
                  <a:srgbClr val="000000"/>
                </a:solidFill>
                <a:effectLst/>
                <a:latin typeface="system-ui"/>
              </a:rPr>
              <a:t>. And the parts that are unpresentable are treated with special modesty, </a:t>
            </a:r>
            <a:r>
              <a:rPr lang="en-GB" b="1" i="0" baseline="30000" dirty="0">
                <a:solidFill>
                  <a:srgbClr val="000000"/>
                </a:solidFill>
                <a:effectLst/>
                <a:latin typeface="system-ui"/>
              </a:rPr>
              <a:t>24 </a:t>
            </a:r>
            <a:r>
              <a:rPr lang="en-GB" b="0" i="0" dirty="0">
                <a:solidFill>
                  <a:srgbClr val="000000"/>
                </a:solidFill>
                <a:effectLst/>
                <a:latin typeface="system-ui"/>
              </a:rPr>
              <a:t>while our presentable parts need no special treatment. But God has put the body together, giving greater </a:t>
            </a:r>
            <a:r>
              <a:rPr lang="en-GB" b="0" i="0" dirty="0" err="1">
                <a:solidFill>
                  <a:srgbClr val="000000"/>
                </a:solidFill>
                <a:effectLst/>
                <a:latin typeface="system-ui"/>
              </a:rPr>
              <a:t>honor</a:t>
            </a:r>
            <a:r>
              <a:rPr lang="en-GB" b="0" i="0" dirty="0">
                <a:solidFill>
                  <a:srgbClr val="000000"/>
                </a:solidFill>
                <a:effectLst/>
                <a:latin typeface="system-ui"/>
              </a:rPr>
              <a:t> to the parts that lacked it, </a:t>
            </a:r>
            <a:r>
              <a:rPr lang="en-GB" b="1" i="0" baseline="30000" dirty="0">
                <a:solidFill>
                  <a:srgbClr val="000000"/>
                </a:solidFill>
                <a:effectLst/>
                <a:latin typeface="system-ui"/>
              </a:rPr>
              <a:t>25 </a:t>
            </a:r>
            <a:r>
              <a:rPr lang="en-GB" b="0" i="0" dirty="0">
                <a:solidFill>
                  <a:srgbClr val="000000"/>
                </a:solidFill>
                <a:effectLst/>
                <a:latin typeface="system-ui"/>
              </a:rPr>
              <a:t>so that there should be no division in the body, but that its parts should have equal concern for each other. </a:t>
            </a:r>
            <a:r>
              <a:rPr lang="en-GB" b="1" i="0" baseline="30000" dirty="0">
                <a:solidFill>
                  <a:srgbClr val="000000"/>
                </a:solidFill>
                <a:effectLst/>
                <a:latin typeface="system-ui"/>
              </a:rPr>
              <a:t>26 </a:t>
            </a:r>
            <a:r>
              <a:rPr lang="en-GB" b="0" i="0" dirty="0">
                <a:solidFill>
                  <a:srgbClr val="000000"/>
                </a:solidFill>
                <a:effectLst/>
                <a:latin typeface="system-ui"/>
              </a:rPr>
              <a:t>If one part suffers, every part suffers with it; if one part is </a:t>
            </a:r>
            <a:r>
              <a:rPr lang="en-GB" b="0" i="0" dirty="0" err="1">
                <a:solidFill>
                  <a:srgbClr val="000000"/>
                </a:solidFill>
                <a:effectLst/>
                <a:latin typeface="system-ui"/>
              </a:rPr>
              <a:t>honored</a:t>
            </a:r>
            <a:r>
              <a:rPr lang="en-GB" b="0" i="0" dirty="0">
                <a:solidFill>
                  <a:srgbClr val="000000"/>
                </a:solidFill>
                <a:effectLst/>
                <a:latin typeface="system-ui"/>
              </a:rPr>
              <a:t>, every part rejoices with it.</a:t>
            </a:r>
          </a:p>
          <a:p>
            <a:pPr algn="l"/>
            <a:r>
              <a:rPr lang="en-GB" b="1" i="0" baseline="30000" dirty="0">
                <a:solidFill>
                  <a:srgbClr val="000000"/>
                </a:solidFill>
                <a:effectLst/>
                <a:latin typeface="system-ui"/>
              </a:rPr>
              <a:t>27 </a:t>
            </a:r>
            <a:r>
              <a:rPr lang="en-GB" b="0" i="0" dirty="0">
                <a:solidFill>
                  <a:srgbClr val="000000"/>
                </a:solidFill>
                <a:effectLst/>
                <a:latin typeface="system-ui"/>
              </a:rPr>
              <a:t>Now you are the body of Christ, and each one of you is a part of it.</a:t>
            </a:r>
          </a:p>
          <a:p>
            <a:endParaRPr lang="en-IE" dirty="0"/>
          </a:p>
        </p:txBody>
      </p:sp>
      <p:sp>
        <p:nvSpPr>
          <p:cNvPr id="4" name="Slide Number Placeholder 3"/>
          <p:cNvSpPr>
            <a:spLocks noGrp="1"/>
          </p:cNvSpPr>
          <p:nvPr>
            <p:ph type="sldNum" sz="quarter" idx="5"/>
          </p:nvPr>
        </p:nvSpPr>
        <p:spPr/>
        <p:txBody>
          <a:bodyPr/>
          <a:lstStyle/>
          <a:p>
            <a:fld id="{1FDCC416-BBD6-4FE7-ACDD-D337B4BEE86E}" type="slidenum">
              <a:rPr lang="en-IE" smtClean="0"/>
              <a:t>7</a:t>
            </a:fld>
            <a:endParaRPr lang="en-IE"/>
          </a:p>
        </p:txBody>
      </p:sp>
    </p:spTree>
    <p:extLst>
      <p:ext uri="{BB962C8B-B14F-4D97-AF65-F5344CB8AC3E}">
        <p14:creationId xmlns:p14="http://schemas.microsoft.com/office/powerpoint/2010/main" val="2796617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IE" dirty="0"/>
          </a:p>
          <a:p>
            <a:r>
              <a:rPr lang="en-IE" dirty="0"/>
              <a:t>This powerful poem could be divided up and read by different students.</a:t>
            </a:r>
          </a:p>
          <a:p>
            <a:endParaRPr lang="en-IE" dirty="0"/>
          </a:p>
          <a:p>
            <a:endParaRPr lang="en-IE" dirty="0"/>
          </a:p>
        </p:txBody>
      </p:sp>
      <p:sp>
        <p:nvSpPr>
          <p:cNvPr id="4" name="Slide Number Placeholder 3"/>
          <p:cNvSpPr>
            <a:spLocks noGrp="1"/>
          </p:cNvSpPr>
          <p:nvPr>
            <p:ph type="sldNum" sz="quarter" idx="5"/>
          </p:nvPr>
        </p:nvSpPr>
        <p:spPr/>
        <p:txBody>
          <a:bodyPr/>
          <a:lstStyle/>
          <a:p>
            <a:fld id="{1FDCC416-BBD6-4FE7-ACDD-D337B4BEE86E}" type="slidenum">
              <a:rPr lang="en-IE" smtClean="0"/>
              <a:t>8</a:t>
            </a:fld>
            <a:endParaRPr lang="en-IE"/>
          </a:p>
        </p:txBody>
      </p:sp>
    </p:spTree>
    <p:extLst>
      <p:ext uri="{BB962C8B-B14F-4D97-AF65-F5344CB8AC3E}">
        <p14:creationId xmlns:p14="http://schemas.microsoft.com/office/powerpoint/2010/main" val="1029020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IE" dirty="0"/>
          </a:p>
          <a:p>
            <a:r>
              <a:rPr lang="en-IE" dirty="0"/>
              <a:t>This is a story about inclusion taken to a whole new level!  It is the story of a young man carried around Europe by his friends on a back pack so that he can feel radically included; radically part of his friends’ life.  The message here is that obviously we all need to feel this included!</a:t>
            </a:r>
          </a:p>
          <a:p>
            <a:endParaRPr lang="en-IE" dirty="0"/>
          </a:p>
        </p:txBody>
      </p:sp>
      <p:sp>
        <p:nvSpPr>
          <p:cNvPr id="4" name="Slide Number Placeholder 3"/>
          <p:cNvSpPr>
            <a:spLocks noGrp="1"/>
          </p:cNvSpPr>
          <p:nvPr>
            <p:ph type="sldNum" sz="quarter" idx="5"/>
          </p:nvPr>
        </p:nvSpPr>
        <p:spPr/>
        <p:txBody>
          <a:bodyPr/>
          <a:lstStyle/>
          <a:p>
            <a:fld id="{1FDCC416-BBD6-4FE7-ACDD-D337B4BEE86E}" type="slidenum">
              <a:rPr lang="en-IE" smtClean="0"/>
              <a:t>9</a:t>
            </a:fld>
            <a:endParaRPr lang="en-IE"/>
          </a:p>
        </p:txBody>
      </p:sp>
    </p:spTree>
    <p:extLst>
      <p:ext uri="{BB962C8B-B14F-4D97-AF65-F5344CB8AC3E}">
        <p14:creationId xmlns:p14="http://schemas.microsoft.com/office/powerpoint/2010/main" val="2920440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3F844F-361F-4E96-A353-31CEB800E43B}"/>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713204E1-07D4-4AC5-8673-546D1E8525FA}"/>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1CC083B3-93CD-4EF7-AC63-ED383F5B460C}"/>
              </a:ext>
            </a:extLst>
          </p:cNvPr>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EBD203F0-80C6-43DD-8FD9-A45E73539FEA}"/>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7B25CE37-6CAE-4101-8656-2AEF03C707AD}"/>
              </a:ext>
            </a:extLst>
          </p:cNvPr>
          <p:cNvSpPr>
            <a:spLocks noGrp="1"/>
          </p:cNvSpPr>
          <p:nvPr>
            <p:ph type="ftr" sz="quarter" idx="11"/>
          </p:nvPr>
        </p:nvSpPr>
        <p:spPr/>
        <p:txBody>
          <a:bodyPr/>
          <a:lstStyle>
            <a:lvl1pPr>
              <a:defRPr/>
            </a:lvl1pPr>
          </a:lstStyle>
          <a:p>
            <a:pPr>
              <a:defRPr/>
            </a:pPr>
            <a:r>
              <a:rPr lang="en-US"/>
              <a:t>CEIST</a:t>
            </a:r>
          </a:p>
        </p:txBody>
      </p:sp>
      <p:sp>
        <p:nvSpPr>
          <p:cNvPr id="9" name="Slide Number Placeholder 5">
            <a:extLst>
              <a:ext uri="{FF2B5EF4-FFF2-40B4-BE49-F238E27FC236}">
                <a16:creationId xmlns:a16="http://schemas.microsoft.com/office/drawing/2014/main" id="{B1D32A1A-46A7-4010-BE77-FCAA92C366DE}"/>
              </a:ext>
            </a:extLst>
          </p:cNvPr>
          <p:cNvSpPr>
            <a:spLocks noGrp="1"/>
          </p:cNvSpPr>
          <p:nvPr>
            <p:ph type="sldNum" sz="quarter" idx="12"/>
          </p:nvPr>
        </p:nvSpPr>
        <p:spPr/>
        <p:txBody>
          <a:bodyPr/>
          <a:lstStyle>
            <a:lvl1pPr>
              <a:defRPr/>
            </a:lvl1pPr>
          </a:lstStyle>
          <a:p>
            <a:pPr>
              <a:defRPr/>
            </a:pPr>
            <a:fld id="{0539596A-E2CC-4943-A382-5090A0B2DCC4}" type="slidenum">
              <a:rPr lang="en-US" altLang="en-US"/>
              <a:pPr>
                <a:defRPr/>
              </a:pPr>
              <a:t>‹#›</a:t>
            </a:fld>
            <a:endParaRPr lang="en-US" altLang="en-US"/>
          </a:p>
        </p:txBody>
      </p:sp>
    </p:spTree>
    <p:extLst>
      <p:ext uri="{BB962C8B-B14F-4D97-AF65-F5344CB8AC3E}">
        <p14:creationId xmlns:p14="http://schemas.microsoft.com/office/powerpoint/2010/main" val="1119140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BAF1D97-772A-4177-AB75-B20F00A68CB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3143902-59FF-4CE8-951C-A1543030A170}"/>
              </a:ext>
            </a:extLst>
          </p:cNvPr>
          <p:cNvSpPr>
            <a:spLocks noGrp="1"/>
          </p:cNvSpPr>
          <p:nvPr>
            <p:ph type="ftr" sz="quarter" idx="11"/>
          </p:nvPr>
        </p:nvSpPr>
        <p:spPr/>
        <p:txBody>
          <a:bodyPr/>
          <a:lstStyle>
            <a:lvl1pPr>
              <a:defRPr/>
            </a:lvl1pPr>
          </a:lstStyle>
          <a:p>
            <a:pPr>
              <a:defRPr/>
            </a:pPr>
            <a:r>
              <a:rPr lang="en-US"/>
              <a:t>CEIST</a:t>
            </a:r>
          </a:p>
        </p:txBody>
      </p:sp>
      <p:sp>
        <p:nvSpPr>
          <p:cNvPr id="6" name="Slide Number Placeholder 5">
            <a:extLst>
              <a:ext uri="{FF2B5EF4-FFF2-40B4-BE49-F238E27FC236}">
                <a16:creationId xmlns:a16="http://schemas.microsoft.com/office/drawing/2014/main" id="{115BE8DA-B2FE-4DDE-A877-0152380446C5}"/>
              </a:ext>
            </a:extLst>
          </p:cNvPr>
          <p:cNvSpPr>
            <a:spLocks noGrp="1"/>
          </p:cNvSpPr>
          <p:nvPr>
            <p:ph type="sldNum" sz="quarter" idx="12"/>
          </p:nvPr>
        </p:nvSpPr>
        <p:spPr/>
        <p:txBody>
          <a:bodyPr/>
          <a:lstStyle>
            <a:lvl1pPr>
              <a:defRPr/>
            </a:lvl1pPr>
          </a:lstStyle>
          <a:p>
            <a:pPr>
              <a:defRPr/>
            </a:pPr>
            <a:fld id="{001095CA-4D26-4B3B-88BD-54BB47441019}" type="slidenum">
              <a:rPr lang="en-US" altLang="en-US"/>
              <a:pPr>
                <a:defRPr/>
              </a:pPr>
              <a:t>‹#›</a:t>
            </a:fld>
            <a:endParaRPr lang="en-US" altLang="en-US"/>
          </a:p>
        </p:txBody>
      </p:sp>
    </p:spTree>
    <p:extLst>
      <p:ext uri="{BB962C8B-B14F-4D97-AF65-F5344CB8AC3E}">
        <p14:creationId xmlns:p14="http://schemas.microsoft.com/office/powerpoint/2010/main" val="1842851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B6CB05-CA0F-44F5-B8B7-A3A180DB6B06}"/>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63558F24-4076-4901-8726-52C6553BE137}"/>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4779"/>
            <a:ext cx="7734300"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DB54F541-D337-4F95-BFC8-1CC2B1036B2D}"/>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D45E66CF-0B1E-409E-A38C-12609032B6C8}"/>
              </a:ext>
            </a:extLst>
          </p:cNvPr>
          <p:cNvSpPr>
            <a:spLocks noGrp="1"/>
          </p:cNvSpPr>
          <p:nvPr>
            <p:ph type="ftr" sz="quarter" idx="11"/>
          </p:nvPr>
        </p:nvSpPr>
        <p:spPr/>
        <p:txBody>
          <a:bodyPr/>
          <a:lstStyle>
            <a:lvl1pPr>
              <a:defRPr/>
            </a:lvl1pPr>
          </a:lstStyle>
          <a:p>
            <a:pPr>
              <a:defRPr/>
            </a:pPr>
            <a:r>
              <a:rPr lang="en-US"/>
              <a:t>CEIST</a:t>
            </a:r>
          </a:p>
        </p:txBody>
      </p:sp>
      <p:sp>
        <p:nvSpPr>
          <p:cNvPr id="8" name="Slide Number Placeholder 5">
            <a:extLst>
              <a:ext uri="{FF2B5EF4-FFF2-40B4-BE49-F238E27FC236}">
                <a16:creationId xmlns:a16="http://schemas.microsoft.com/office/drawing/2014/main" id="{37DAB2DD-2813-4BE7-BA59-98AA4794861D}"/>
              </a:ext>
            </a:extLst>
          </p:cNvPr>
          <p:cNvSpPr>
            <a:spLocks noGrp="1"/>
          </p:cNvSpPr>
          <p:nvPr>
            <p:ph type="sldNum" sz="quarter" idx="12"/>
          </p:nvPr>
        </p:nvSpPr>
        <p:spPr/>
        <p:txBody>
          <a:bodyPr/>
          <a:lstStyle>
            <a:lvl1pPr>
              <a:defRPr/>
            </a:lvl1pPr>
          </a:lstStyle>
          <a:p>
            <a:pPr>
              <a:defRPr/>
            </a:pPr>
            <a:fld id="{99FC4696-B7AB-4397-88E9-700B3E2D6348}" type="slidenum">
              <a:rPr lang="en-US" altLang="en-US"/>
              <a:pPr>
                <a:defRPr/>
              </a:pPr>
              <a:t>‹#›</a:t>
            </a:fld>
            <a:endParaRPr lang="en-US" altLang="en-US"/>
          </a:p>
        </p:txBody>
      </p:sp>
    </p:spTree>
    <p:extLst>
      <p:ext uri="{BB962C8B-B14F-4D97-AF65-F5344CB8AC3E}">
        <p14:creationId xmlns:p14="http://schemas.microsoft.com/office/powerpoint/2010/main" val="375018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3004480-C4E2-4565-88AB-455A510805B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F72ECA1-B7DB-490E-8E49-308A6F3CF59D}"/>
              </a:ext>
            </a:extLst>
          </p:cNvPr>
          <p:cNvSpPr>
            <a:spLocks noGrp="1"/>
          </p:cNvSpPr>
          <p:nvPr>
            <p:ph type="ftr" sz="quarter" idx="11"/>
          </p:nvPr>
        </p:nvSpPr>
        <p:spPr/>
        <p:txBody>
          <a:bodyPr/>
          <a:lstStyle>
            <a:lvl1pPr>
              <a:defRPr/>
            </a:lvl1pPr>
          </a:lstStyle>
          <a:p>
            <a:pPr>
              <a:defRPr/>
            </a:pPr>
            <a:r>
              <a:rPr lang="en-US"/>
              <a:t>CEIST</a:t>
            </a:r>
          </a:p>
        </p:txBody>
      </p:sp>
      <p:sp>
        <p:nvSpPr>
          <p:cNvPr id="6" name="Slide Number Placeholder 5">
            <a:extLst>
              <a:ext uri="{FF2B5EF4-FFF2-40B4-BE49-F238E27FC236}">
                <a16:creationId xmlns:a16="http://schemas.microsoft.com/office/drawing/2014/main" id="{6793663F-EEC4-4335-AB04-B4CA458F6496}"/>
              </a:ext>
            </a:extLst>
          </p:cNvPr>
          <p:cNvSpPr>
            <a:spLocks noGrp="1"/>
          </p:cNvSpPr>
          <p:nvPr>
            <p:ph type="sldNum" sz="quarter" idx="12"/>
          </p:nvPr>
        </p:nvSpPr>
        <p:spPr/>
        <p:txBody>
          <a:bodyPr/>
          <a:lstStyle>
            <a:lvl1pPr>
              <a:defRPr/>
            </a:lvl1pPr>
          </a:lstStyle>
          <a:p>
            <a:pPr>
              <a:defRPr/>
            </a:pPr>
            <a:fld id="{7EB470D4-B1CF-41A7-8511-B73218C49298}" type="slidenum">
              <a:rPr lang="en-US" altLang="en-US"/>
              <a:pPr>
                <a:defRPr/>
              </a:pPr>
              <a:t>‹#›</a:t>
            </a:fld>
            <a:endParaRPr lang="en-US" altLang="en-US"/>
          </a:p>
        </p:txBody>
      </p:sp>
    </p:spTree>
    <p:extLst>
      <p:ext uri="{BB962C8B-B14F-4D97-AF65-F5344CB8AC3E}">
        <p14:creationId xmlns:p14="http://schemas.microsoft.com/office/powerpoint/2010/main" val="2538263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EFFCED-1D95-4CFE-8BF5-F2678DB3E68A}"/>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6E85988D-07CC-44DB-BE9A-B9990338AADA}"/>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8F1CF7E7-AA01-4035-8FC6-43BFD2D5ADDE}"/>
              </a:ext>
            </a:extLst>
          </p:cNvPr>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D300D19C-DD16-4EC5-B333-702658A9E04A}"/>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C72614CF-3DA6-43DC-B418-34892F2EF2DC}"/>
              </a:ext>
            </a:extLst>
          </p:cNvPr>
          <p:cNvSpPr>
            <a:spLocks noGrp="1"/>
          </p:cNvSpPr>
          <p:nvPr>
            <p:ph type="ftr" sz="quarter" idx="11"/>
          </p:nvPr>
        </p:nvSpPr>
        <p:spPr/>
        <p:txBody>
          <a:bodyPr/>
          <a:lstStyle>
            <a:lvl1pPr>
              <a:defRPr/>
            </a:lvl1pPr>
          </a:lstStyle>
          <a:p>
            <a:pPr>
              <a:defRPr/>
            </a:pPr>
            <a:r>
              <a:rPr lang="en-US"/>
              <a:t>CEIST</a:t>
            </a:r>
          </a:p>
        </p:txBody>
      </p:sp>
      <p:sp>
        <p:nvSpPr>
          <p:cNvPr id="9" name="Slide Number Placeholder 5">
            <a:extLst>
              <a:ext uri="{FF2B5EF4-FFF2-40B4-BE49-F238E27FC236}">
                <a16:creationId xmlns:a16="http://schemas.microsoft.com/office/drawing/2014/main" id="{B398E7D1-A9A7-46B5-B409-C3ACB9390978}"/>
              </a:ext>
            </a:extLst>
          </p:cNvPr>
          <p:cNvSpPr>
            <a:spLocks noGrp="1"/>
          </p:cNvSpPr>
          <p:nvPr>
            <p:ph type="sldNum" sz="quarter" idx="12"/>
          </p:nvPr>
        </p:nvSpPr>
        <p:spPr/>
        <p:txBody>
          <a:bodyPr/>
          <a:lstStyle>
            <a:lvl1pPr>
              <a:defRPr/>
            </a:lvl1pPr>
          </a:lstStyle>
          <a:p>
            <a:pPr>
              <a:defRPr/>
            </a:pPr>
            <a:fld id="{653A1614-624C-463D-8CCD-665068CFE846}" type="slidenum">
              <a:rPr lang="en-US" altLang="en-US"/>
              <a:pPr>
                <a:defRPr/>
              </a:pPr>
              <a:t>‹#›</a:t>
            </a:fld>
            <a:endParaRPr lang="en-US" altLang="en-US"/>
          </a:p>
        </p:txBody>
      </p:sp>
    </p:spTree>
    <p:extLst>
      <p:ext uri="{BB962C8B-B14F-4D97-AF65-F5344CB8AC3E}">
        <p14:creationId xmlns:p14="http://schemas.microsoft.com/office/powerpoint/2010/main" val="88466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7"/>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EE25C8B-B60E-4EE9-B6B4-72E81CACD77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5B5D027-1F10-4AB3-8A29-63DD65D17EB0}"/>
              </a:ext>
            </a:extLst>
          </p:cNvPr>
          <p:cNvSpPr>
            <a:spLocks noGrp="1"/>
          </p:cNvSpPr>
          <p:nvPr>
            <p:ph type="ftr" sz="quarter" idx="11"/>
          </p:nvPr>
        </p:nvSpPr>
        <p:spPr/>
        <p:txBody>
          <a:bodyPr/>
          <a:lstStyle>
            <a:lvl1pPr>
              <a:defRPr/>
            </a:lvl1pPr>
          </a:lstStyle>
          <a:p>
            <a:pPr>
              <a:defRPr/>
            </a:pPr>
            <a:r>
              <a:rPr lang="en-US"/>
              <a:t>CEIST</a:t>
            </a:r>
          </a:p>
        </p:txBody>
      </p:sp>
      <p:sp>
        <p:nvSpPr>
          <p:cNvPr id="7" name="Slide Number Placeholder 5">
            <a:extLst>
              <a:ext uri="{FF2B5EF4-FFF2-40B4-BE49-F238E27FC236}">
                <a16:creationId xmlns:a16="http://schemas.microsoft.com/office/drawing/2014/main" id="{FF89C76B-DF56-4BAF-B570-CAEBD2449F2F}"/>
              </a:ext>
            </a:extLst>
          </p:cNvPr>
          <p:cNvSpPr>
            <a:spLocks noGrp="1"/>
          </p:cNvSpPr>
          <p:nvPr>
            <p:ph type="sldNum" sz="quarter" idx="12"/>
          </p:nvPr>
        </p:nvSpPr>
        <p:spPr/>
        <p:txBody>
          <a:bodyPr/>
          <a:lstStyle>
            <a:lvl1pPr>
              <a:defRPr/>
            </a:lvl1pPr>
          </a:lstStyle>
          <a:p>
            <a:pPr>
              <a:defRPr/>
            </a:pPr>
            <a:fld id="{25E8933E-BEE9-4B99-ABA0-B61E539904CD}" type="slidenum">
              <a:rPr lang="en-US" altLang="en-US"/>
              <a:pPr>
                <a:defRPr/>
              </a:pPr>
              <a:t>‹#›</a:t>
            </a:fld>
            <a:endParaRPr lang="en-US" altLang="en-US"/>
          </a:p>
        </p:txBody>
      </p:sp>
    </p:spTree>
    <p:extLst>
      <p:ext uri="{BB962C8B-B14F-4D97-AF65-F5344CB8AC3E}">
        <p14:creationId xmlns:p14="http://schemas.microsoft.com/office/powerpoint/2010/main" val="3881778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24F5F60C-D4D3-4C57-B940-C437D12DEB24}"/>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43089857-6944-4084-A289-2671C131A525}"/>
              </a:ext>
            </a:extLst>
          </p:cNvPr>
          <p:cNvSpPr>
            <a:spLocks noGrp="1"/>
          </p:cNvSpPr>
          <p:nvPr>
            <p:ph type="ftr" sz="quarter" idx="11"/>
          </p:nvPr>
        </p:nvSpPr>
        <p:spPr/>
        <p:txBody>
          <a:bodyPr/>
          <a:lstStyle>
            <a:lvl1pPr>
              <a:defRPr/>
            </a:lvl1pPr>
          </a:lstStyle>
          <a:p>
            <a:pPr>
              <a:defRPr/>
            </a:pPr>
            <a:r>
              <a:rPr lang="en-US"/>
              <a:t>CEIST</a:t>
            </a:r>
          </a:p>
        </p:txBody>
      </p:sp>
      <p:sp>
        <p:nvSpPr>
          <p:cNvPr id="9" name="Slide Number Placeholder 5">
            <a:extLst>
              <a:ext uri="{FF2B5EF4-FFF2-40B4-BE49-F238E27FC236}">
                <a16:creationId xmlns:a16="http://schemas.microsoft.com/office/drawing/2014/main" id="{A1AEDE91-8A09-422F-8549-909E325B4C5F}"/>
              </a:ext>
            </a:extLst>
          </p:cNvPr>
          <p:cNvSpPr>
            <a:spLocks noGrp="1"/>
          </p:cNvSpPr>
          <p:nvPr>
            <p:ph type="sldNum" sz="quarter" idx="12"/>
          </p:nvPr>
        </p:nvSpPr>
        <p:spPr/>
        <p:txBody>
          <a:bodyPr/>
          <a:lstStyle>
            <a:lvl1pPr>
              <a:defRPr/>
            </a:lvl1pPr>
          </a:lstStyle>
          <a:p>
            <a:pPr>
              <a:defRPr/>
            </a:pPr>
            <a:fld id="{9954EE1D-8ADB-481D-BFCB-F94137C4DA74}" type="slidenum">
              <a:rPr lang="en-US" altLang="en-US"/>
              <a:pPr>
                <a:defRPr/>
              </a:pPr>
              <a:t>‹#›</a:t>
            </a:fld>
            <a:endParaRPr lang="en-US" altLang="en-US"/>
          </a:p>
        </p:txBody>
      </p:sp>
    </p:spTree>
    <p:extLst>
      <p:ext uri="{BB962C8B-B14F-4D97-AF65-F5344CB8AC3E}">
        <p14:creationId xmlns:p14="http://schemas.microsoft.com/office/powerpoint/2010/main" val="4104983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3EDAE10B-9EB9-4B92-8872-0F30C7A027F9}"/>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549D387A-7667-421E-B8AF-D7725992CF75}"/>
              </a:ext>
            </a:extLst>
          </p:cNvPr>
          <p:cNvSpPr>
            <a:spLocks noGrp="1"/>
          </p:cNvSpPr>
          <p:nvPr>
            <p:ph type="ftr" sz="quarter" idx="11"/>
          </p:nvPr>
        </p:nvSpPr>
        <p:spPr/>
        <p:txBody>
          <a:bodyPr/>
          <a:lstStyle>
            <a:lvl1pPr>
              <a:defRPr/>
            </a:lvl1pPr>
          </a:lstStyle>
          <a:p>
            <a:pPr>
              <a:defRPr/>
            </a:pPr>
            <a:r>
              <a:rPr lang="en-US"/>
              <a:t>CEIST</a:t>
            </a:r>
          </a:p>
        </p:txBody>
      </p:sp>
      <p:sp>
        <p:nvSpPr>
          <p:cNvPr id="5" name="Slide Number Placeholder 5">
            <a:extLst>
              <a:ext uri="{FF2B5EF4-FFF2-40B4-BE49-F238E27FC236}">
                <a16:creationId xmlns:a16="http://schemas.microsoft.com/office/drawing/2014/main" id="{07234A2F-A039-4F3A-9F5F-AFD49CB84D3D}"/>
              </a:ext>
            </a:extLst>
          </p:cNvPr>
          <p:cNvSpPr>
            <a:spLocks noGrp="1"/>
          </p:cNvSpPr>
          <p:nvPr>
            <p:ph type="sldNum" sz="quarter" idx="12"/>
          </p:nvPr>
        </p:nvSpPr>
        <p:spPr/>
        <p:txBody>
          <a:bodyPr/>
          <a:lstStyle>
            <a:lvl1pPr>
              <a:defRPr/>
            </a:lvl1pPr>
          </a:lstStyle>
          <a:p>
            <a:pPr>
              <a:defRPr/>
            </a:pPr>
            <a:fld id="{6D6F5E07-E6B1-48A4-AD83-42DE00DD0909}" type="slidenum">
              <a:rPr lang="en-US" altLang="en-US"/>
              <a:pPr>
                <a:defRPr/>
              </a:pPr>
              <a:t>‹#›</a:t>
            </a:fld>
            <a:endParaRPr lang="en-US" altLang="en-US"/>
          </a:p>
        </p:txBody>
      </p:sp>
    </p:spTree>
    <p:extLst>
      <p:ext uri="{BB962C8B-B14F-4D97-AF65-F5344CB8AC3E}">
        <p14:creationId xmlns:p14="http://schemas.microsoft.com/office/powerpoint/2010/main" val="2354935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C88B79-666C-4402-B4CA-09E283C01D62}"/>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A801F023-3BCA-4807-A139-9FFF6A2B978E}"/>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B0A5364F-B3B5-4994-B61A-CE26F660553C}"/>
              </a:ext>
            </a:extLst>
          </p:cNvPr>
          <p:cNvSpPr>
            <a:spLocks noGrp="1"/>
          </p:cNvSpPr>
          <p:nvPr>
            <p:ph type="dt" sz="half" idx="10"/>
          </p:nvPr>
        </p:nvSpPr>
        <p:spPr/>
        <p:txBody>
          <a:bodyPr/>
          <a:lstStyle>
            <a:lvl1pPr>
              <a:defRPr/>
            </a:lvl1pPr>
          </a:lstStyle>
          <a:p>
            <a:pPr>
              <a:defRPr/>
            </a:pPr>
            <a:endParaRPr lang="en-US"/>
          </a:p>
        </p:txBody>
      </p:sp>
      <p:sp>
        <p:nvSpPr>
          <p:cNvPr id="5" name="Footer Placeholder 7">
            <a:extLst>
              <a:ext uri="{FF2B5EF4-FFF2-40B4-BE49-F238E27FC236}">
                <a16:creationId xmlns:a16="http://schemas.microsoft.com/office/drawing/2014/main" id="{FA49CF10-0F55-4A1E-A3F8-5A908E4A3CCE}"/>
              </a:ext>
            </a:extLst>
          </p:cNvPr>
          <p:cNvSpPr>
            <a:spLocks noGrp="1"/>
          </p:cNvSpPr>
          <p:nvPr>
            <p:ph type="ftr" sz="quarter" idx="11"/>
          </p:nvPr>
        </p:nvSpPr>
        <p:spPr/>
        <p:txBody>
          <a:bodyPr/>
          <a:lstStyle>
            <a:lvl1pPr>
              <a:defRPr>
                <a:solidFill>
                  <a:srgbClr val="FFFFFF"/>
                </a:solidFill>
              </a:defRPr>
            </a:lvl1pPr>
          </a:lstStyle>
          <a:p>
            <a:pPr>
              <a:defRPr/>
            </a:pPr>
            <a:r>
              <a:rPr lang="en-US"/>
              <a:t>CEIST</a:t>
            </a:r>
          </a:p>
        </p:txBody>
      </p:sp>
      <p:sp>
        <p:nvSpPr>
          <p:cNvPr id="6" name="Slide Number Placeholder 8">
            <a:extLst>
              <a:ext uri="{FF2B5EF4-FFF2-40B4-BE49-F238E27FC236}">
                <a16:creationId xmlns:a16="http://schemas.microsoft.com/office/drawing/2014/main" id="{15B6FFE2-F65C-4DFB-B3B4-A376E1E1D411}"/>
              </a:ext>
            </a:extLst>
          </p:cNvPr>
          <p:cNvSpPr>
            <a:spLocks noGrp="1"/>
          </p:cNvSpPr>
          <p:nvPr>
            <p:ph type="sldNum" sz="quarter" idx="12"/>
          </p:nvPr>
        </p:nvSpPr>
        <p:spPr/>
        <p:txBody>
          <a:bodyPr/>
          <a:lstStyle>
            <a:lvl1pPr>
              <a:defRPr/>
            </a:lvl1pPr>
          </a:lstStyle>
          <a:p>
            <a:pPr>
              <a:defRPr/>
            </a:pPr>
            <a:fld id="{7A68B6CF-C45F-44D0-879F-9AE428EE8B79}" type="slidenum">
              <a:rPr lang="en-US" altLang="en-US"/>
              <a:pPr>
                <a:defRPr/>
              </a:pPr>
              <a:t>‹#›</a:t>
            </a:fld>
            <a:endParaRPr lang="en-US" altLang="en-US"/>
          </a:p>
        </p:txBody>
      </p:sp>
    </p:spTree>
    <p:extLst>
      <p:ext uri="{BB962C8B-B14F-4D97-AF65-F5344CB8AC3E}">
        <p14:creationId xmlns:p14="http://schemas.microsoft.com/office/powerpoint/2010/main" val="2998415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6F1FC6-2531-431C-98B7-FD3B790EDE69}"/>
              </a:ext>
            </a:extLst>
          </p:cNvPr>
          <p:cNvSpPr/>
          <p:nvPr/>
        </p:nvSpPr>
        <p:spPr>
          <a:xfrm>
            <a:off x="1"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2DEF7D8B-4914-4882-8E0D-C3CB16BF22E5}"/>
              </a:ext>
            </a:extLst>
          </p:cNvPr>
          <p:cNvSpPr/>
          <p:nvPr/>
        </p:nvSpPr>
        <p:spPr>
          <a:xfrm>
            <a:off x="404071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613650" y="731520"/>
            <a:ext cx="6679191"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DD746109-1C77-4EFF-9687-749EC4BD0604}"/>
              </a:ext>
            </a:extLst>
          </p:cNvPr>
          <p:cNvSpPr>
            <a:spLocks noGrp="1"/>
          </p:cNvSpPr>
          <p:nvPr>
            <p:ph type="dt" sz="half" idx="10"/>
          </p:nvPr>
        </p:nvSpPr>
        <p:spPr>
          <a:xfrm>
            <a:off x="465667" y="6459539"/>
            <a:ext cx="2618317" cy="365125"/>
          </a:xfrm>
        </p:spPr>
        <p:txBody>
          <a:bodyPr/>
          <a:lstStyle>
            <a:lvl1pPr algn="l">
              <a:defRPr/>
            </a:lvl1pPr>
          </a:lstStyle>
          <a:p>
            <a:pPr>
              <a:defRPr/>
            </a:pPr>
            <a:endParaRPr lang="en-US"/>
          </a:p>
        </p:txBody>
      </p:sp>
      <p:sp>
        <p:nvSpPr>
          <p:cNvPr id="8" name="Footer Placeholder 5">
            <a:extLst>
              <a:ext uri="{FF2B5EF4-FFF2-40B4-BE49-F238E27FC236}">
                <a16:creationId xmlns:a16="http://schemas.microsoft.com/office/drawing/2014/main" id="{75CA4DC1-1D55-45B9-9125-A3BF0714F6A6}"/>
              </a:ext>
            </a:extLst>
          </p:cNvPr>
          <p:cNvSpPr>
            <a:spLocks noGrp="1"/>
          </p:cNvSpPr>
          <p:nvPr>
            <p:ph type="ftr" sz="quarter" idx="11"/>
          </p:nvPr>
        </p:nvSpPr>
        <p:spPr>
          <a:xfrm>
            <a:off x="4800600" y="6459539"/>
            <a:ext cx="4648200" cy="365125"/>
          </a:xfrm>
        </p:spPr>
        <p:txBody>
          <a:bodyPr/>
          <a:lstStyle>
            <a:lvl1pPr algn="l">
              <a:defRPr>
                <a:solidFill>
                  <a:schemeClr val="tx2"/>
                </a:solidFill>
              </a:defRPr>
            </a:lvl1pPr>
          </a:lstStyle>
          <a:p>
            <a:pPr>
              <a:defRPr/>
            </a:pPr>
            <a:r>
              <a:rPr lang="en-US"/>
              <a:t>CEIST</a:t>
            </a:r>
          </a:p>
        </p:txBody>
      </p:sp>
      <p:sp>
        <p:nvSpPr>
          <p:cNvPr id="9" name="Slide Number Placeholder 6">
            <a:extLst>
              <a:ext uri="{FF2B5EF4-FFF2-40B4-BE49-F238E27FC236}">
                <a16:creationId xmlns:a16="http://schemas.microsoft.com/office/drawing/2014/main" id="{C9E10116-B60B-45F2-AA92-EC509B7579BF}"/>
              </a:ext>
            </a:extLst>
          </p:cNvPr>
          <p:cNvSpPr>
            <a:spLocks noGrp="1"/>
          </p:cNvSpPr>
          <p:nvPr>
            <p:ph type="sldNum" sz="quarter" idx="12"/>
          </p:nvPr>
        </p:nvSpPr>
        <p:spPr/>
        <p:txBody>
          <a:bodyPr/>
          <a:lstStyle>
            <a:lvl1pPr>
              <a:defRPr>
                <a:solidFill>
                  <a:schemeClr val="tx2"/>
                </a:solidFill>
              </a:defRPr>
            </a:lvl1pPr>
          </a:lstStyle>
          <a:p>
            <a:pPr>
              <a:defRPr/>
            </a:pPr>
            <a:fld id="{3C24B987-2D25-4C7B-B4F4-B70DD701E74B}" type="slidenum">
              <a:rPr lang="en-US" altLang="en-US"/>
              <a:pPr>
                <a:defRPr/>
              </a:pPr>
              <a:t>‹#›</a:t>
            </a:fld>
            <a:endParaRPr lang="en-US" altLang="en-US"/>
          </a:p>
        </p:txBody>
      </p:sp>
    </p:spTree>
    <p:extLst>
      <p:ext uri="{BB962C8B-B14F-4D97-AF65-F5344CB8AC3E}">
        <p14:creationId xmlns:p14="http://schemas.microsoft.com/office/powerpoint/2010/main" val="4269278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357605C-C1A7-4475-95B1-B5FFE990D11D}"/>
              </a:ext>
            </a:extLst>
          </p:cNvPr>
          <p:cNvSpPr/>
          <p:nvPr/>
        </p:nvSpPr>
        <p:spPr>
          <a:xfrm>
            <a:off x="1" y="4953000"/>
            <a:ext cx="1218988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C313437F-A5C4-409D-A3D5-C364D8F7A862}"/>
              </a:ext>
            </a:extLst>
          </p:cNvPr>
          <p:cNvSpPr/>
          <p:nvPr/>
        </p:nvSpPr>
        <p:spPr>
          <a:xfrm>
            <a:off x="1" y="4914900"/>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D67CDCBD-C8F1-41DD-A4B3-3079CFA02A0A}"/>
              </a:ext>
            </a:extLst>
          </p:cNvPr>
          <p:cNvSpPr>
            <a:spLocks noGrp="1"/>
          </p:cNvSpPr>
          <p:nvPr>
            <p:ph type="dt" sz="half" idx="10"/>
          </p:nvPr>
        </p:nvSpPr>
        <p:spPr/>
        <p:txBody>
          <a:bodyPr/>
          <a:lstStyle>
            <a:lvl1pPr>
              <a:defRPr/>
            </a:lvl1pPr>
          </a:lstStyle>
          <a:p>
            <a:pPr>
              <a:defRPr/>
            </a:pPr>
            <a:endParaRPr lang="en-US"/>
          </a:p>
        </p:txBody>
      </p:sp>
      <p:sp>
        <p:nvSpPr>
          <p:cNvPr id="8" name="Footer Placeholder 5">
            <a:extLst>
              <a:ext uri="{FF2B5EF4-FFF2-40B4-BE49-F238E27FC236}">
                <a16:creationId xmlns:a16="http://schemas.microsoft.com/office/drawing/2014/main" id="{40A82509-2D46-4FD9-8D0D-FE4704CF2FC8}"/>
              </a:ext>
            </a:extLst>
          </p:cNvPr>
          <p:cNvSpPr>
            <a:spLocks noGrp="1"/>
          </p:cNvSpPr>
          <p:nvPr>
            <p:ph type="ftr" sz="quarter" idx="11"/>
          </p:nvPr>
        </p:nvSpPr>
        <p:spPr/>
        <p:txBody>
          <a:bodyPr/>
          <a:lstStyle>
            <a:lvl1pPr>
              <a:defRPr/>
            </a:lvl1pPr>
          </a:lstStyle>
          <a:p>
            <a:pPr>
              <a:defRPr/>
            </a:pPr>
            <a:r>
              <a:rPr lang="en-US"/>
              <a:t>CEIST</a:t>
            </a:r>
          </a:p>
        </p:txBody>
      </p:sp>
      <p:sp>
        <p:nvSpPr>
          <p:cNvPr id="9" name="Slide Number Placeholder 6">
            <a:extLst>
              <a:ext uri="{FF2B5EF4-FFF2-40B4-BE49-F238E27FC236}">
                <a16:creationId xmlns:a16="http://schemas.microsoft.com/office/drawing/2014/main" id="{CC438CC7-6D58-411F-AB71-851853CFA921}"/>
              </a:ext>
            </a:extLst>
          </p:cNvPr>
          <p:cNvSpPr>
            <a:spLocks noGrp="1"/>
          </p:cNvSpPr>
          <p:nvPr>
            <p:ph type="sldNum" sz="quarter" idx="12"/>
          </p:nvPr>
        </p:nvSpPr>
        <p:spPr/>
        <p:txBody>
          <a:bodyPr/>
          <a:lstStyle>
            <a:lvl1pPr>
              <a:defRPr/>
            </a:lvl1pPr>
          </a:lstStyle>
          <a:p>
            <a:pPr>
              <a:defRPr/>
            </a:pPr>
            <a:fld id="{A1728EB7-E50F-4FDB-87F6-284DDF4DE050}" type="slidenum">
              <a:rPr lang="en-US" altLang="en-US"/>
              <a:pPr>
                <a:defRPr/>
              </a:pPr>
              <a:t>‹#›</a:t>
            </a:fld>
            <a:endParaRPr lang="en-US" altLang="en-US"/>
          </a:p>
        </p:txBody>
      </p:sp>
    </p:spTree>
    <p:extLst>
      <p:ext uri="{BB962C8B-B14F-4D97-AF65-F5344CB8AC3E}">
        <p14:creationId xmlns:p14="http://schemas.microsoft.com/office/powerpoint/2010/main" val="222209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29240B2-F806-4696-8C89-233CC44F4DB1}"/>
              </a:ext>
            </a:extLst>
          </p:cNvPr>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D14AA004-FAE0-4F63-8020-04BB413B2A9B}"/>
              </a:ext>
            </a:extLst>
          </p:cNvPr>
          <p:cNvSpPr/>
          <p:nvPr/>
        </p:nvSpPr>
        <p:spPr>
          <a:xfrm>
            <a:off x="0" y="6334126"/>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16DE8F63-2C77-4521-8A18-EC85DDA7E178}"/>
              </a:ext>
            </a:extLst>
          </p:cNvPr>
          <p:cNvSpPr>
            <a:spLocks noGrp="1"/>
          </p:cNvSpPr>
          <p:nvPr>
            <p:ph type="title"/>
          </p:nvPr>
        </p:nvSpPr>
        <p:spPr>
          <a:xfrm>
            <a:off x="1096433" y="287339"/>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2E9E7A5B-4076-4A68-96AD-0191437144C8}"/>
              </a:ext>
            </a:extLst>
          </p:cNvPr>
          <p:cNvSpPr>
            <a:spLocks noGrp="1" noChangeArrowheads="1"/>
          </p:cNvSpPr>
          <p:nvPr>
            <p:ph type="body" idx="1"/>
          </p:nvPr>
        </p:nvSpPr>
        <p:spPr bwMode="auto">
          <a:xfrm>
            <a:off x="1096433" y="1846264"/>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A838AE4-49CC-4C90-AC98-BBD5AD3522CB}"/>
              </a:ext>
            </a:extLst>
          </p:cNvPr>
          <p:cNvSpPr>
            <a:spLocks noGrp="1"/>
          </p:cNvSpPr>
          <p:nvPr>
            <p:ph type="dt" sz="half" idx="2"/>
          </p:nvPr>
        </p:nvSpPr>
        <p:spPr>
          <a:xfrm>
            <a:off x="1096433" y="6459539"/>
            <a:ext cx="2472267"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0786EAA2-6C0E-4FD5-9F72-8C27E04DC851}"/>
              </a:ext>
            </a:extLst>
          </p:cNvPr>
          <p:cNvSpPr>
            <a:spLocks noGrp="1"/>
          </p:cNvSpPr>
          <p:nvPr>
            <p:ph type="ftr" sz="quarter" idx="3"/>
          </p:nvPr>
        </p:nvSpPr>
        <p:spPr>
          <a:xfrm>
            <a:off x="3687234" y="6459539"/>
            <a:ext cx="4821767"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r>
              <a:rPr lang="en-US"/>
              <a:t>CEIST</a:t>
            </a:r>
          </a:p>
        </p:txBody>
      </p:sp>
      <p:sp>
        <p:nvSpPr>
          <p:cNvPr id="6" name="Slide Number Placeholder 5">
            <a:extLst>
              <a:ext uri="{FF2B5EF4-FFF2-40B4-BE49-F238E27FC236}">
                <a16:creationId xmlns:a16="http://schemas.microsoft.com/office/drawing/2014/main" id="{4E5E88F5-79E3-4CBE-9C87-8BC082C5C092}"/>
              </a:ext>
            </a:extLst>
          </p:cNvPr>
          <p:cNvSpPr>
            <a:spLocks noGrp="1"/>
          </p:cNvSpPr>
          <p:nvPr>
            <p:ph type="sldNum" sz="quarter" idx="4"/>
          </p:nvPr>
        </p:nvSpPr>
        <p:spPr>
          <a:xfrm>
            <a:off x="9899651" y="6459539"/>
            <a:ext cx="1312333"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rgbClr val="FFFFFF"/>
                </a:solidFill>
                <a:latin typeface="+mn-lt"/>
              </a:defRPr>
            </a:lvl1pPr>
          </a:lstStyle>
          <a:p>
            <a:pPr>
              <a:defRPr/>
            </a:pPr>
            <a:fld id="{6A9C52D6-73D3-40FD-8EB2-C3DE77EEEC30}" type="slidenum">
              <a:rPr lang="en-US" altLang="en-US"/>
              <a:pPr>
                <a:defRPr/>
              </a:pPr>
              <a:t>‹#›</a:t>
            </a:fld>
            <a:endParaRPr lang="en-US" altLang="en-US"/>
          </a:p>
        </p:txBody>
      </p:sp>
      <p:cxnSp>
        <p:nvCxnSpPr>
          <p:cNvPr id="10" name="Straight Connector 9">
            <a:extLst>
              <a:ext uri="{FF2B5EF4-FFF2-40B4-BE49-F238E27FC236}">
                <a16:creationId xmlns:a16="http://schemas.microsoft.com/office/drawing/2014/main" id="{B6C9A3B9-D666-4D29-9E7F-CC201F73433E}"/>
              </a:ext>
            </a:extLst>
          </p:cNvPr>
          <p:cNvCxnSpPr/>
          <p:nvPr/>
        </p:nvCxnSpPr>
        <p:spPr>
          <a:xfrm>
            <a:off x="1193800" y="1738313"/>
            <a:ext cx="99673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4" name="Picture 8" descr="logo_new">
            <a:extLst>
              <a:ext uri="{FF2B5EF4-FFF2-40B4-BE49-F238E27FC236}">
                <a16:creationId xmlns:a16="http://schemas.microsoft.com/office/drawing/2014/main" id="{1D3CC673-51A7-4499-9AAC-FBAF8230994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
            <a:ext cx="5520267"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values">
            <a:extLst>
              <a:ext uri="{FF2B5EF4-FFF2-40B4-BE49-F238E27FC236}">
                <a16:creationId xmlns:a16="http://schemas.microsoft.com/office/drawing/2014/main" id="{DC2BDCDE-C810-4DAA-B9E1-3733EDFEEB9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520267" y="1"/>
            <a:ext cx="6671733"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8351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VAFMGRMhFsM?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forbes.com/sites/tracybrower/2020/10/25/how-to-build-community-and-why-it-matters-so-much/?sh=380a495f751b"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newmansociety.org/community-matters/" TargetMode="External"/><Relationship Id="rId4" Type="http://schemas.openxmlformats.org/officeDocument/2006/relationships/hyperlink" Target="https://media.ascensionpress.com/2018/02/08/the-importance-of-christian-community/"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zRwt25M5nGw?feature=oembed" TargetMode="Externa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JGmFbBN_zYI?feature=oembed" TargetMode="Externa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FF821-3126-46E5-8D83-C03CEEFA5F7B}"/>
              </a:ext>
            </a:extLst>
          </p:cNvPr>
          <p:cNvSpPr>
            <a:spLocks noGrp="1"/>
          </p:cNvSpPr>
          <p:nvPr>
            <p:ph type="title"/>
          </p:nvPr>
        </p:nvSpPr>
        <p:spPr>
          <a:xfrm>
            <a:off x="397239" y="287339"/>
            <a:ext cx="10757594" cy="1449387"/>
          </a:xfrm>
        </p:spPr>
        <p:txBody>
          <a:bodyPr/>
          <a:lstStyle/>
          <a:p>
            <a:r>
              <a:rPr lang="en-IE" dirty="0"/>
              <a:t>Introduction for Principal	</a:t>
            </a:r>
          </a:p>
        </p:txBody>
      </p:sp>
      <p:sp>
        <p:nvSpPr>
          <p:cNvPr id="3" name="Content Placeholder 2">
            <a:extLst>
              <a:ext uri="{FF2B5EF4-FFF2-40B4-BE49-F238E27FC236}">
                <a16:creationId xmlns:a16="http://schemas.microsoft.com/office/drawing/2014/main" id="{D8FD03E2-64EB-433F-8EA0-DD3D9D263496}"/>
              </a:ext>
            </a:extLst>
          </p:cNvPr>
          <p:cNvSpPr>
            <a:spLocks noGrp="1"/>
          </p:cNvSpPr>
          <p:nvPr>
            <p:ph idx="1"/>
          </p:nvPr>
        </p:nvSpPr>
        <p:spPr>
          <a:xfrm>
            <a:off x="397239" y="1921215"/>
            <a:ext cx="10757594" cy="4022725"/>
          </a:xfrm>
        </p:spPr>
        <p:txBody>
          <a:bodyPr/>
          <a:lstStyle/>
          <a:p>
            <a:pPr marL="0" indent="0">
              <a:buNone/>
            </a:pPr>
            <a:r>
              <a:rPr lang="en-IE" sz="1400" dirty="0"/>
              <a:t>This short reflection  (it will take 40 minutes at most) can be carried out face-to-face with small groups or online with bigger groups, in line, with public health advice and your own school’s practice and policies.  </a:t>
            </a:r>
          </a:p>
          <a:p>
            <a:pPr marL="0" indent="0">
              <a:buNone/>
            </a:pPr>
            <a:r>
              <a:rPr lang="en-IE" sz="1400" dirty="0"/>
              <a:t>These opening reflections for all year groups focus on Community and draw from the </a:t>
            </a:r>
            <a:r>
              <a:rPr lang="en-IE" sz="1400" dirty="0">
                <a:latin typeface="Gaelic" pitchFamily="2" charset="0"/>
              </a:rPr>
              <a:t>CEIST</a:t>
            </a:r>
            <a:r>
              <a:rPr lang="en-IE" sz="1400" dirty="0"/>
              <a:t> Charter in terms of a rich understanding of community built on the Gospel message of Jesus Christ. The </a:t>
            </a:r>
            <a:r>
              <a:rPr lang="en-IE" sz="1400" dirty="0">
                <a:latin typeface="Gaelic" pitchFamily="2" charset="0"/>
              </a:rPr>
              <a:t>CEIST</a:t>
            </a:r>
            <a:r>
              <a:rPr lang="en-IE" sz="1400" dirty="0"/>
              <a:t> value; creating community is particularly important here.  The following statements from the Charter on Community are important:</a:t>
            </a:r>
          </a:p>
          <a:p>
            <a:pPr marL="265113" indent="-265113">
              <a:buFont typeface="Wingdings" panose="05000000000000000000" pitchFamily="2" charset="2"/>
              <a:buChar char="§"/>
            </a:pPr>
            <a:r>
              <a:rPr lang="en-GB" sz="1400" dirty="0"/>
              <a:t>The Catholic school is an inclusive community ideally built on love and formed by the interaction and collaboration of its various components: students, parents, teachers, non-teaching staff and members of the Board. </a:t>
            </a:r>
          </a:p>
          <a:p>
            <a:pPr marL="265113" indent="-265113">
              <a:buFont typeface="Wingdings" panose="05000000000000000000" pitchFamily="2" charset="2"/>
              <a:buChar char="§"/>
            </a:pPr>
            <a:r>
              <a:rPr lang="en-GB" sz="1400" dirty="0"/>
              <a:t>Creating Community: Our schools are faith communities of welcome and hospitality where Gospel values are lived and where there is special care for those most in need.</a:t>
            </a:r>
          </a:p>
          <a:p>
            <a:pPr marL="265113" indent="-265113">
              <a:buFont typeface="Wingdings" panose="05000000000000000000" pitchFamily="2" charset="2"/>
              <a:buChar char="§"/>
            </a:pPr>
            <a:r>
              <a:rPr lang="en-GB" sz="1400" dirty="0"/>
              <a:t>The school is a faith-sharing community rooted in the mission of the Church. It proclaims and lives the Gospel, fostering a personal relationship with God, through Jesus Christ</a:t>
            </a:r>
          </a:p>
          <a:p>
            <a:pPr marL="265113" indent="-265113">
              <a:buFont typeface="Wingdings" panose="05000000000000000000" pitchFamily="2" charset="2"/>
              <a:buChar char="§"/>
            </a:pPr>
            <a:r>
              <a:rPr lang="en-GB" sz="1400" dirty="0"/>
              <a:t>The rich diversity of the school community and the spiritual life of each person are celebrated and enhanced through reflection, prayer, the Eucharist and other Sacraments, liturgy, symbols and rituals</a:t>
            </a:r>
          </a:p>
          <a:p>
            <a:pPr marL="265113" indent="-265113">
              <a:buFont typeface="Wingdings" panose="05000000000000000000" pitchFamily="2" charset="2"/>
              <a:buChar char="§"/>
            </a:pPr>
            <a:r>
              <a:rPr lang="en-GB" sz="1400" dirty="0"/>
              <a:t>A </a:t>
            </a:r>
            <a:r>
              <a:rPr lang="en-GB" sz="1400" dirty="0">
                <a:latin typeface="Gaelic" pitchFamily="2" charset="0"/>
              </a:rPr>
              <a:t>CEIST</a:t>
            </a:r>
            <a:r>
              <a:rPr lang="en-GB" sz="1400" dirty="0"/>
              <a:t> school is a faith-community that is characterised by the quality of its personal relationships.</a:t>
            </a:r>
            <a:endParaRPr lang="en-IE" sz="1400" dirty="0"/>
          </a:p>
          <a:p>
            <a:pPr marL="0" indent="0">
              <a:buNone/>
            </a:pPr>
            <a:r>
              <a:rPr lang="en-IE" sz="1400" dirty="0"/>
              <a:t>Your own school’s sense of community and living out of community is of central importance in these and all reflections.</a:t>
            </a:r>
            <a:endParaRPr lang="en-GB" sz="1400" dirty="0"/>
          </a:p>
        </p:txBody>
      </p:sp>
    </p:spTree>
    <p:extLst>
      <p:ext uri="{BB962C8B-B14F-4D97-AF65-F5344CB8AC3E}">
        <p14:creationId xmlns:p14="http://schemas.microsoft.com/office/powerpoint/2010/main" val="2536138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BA8A1-7A67-404D-AA47-29ED618F9FD7}"/>
              </a:ext>
            </a:extLst>
          </p:cNvPr>
          <p:cNvSpPr>
            <a:spLocks noGrp="1"/>
          </p:cNvSpPr>
          <p:nvPr>
            <p:ph type="title"/>
          </p:nvPr>
        </p:nvSpPr>
        <p:spPr/>
        <p:txBody>
          <a:bodyPr>
            <a:normAutofit/>
          </a:bodyPr>
          <a:lstStyle/>
          <a:p>
            <a:r>
              <a:rPr lang="en-IE" sz="3200" dirty="0"/>
              <a:t>And the people here to help us build our sense of community</a:t>
            </a:r>
          </a:p>
        </p:txBody>
      </p:sp>
    </p:spTree>
    <p:extLst>
      <p:ext uri="{BB962C8B-B14F-4D97-AF65-F5344CB8AC3E}">
        <p14:creationId xmlns:p14="http://schemas.microsoft.com/office/powerpoint/2010/main" val="478565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B8241-A82C-4A14-8A99-F560C607A9DF}"/>
              </a:ext>
            </a:extLst>
          </p:cNvPr>
          <p:cNvSpPr>
            <a:spLocks noGrp="1"/>
          </p:cNvSpPr>
          <p:nvPr>
            <p:ph type="title"/>
          </p:nvPr>
        </p:nvSpPr>
        <p:spPr/>
        <p:txBody>
          <a:bodyPr/>
          <a:lstStyle/>
          <a:p>
            <a:r>
              <a:rPr lang="en-GB" dirty="0"/>
              <a:t>We pause to reflect</a:t>
            </a:r>
            <a:endParaRPr lang="en-IE" dirty="0"/>
          </a:p>
        </p:txBody>
      </p:sp>
      <p:sp>
        <p:nvSpPr>
          <p:cNvPr id="3" name="Content Placeholder 2">
            <a:extLst>
              <a:ext uri="{FF2B5EF4-FFF2-40B4-BE49-F238E27FC236}">
                <a16:creationId xmlns:a16="http://schemas.microsoft.com/office/drawing/2014/main" id="{0D7C55F8-5480-4370-A5C2-568D46598DA4}"/>
              </a:ext>
            </a:extLst>
          </p:cNvPr>
          <p:cNvSpPr>
            <a:spLocks noGrp="1"/>
          </p:cNvSpPr>
          <p:nvPr>
            <p:ph idx="1"/>
          </p:nvPr>
        </p:nvSpPr>
        <p:spPr/>
        <p:txBody>
          <a:bodyPr/>
          <a:lstStyle/>
          <a:p>
            <a:r>
              <a:rPr lang="en-GB" dirty="0"/>
              <a:t>God we pray for one another, pausing to thank you for all the ways we are different – all our gifts and abilities, strengths and weaknesses – and all the many more ways that we are the same.  Lord hear us</a:t>
            </a:r>
          </a:p>
          <a:p>
            <a:endParaRPr lang="en-GB" dirty="0"/>
          </a:p>
          <a:p>
            <a:r>
              <a:rPr lang="en-GB" dirty="0"/>
              <a:t>God we pray for one another.  Help us to lift one another up and include everyone in love an care in our school, especially those who most need our love and care.  Lord hear us.</a:t>
            </a:r>
          </a:p>
          <a:p>
            <a:endParaRPr lang="en-GB" dirty="0"/>
          </a:p>
          <a:p>
            <a:r>
              <a:rPr lang="en-GB" dirty="0"/>
              <a:t>God we pray for the year ahead.  We’ve learned so much about life, about change and about challenges over the last year and a half. We pray for an ordinary year this year filled with extraordinary togetherness and extraordinary care.  Lord hear us.</a:t>
            </a:r>
            <a:endParaRPr lang="en-IE" dirty="0"/>
          </a:p>
        </p:txBody>
      </p:sp>
    </p:spTree>
    <p:extLst>
      <p:ext uri="{BB962C8B-B14F-4D97-AF65-F5344CB8AC3E}">
        <p14:creationId xmlns:p14="http://schemas.microsoft.com/office/powerpoint/2010/main" val="3456393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Newsboys - Love One Another (Official Music Video)">
            <a:hlinkClick r:id="" action="ppaction://media"/>
            <a:extLst>
              <a:ext uri="{FF2B5EF4-FFF2-40B4-BE49-F238E27FC236}">
                <a16:creationId xmlns:a16="http://schemas.microsoft.com/office/drawing/2014/main" id="{094F7716-8C53-4611-A812-C361CECA7F91}"/>
              </a:ext>
            </a:extLst>
          </p:cNvPr>
          <p:cNvPicPr>
            <a:picLocks noGrp="1" noRot="1" noChangeAspect="1"/>
          </p:cNvPicPr>
          <p:nvPr>
            <p:ph idx="1"/>
            <a:videoFile r:link="rId1"/>
          </p:nvPr>
        </p:nvPicPr>
        <p:blipFill>
          <a:blip r:embed="rId3"/>
          <a:stretch>
            <a:fillRect/>
          </a:stretch>
        </p:blipFill>
        <p:spPr>
          <a:xfrm>
            <a:off x="1844728" y="1809392"/>
            <a:ext cx="7930688" cy="4480795"/>
          </a:xfrm>
          <a:prstGeom prst="rect">
            <a:avLst/>
          </a:prstGeom>
        </p:spPr>
      </p:pic>
    </p:spTree>
    <p:extLst>
      <p:ext uri="{BB962C8B-B14F-4D97-AF65-F5344CB8AC3E}">
        <p14:creationId xmlns:p14="http://schemas.microsoft.com/office/powerpoint/2010/main" val="227051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84ED2-BC7C-4955-ADA5-BF2C6B943EBA}"/>
              </a:ext>
            </a:extLst>
          </p:cNvPr>
          <p:cNvSpPr>
            <a:spLocks noGrp="1"/>
          </p:cNvSpPr>
          <p:nvPr>
            <p:ph type="title"/>
          </p:nvPr>
        </p:nvSpPr>
        <p:spPr>
          <a:xfrm>
            <a:off x="1280788" y="1076632"/>
            <a:ext cx="10058400" cy="660094"/>
          </a:xfrm>
        </p:spPr>
        <p:txBody>
          <a:bodyPr>
            <a:normAutofit/>
          </a:bodyPr>
          <a:lstStyle/>
          <a:p>
            <a:r>
              <a:rPr lang="en-IE" sz="2800" dirty="0"/>
              <a:t>Other things you might find helpful in terms of background reading</a:t>
            </a:r>
          </a:p>
        </p:txBody>
      </p:sp>
      <p:sp>
        <p:nvSpPr>
          <p:cNvPr id="3" name="Content Placeholder 2">
            <a:extLst>
              <a:ext uri="{FF2B5EF4-FFF2-40B4-BE49-F238E27FC236}">
                <a16:creationId xmlns:a16="http://schemas.microsoft.com/office/drawing/2014/main" id="{2064555D-74EC-482C-A238-93761423DF78}"/>
              </a:ext>
            </a:extLst>
          </p:cNvPr>
          <p:cNvSpPr>
            <a:spLocks noGrp="1"/>
          </p:cNvSpPr>
          <p:nvPr>
            <p:ph idx="1"/>
          </p:nvPr>
        </p:nvSpPr>
        <p:spPr>
          <a:xfrm>
            <a:off x="1096433" y="2605806"/>
            <a:ext cx="10058400" cy="2784729"/>
          </a:xfrm>
        </p:spPr>
        <p:txBody>
          <a:bodyPr/>
          <a:lstStyle/>
          <a:p>
            <a:r>
              <a:rPr lang="en-IE" dirty="0">
                <a:hlinkClick r:id="rId3"/>
              </a:rPr>
              <a:t>https://www.forbes.com/sites/tracybrower/2020/10/25/how-to-build-community-and-why-it-matters-so-much/?sh=380a495f751b</a:t>
            </a:r>
            <a:r>
              <a:rPr lang="en-IE" dirty="0"/>
              <a:t>   (How to Build Community and Why it Matters so much, Tracey Bower, Forbes Magazine)</a:t>
            </a:r>
          </a:p>
          <a:p>
            <a:r>
              <a:rPr lang="en-IE" dirty="0">
                <a:hlinkClick r:id="rId4"/>
              </a:rPr>
              <a:t>https://media.ascensionpress.com/2018/02/08/the-importance-of-christian-community/</a:t>
            </a:r>
            <a:r>
              <a:rPr lang="en-IE" dirty="0"/>
              <a:t>  (The Importance of Christian Community, Nicolas </a:t>
            </a:r>
            <a:r>
              <a:rPr lang="en-IE" dirty="0" err="1"/>
              <a:t>Lebanca</a:t>
            </a:r>
            <a:r>
              <a:rPr lang="en-IE" dirty="0"/>
              <a:t>, Ascension Press)</a:t>
            </a:r>
          </a:p>
          <a:p>
            <a:r>
              <a:rPr lang="en-IE" dirty="0">
                <a:hlinkClick r:id="rId5"/>
              </a:rPr>
              <a:t>https://newmansociety.org/community-matters/</a:t>
            </a:r>
            <a:r>
              <a:rPr lang="en-IE" dirty="0"/>
              <a:t>  Community Matters to a Catholic School’s Mission</a:t>
            </a:r>
          </a:p>
          <a:p>
            <a:endParaRPr lang="en-IE" dirty="0"/>
          </a:p>
          <a:p>
            <a:endParaRPr lang="en-IE" dirty="0"/>
          </a:p>
        </p:txBody>
      </p:sp>
    </p:spTree>
    <p:extLst>
      <p:ext uri="{BB962C8B-B14F-4D97-AF65-F5344CB8AC3E}">
        <p14:creationId xmlns:p14="http://schemas.microsoft.com/office/powerpoint/2010/main" val="1711534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57B6D-A9DF-41B6-81BB-75F372C73AB8}"/>
              </a:ext>
            </a:extLst>
          </p:cNvPr>
          <p:cNvSpPr>
            <a:spLocks noGrp="1"/>
          </p:cNvSpPr>
          <p:nvPr>
            <p:ph type="ctrTitle"/>
          </p:nvPr>
        </p:nvSpPr>
        <p:spPr/>
        <p:txBody>
          <a:bodyPr>
            <a:noAutofit/>
          </a:bodyPr>
          <a:lstStyle/>
          <a:p>
            <a:r>
              <a:rPr lang="en-IE" sz="4800" dirty="0"/>
              <a:t>Opening Year Assembly/Reflection</a:t>
            </a:r>
          </a:p>
        </p:txBody>
      </p:sp>
      <p:sp>
        <p:nvSpPr>
          <p:cNvPr id="3" name="Subtitle 2">
            <a:extLst>
              <a:ext uri="{FF2B5EF4-FFF2-40B4-BE49-F238E27FC236}">
                <a16:creationId xmlns:a16="http://schemas.microsoft.com/office/drawing/2014/main" id="{70487D97-6F6E-4ECE-BF86-8D361F219AA6}"/>
              </a:ext>
            </a:extLst>
          </p:cNvPr>
          <p:cNvSpPr>
            <a:spLocks noGrp="1"/>
          </p:cNvSpPr>
          <p:nvPr>
            <p:ph type="subTitle" idx="1"/>
          </p:nvPr>
        </p:nvSpPr>
        <p:spPr/>
        <p:txBody>
          <a:bodyPr/>
          <a:lstStyle/>
          <a:p>
            <a:r>
              <a:rPr lang="en-IE" dirty="0"/>
              <a:t>Second Years</a:t>
            </a:r>
          </a:p>
        </p:txBody>
      </p:sp>
      <p:sp>
        <p:nvSpPr>
          <p:cNvPr id="4" name="Rectangle 3">
            <a:extLst>
              <a:ext uri="{FF2B5EF4-FFF2-40B4-BE49-F238E27FC236}">
                <a16:creationId xmlns:a16="http://schemas.microsoft.com/office/drawing/2014/main" id="{273D1638-8FA7-4BCD-B6C5-4DC7A0E44457}"/>
              </a:ext>
            </a:extLst>
          </p:cNvPr>
          <p:cNvSpPr/>
          <p:nvPr/>
        </p:nvSpPr>
        <p:spPr>
          <a:xfrm>
            <a:off x="1097280" y="1857956"/>
            <a:ext cx="2808312"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IE" sz="1800" b="0" i="0" u="none" strike="noStrike" kern="1200" cap="none" spc="0" normalizeH="0" baseline="0" noProof="0" dirty="0">
                <a:ln>
                  <a:noFill/>
                </a:ln>
                <a:solidFill>
                  <a:prstClr val="white"/>
                </a:solidFill>
                <a:effectLst/>
                <a:uLnTx/>
                <a:uFillTx/>
                <a:latin typeface="Calibri" panose="020F0502020204030204"/>
                <a:ea typeface="+mn-ea"/>
                <a:cs typeface="+mn-cs"/>
              </a:rPr>
              <a:t>SCHOOL CREST HERE</a:t>
            </a:r>
          </a:p>
        </p:txBody>
      </p:sp>
    </p:spTree>
    <p:extLst>
      <p:ext uri="{BB962C8B-B14F-4D97-AF65-F5344CB8AC3E}">
        <p14:creationId xmlns:p14="http://schemas.microsoft.com/office/powerpoint/2010/main" val="145929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it candle and a white flower">
            <a:extLst>
              <a:ext uri="{FF2B5EF4-FFF2-40B4-BE49-F238E27FC236}">
                <a16:creationId xmlns:a16="http://schemas.microsoft.com/office/drawing/2014/main" id="{4123BBD8-6459-474B-8129-E2B27508C34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55933" y="1846263"/>
            <a:ext cx="6686670" cy="4458672"/>
          </a:xfrm>
        </p:spPr>
      </p:pic>
    </p:spTree>
    <p:extLst>
      <p:ext uri="{BB962C8B-B14F-4D97-AF65-F5344CB8AC3E}">
        <p14:creationId xmlns:p14="http://schemas.microsoft.com/office/powerpoint/2010/main" val="203911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od-in-Community vs God-the-Loner | Block Island Times">
            <a:extLst>
              <a:ext uri="{FF2B5EF4-FFF2-40B4-BE49-F238E27FC236}">
                <a16:creationId xmlns:a16="http://schemas.microsoft.com/office/drawing/2014/main" id="{1C8E047B-3B81-42DA-AF57-E2F9FC15754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61387" y="1814591"/>
            <a:ext cx="3700628" cy="4498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314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D8E45-4C8C-4969-A3B3-1152CD6CB1C2}"/>
              </a:ext>
            </a:extLst>
          </p:cNvPr>
          <p:cNvSpPr>
            <a:spLocks noGrp="1"/>
          </p:cNvSpPr>
          <p:nvPr>
            <p:ph type="title"/>
          </p:nvPr>
        </p:nvSpPr>
        <p:spPr/>
        <p:txBody>
          <a:bodyPr>
            <a:normAutofit/>
          </a:bodyPr>
          <a:lstStyle/>
          <a:p>
            <a:r>
              <a:rPr lang="en-IE" sz="4000" dirty="0"/>
              <a:t>Our school:</a:t>
            </a:r>
          </a:p>
        </p:txBody>
      </p:sp>
      <p:pic>
        <p:nvPicPr>
          <p:cNvPr id="5" name="Online Media 3" title="Don't Put People in Boxes">
            <a:hlinkClick r:id="" action="ppaction://media"/>
            <a:extLst>
              <a:ext uri="{FF2B5EF4-FFF2-40B4-BE49-F238E27FC236}">
                <a16:creationId xmlns:a16="http://schemas.microsoft.com/office/drawing/2014/main" id="{2A4865AF-0438-4D3F-B690-3846ED2F5F53}"/>
              </a:ext>
            </a:extLst>
          </p:cNvPr>
          <p:cNvPicPr>
            <a:picLocks noRot="1" noChangeAspect="1"/>
          </p:cNvPicPr>
          <p:nvPr>
            <a:videoFile r:link="rId1"/>
          </p:nvPr>
        </p:nvPicPr>
        <p:blipFill>
          <a:blip r:embed="rId4"/>
          <a:stretch>
            <a:fillRect/>
          </a:stretch>
        </p:blipFill>
        <p:spPr bwMode="auto">
          <a:xfrm>
            <a:off x="2536031" y="1846264"/>
            <a:ext cx="7799767" cy="44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403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oy in the Body of Christ | Words, Nevertheless">
            <a:extLst>
              <a:ext uri="{FF2B5EF4-FFF2-40B4-BE49-F238E27FC236}">
                <a16:creationId xmlns:a16="http://schemas.microsoft.com/office/drawing/2014/main" id="{AB61F0DB-32E8-4650-B01C-F4AE983D73B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05507" y="1821427"/>
            <a:ext cx="7069656" cy="4446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458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4913F-93DB-4892-A0F1-C59C8FB7AC6B}"/>
              </a:ext>
            </a:extLst>
          </p:cNvPr>
          <p:cNvSpPr>
            <a:spLocks noGrp="1"/>
          </p:cNvSpPr>
          <p:nvPr>
            <p:ph type="title"/>
          </p:nvPr>
        </p:nvSpPr>
        <p:spPr>
          <a:xfrm>
            <a:off x="535995" y="332870"/>
            <a:ext cx="10058400" cy="1449387"/>
          </a:xfrm>
        </p:spPr>
        <p:txBody>
          <a:bodyPr/>
          <a:lstStyle/>
          <a:p>
            <a:r>
              <a:rPr lang="en-GB" b="1" dirty="0"/>
              <a:t>Human Family</a:t>
            </a:r>
            <a:endParaRPr lang="en-IE" b="1" dirty="0"/>
          </a:p>
        </p:txBody>
      </p:sp>
      <p:sp>
        <p:nvSpPr>
          <p:cNvPr id="3" name="Content Placeholder 2">
            <a:extLst>
              <a:ext uri="{FF2B5EF4-FFF2-40B4-BE49-F238E27FC236}">
                <a16:creationId xmlns:a16="http://schemas.microsoft.com/office/drawing/2014/main" id="{AAA4F4EA-8CA8-4435-AD90-18E03EB26D5C}"/>
              </a:ext>
            </a:extLst>
          </p:cNvPr>
          <p:cNvSpPr>
            <a:spLocks noGrp="1"/>
          </p:cNvSpPr>
          <p:nvPr>
            <p:ph idx="1"/>
          </p:nvPr>
        </p:nvSpPr>
        <p:spPr>
          <a:xfrm>
            <a:off x="809625" y="2024065"/>
            <a:ext cx="6957972" cy="4590826"/>
          </a:xfrm>
        </p:spPr>
        <p:txBody>
          <a:bodyPr/>
          <a:lstStyle/>
          <a:p>
            <a:endParaRPr lang="en-GB" dirty="0"/>
          </a:p>
          <a:p>
            <a:r>
              <a:rPr lang="en-IE" sz="2400" dirty="0"/>
              <a:t>Maya Angelou</a:t>
            </a:r>
          </a:p>
        </p:txBody>
      </p:sp>
      <p:pic>
        <p:nvPicPr>
          <p:cNvPr id="4" name="Picture 2" descr="Human Family” by Maya Angelou. In Maya Angelou&amp;#39;s poem “Human Family”… | by  Aedin Donahue | Medium">
            <a:extLst>
              <a:ext uri="{FF2B5EF4-FFF2-40B4-BE49-F238E27FC236}">
                <a16:creationId xmlns:a16="http://schemas.microsoft.com/office/drawing/2014/main" id="{6D8041A1-8B0B-4CD6-9341-58A7C22F11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1148" y="-13208"/>
            <a:ext cx="6690852" cy="68844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ya Angelou: And Still I Rise' In praise of the poet - Los Angeles Times">
            <a:extLst>
              <a:ext uri="{FF2B5EF4-FFF2-40B4-BE49-F238E27FC236}">
                <a16:creationId xmlns:a16="http://schemas.microsoft.com/office/drawing/2014/main" id="{605535EF-3C3B-4D54-BF5A-4130E58C78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855" y="3295650"/>
            <a:ext cx="4607723" cy="2588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191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Carrying Kevan">
            <a:hlinkClick r:id="" action="ppaction://media"/>
            <a:extLst>
              <a:ext uri="{FF2B5EF4-FFF2-40B4-BE49-F238E27FC236}">
                <a16:creationId xmlns:a16="http://schemas.microsoft.com/office/drawing/2014/main" id="{40ED8B68-8637-4BD5-81B1-90A34708FC87}"/>
              </a:ext>
            </a:extLst>
          </p:cNvPr>
          <p:cNvPicPr>
            <a:picLocks noGrp="1" noRot="1" noChangeAspect="1"/>
          </p:cNvPicPr>
          <p:nvPr>
            <p:ph idx="1"/>
            <a:videoFile r:link="rId1"/>
          </p:nvPr>
        </p:nvPicPr>
        <p:blipFill>
          <a:blip r:embed="rId4"/>
          <a:stretch>
            <a:fillRect/>
          </a:stretch>
        </p:blipFill>
        <p:spPr>
          <a:xfrm>
            <a:off x="1834547" y="1846263"/>
            <a:ext cx="8216479" cy="4436550"/>
          </a:xfrm>
          <a:prstGeom prst="rect">
            <a:avLst/>
          </a:prstGeom>
        </p:spPr>
      </p:pic>
    </p:spTree>
    <p:extLst>
      <p:ext uri="{BB962C8B-B14F-4D97-AF65-F5344CB8AC3E}">
        <p14:creationId xmlns:p14="http://schemas.microsoft.com/office/powerpoint/2010/main" val="309198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373545"/>
      </a:dk2>
      <a:lt2>
        <a:srgbClr val="DCD8DC"/>
      </a:lt2>
      <a:accent1>
        <a:srgbClr val="AD84C6"/>
      </a:accent1>
      <a:accent2>
        <a:srgbClr val="DCD8DC"/>
      </a:accent2>
      <a:accent3>
        <a:srgbClr val="5D739A"/>
      </a:accent3>
      <a:accent4>
        <a:srgbClr val="6997AF"/>
      </a:accent4>
      <a:accent5>
        <a:srgbClr val="84ACB6"/>
      </a:accent5>
      <a:accent6>
        <a:srgbClr val="6F8183"/>
      </a:accent6>
      <a:hlink>
        <a:srgbClr val="69A020"/>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F0156E006FA094C9D57A13442AF0104" ma:contentTypeVersion="13" ma:contentTypeDescription="Create a new document." ma:contentTypeScope="" ma:versionID="3951e453c3c0e0538fbf923a15136378">
  <xsd:schema xmlns:xsd="http://www.w3.org/2001/XMLSchema" xmlns:xs="http://www.w3.org/2001/XMLSchema" xmlns:p="http://schemas.microsoft.com/office/2006/metadata/properties" xmlns:ns2="61be3005-3fc6-43ef-a9b9-c786d021b133" xmlns:ns3="bb94c851-43f3-45cf-b37a-9816b2d32aea" targetNamespace="http://schemas.microsoft.com/office/2006/metadata/properties" ma:root="true" ma:fieldsID="0c1410cccc260264831a455c4486554f" ns2:_="" ns3:_="">
    <xsd:import namespace="61be3005-3fc6-43ef-a9b9-c786d021b133"/>
    <xsd:import namespace="bb94c851-43f3-45cf-b37a-9816b2d32ae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be3005-3fc6-43ef-a9b9-c786d021b1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b94c851-43f3-45cf-b37a-9816b2d32ae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6B4687-A439-4BB9-B196-10521822737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3D84C01-660B-429E-9BD5-103ED339B98A}">
  <ds:schemaRefs>
    <ds:schemaRef ds:uri="http://schemas.microsoft.com/sharepoint/v3/contenttype/forms"/>
  </ds:schemaRefs>
</ds:datastoreItem>
</file>

<file path=customXml/itemProps3.xml><?xml version="1.0" encoding="utf-8"?>
<ds:datastoreItem xmlns:ds="http://schemas.openxmlformats.org/officeDocument/2006/customXml" ds:itemID="{AF86B941-1CD0-46BD-A717-A56BD2D63B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be3005-3fc6-43ef-a9b9-c786d021b133"/>
    <ds:schemaRef ds:uri="bb94c851-43f3-45cf-b37a-9816b2d32a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5959</TotalTime>
  <Words>1458</Words>
  <Application>Microsoft Office PowerPoint</Application>
  <PresentationFormat>Widescreen</PresentationFormat>
  <Paragraphs>82</Paragraphs>
  <Slides>12</Slides>
  <Notes>10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Calibri Light</vt:lpstr>
      <vt:lpstr>Gaelic</vt:lpstr>
      <vt:lpstr>system-ui</vt:lpstr>
      <vt:lpstr>Wingdings</vt:lpstr>
      <vt:lpstr>Retrospect</vt:lpstr>
      <vt:lpstr>Introduction for Principal </vt:lpstr>
      <vt:lpstr>Other things you might find helpful in terms of background reading</vt:lpstr>
      <vt:lpstr>Opening Year Assembly/Reflection</vt:lpstr>
      <vt:lpstr>PowerPoint Presentation</vt:lpstr>
      <vt:lpstr>PowerPoint Presentation</vt:lpstr>
      <vt:lpstr>Our school:</vt:lpstr>
      <vt:lpstr>PowerPoint Presentation</vt:lpstr>
      <vt:lpstr>Human Family</vt:lpstr>
      <vt:lpstr>PowerPoint Presentation</vt:lpstr>
      <vt:lpstr>And the people here to help us build our sense of community</vt:lpstr>
      <vt:lpstr>We pause to reflect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for Principal</dc:title>
  <dc:creator>Kate Liffey</dc:creator>
  <cp:lastModifiedBy>Helena McKenna</cp:lastModifiedBy>
  <cp:revision>11</cp:revision>
  <dcterms:created xsi:type="dcterms:W3CDTF">2021-05-16T14:01:47Z</dcterms:created>
  <dcterms:modified xsi:type="dcterms:W3CDTF">2021-08-15T17:16:13Z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0x0101000F0156E006FA094C9D57A13442AF0104</vt:lpwstr>
  </property>
</Properties>
</file>