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483" r:id="rId5"/>
    <p:sldId id="507" r:id="rId6"/>
    <p:sldId id="472" r:id="rId7"/>
    <p:sldId id="508" r:id="rId8"/>
    <p:sldId id="513" r:id="rId9"/>
    <p:sldId id="518" r:id="rId10"/>
    <p:sldId id="514" r:id="rId11"/>
    <p:sldId id="515" r:id="rId12"/>
    <p:sldId id="523" r:id="rId13"/>
    <p:sldId id="524" r:id="rId14"/>
    <p:sldId id="525" r:id="rId15"/>
    <p:sldId id="526" r:id="rId16"/>
    <p:sldId id="516" r:id="rId17"/>
    <p:sldId id="528" r:id="rId18"/>
    <p:sldId id="517" r:id="rId19"/>
    <p:sldId id="519" r:id="rId20"/>
    <p:sldId id="5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615" autoAdjust="0"/>
  </p:normalViewPr>
  <p:slideViewPr>
    <p:cSldViewPr snapToGrid="0">
      <p:cViewPr varScale="1">
        <p:scale>
          <a:sx n="66" d="100"/>
          <a:sy n="66" d="100"/>
        </p:scale>
        <p:origin x="723"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iffey" userId="6e2fb13d-40e4-41d4-9c2b-b3491fdc7395" providerId="ADAL" clId="{B5B39697-C276-452F-92FF-2C05AEAFE7CA}"/>
    <pc:docChg chg="custSel addSld delSld modSld sldOrd">
      <pc:chgData name="Kate Liffey" userId="6e2fb13d-40e4-41d4-9c2b-b3491fdc7395" providerId="ADAL" clId="{B5B39697-C276-452F-92FF-2C05AEAFE7CA}" dt="2021-07-13T09:53:05.466" v="2835" actId="20577"/>
      <pc:docMkLst>
        <pc:docMk/>
      </pc:docMkLst>
      <pc:sldChg chg="modSp mod">
        <pc:chgData name="Kate Liffey" userId="6e2fb13d-40e4-41d4-9c2b-b3491fdc7395" providerId="ADAL" clId="{B5B39697-C276-452F-92FF-2C05AEAFE7CA}" dt="2021-07-12T13:43:03.435" v="43" actId="20577"/>
        <pc:sldMkLst>
          <pc:docMk/>
          <pc:sldMk cId="145929108" sldId="472"/>
        </pc:sldMkLst>
        <pc:spChg chg="mod">
          <ac:chgData name="Kate Liffey" userId="6e2fb13d-40e4-41d4-9c2b-b3491fdc7395" providerId="ADAL" clId="{B5B39697-C276-452F-92FF-2C05AEAFE7CA}" dt="2021-07-12T13:43:03.435" v="43" actId="20577"/>
          <ac:spMkLst>
            <pc:docMk/>
            <pc:sldMk cId="145929108" sldId="472"/>
            <ac:spMk id="3" creationId="{70487D97-6F6E-4ECE-BF86-8D361F219AA6}"/>
          </ac:spMkLst>
        </pc:spChg>
      </pc:sldChg>
      <pc:sldChg chg="ord">
        <pc:chgData name="Kate Liffey" userId="6e2fb13d-40e4-41d4-9c2b-b3491fdc7395" providerId="ADAL" clId="{B5B39697-C276-452F-92FF-2C05AEAFE7CA}" dt="2021-07-12T15:16:36.809" v="2740"/>
        <pc:sldMkLst>
          <pc:docMk/>
          <pc:sldMk cId="2476314673" sldId="513"/>
        </pc:sldMkLst>
      </pc:sldChg>
      <pc:sldChg chg="addSp delSp modSp new mod modAnim">
        <pc:chgData name="Kate Liffey" userId="6e2fb13d-40e4-41d4-9c2b-b3491fdc7395" providerId="ADAL" clId="{B5B39697-C276-452F-92FF-2C05AEAFE7CA}" dt="2021-07-12T14:33:47.116" v="743"/>
        <pc:sldMkLst>
          <pc:docMk/>
          <pc:sldMk cId="3564697430" sldId="514"/>
        </pc:sldMkLst>
        <pc:spChg chg="mod">
          <ac:chgData name="Kate Liffey" userId="6e2fb13d-40e4-41d4-9c2b-b3491fdc7395" providerId="ADAL" clId="{B5B39697-C276-452F-92FF-2C05AEAFE7CA}" dt="2021-07-12T13:53:33.839" v="211" actId="20577"/>
          <ac:spMkLst>
            <pc:docMk/>
            <pc:sldMk cId="3564697430" sldId="514"/>
            <ac:spMk id="2" creationId="{65096242-085F-44C8-A5FE-E391A77AE92B}"/>
          </ac:spMkLst>
        </pc:spChg>
        <pc:spChg chg="del">
          <ac:chgData name="Kate Liffey" userId="6e2fb13d-40e4-41d4-9c2b-b3491fdc7395" providerId="ADAL" clId="{B5B39697-C276-452F-92FF-2C05AEAFE7CA}" dt="2021-07-12T14:33:47.116" v="743"/>
          <ac:spMkLst>
            <pc:docMk/>
            <pc:sldMk cId="3564697430" sldId="514"/>
            <ac:spMk id="3" creationId="{A7476195-2BA9-4EB4-9707-1573A23D6150}"/>
          </ac:spMkLst>
        </pc:spChg>
        <pc:picChg chg="add mod">
          <ac:chgData name="Kate Liffey" userId="6e2fb13d-40e4-41d4-9c2b-b3491fdc7395" providerId="ADAL" clId="{B5B39697-C276-452F-92FF-2C05AEAFE7CA}" dt="2021-07-12T14:33:47.116" v="743"/>
          <ac:picMkLst>
            <pc:docMk/>
            <pc:sldMk cId="3564697430" sldId="514"/>
            <ac:picMk id="4" creationId="{249F654A-E8E1-4EA5-A794-43BDA61698BF}"/>
          </ac:picMkLst>
        </pc:picChg>
      </pc:sldChg>
      <pc:sldChg chg="modSp new mod modNotesTx">
        <pc:chgData name="Kate Liffey" userId="6e2fb13d-40e4-41d4-9c2b-b3491fdc7395" providerId="ADAL" clId="{B5B39697-C276-452F-92FF-2C05AEAFE7CA}" dt="2021-07-12T14:48:53.240" v="1606" actId="20577"/>
        <pc:sldMkLst>
          <pc:docMk/>
          <pc:sldMk cId="2581250719" sldId="515"/>
        </pc:sldMkLst>
        <pc:spChg chg="mod">
          <ac:chgData name="Kate Liffey" userId="6e2fb13d-40e4-41d4-9c2b-b3491fdc7395" providerId="ADAL" clId="{B5B39697-C276-452F-92FF-2C05AEAFE7CA}" dt="2021-07-12T14:44:38.656" v="1228" actId="20577"/>
          <ac:spMkLst>
            <pc:docMk/>
            <pc:sldMk cId="2581250719" sldId="515"/>
            <ac:spMk id="2" creationId="{0EAEE555-EA79-4F27-B9DA-719F2197CE66}"/>
          </ac:spMkLst>
        </pc:spChg>
      </pc:sldChg>
      <pc:sldChg chg="addSp delSp modSp new mod modAnim modNotesTx">
        <pc:chgData name="Kate Liffey" userId="6e2fb13d-40e4-41d4-9c2b-b3491fdc7395" providerId="ADAL" clId="{B5B39697-C276-452F-92FF-2C05AEAFE7CA}" dt="2021-07-12T14:41:25.827" v="1214" actId="20577"/>
        <pc:sldMkLst>
          <pc:docMk/>
          <pc:sldMk cId="4066768225" sldId="516"/>
        </pc:sldMkLst>
        <pc:spChg chg="mod">
          <ac:chgData name="Kate Liffey" userId="6e2fb13d-40e4-41d4-9c2b-b3491fdc7395" providerId="ADAL" clId="{B5B39697-C276-452F-92FF-2C05AEAFE7CA}" dt="2021-07-12T14:39:52.907" v="752" actId="20577"/>
          <ac:spMkLst>
            <pc:docMk/>
            <pc:sldMk cId="4066768225" sldId="516"/>
            <ac:spMk id="2" creationId="{CA2B0650-B75C-4B1C-B274-88053E350551}"/>
          </ac:spMkLst>
        </pc:spChg>
        <pc:spChg chg="del">
          <ac:chgData name="Kate Liffey" userId="6e2fb13d-40e4-41d4-9c2b-b3491fdc7395" providerId="ADAL" clId="{B5B39697-C276-452F-92FF-2C05AEAFE7CA}" dt="2021-07-12T14:40:02.085" v="753"/>
          <ac:spMkLst>
            <pc:docMk/>
            <pc:sldMk cId="4066768225" sldId="516"/>
            <ac:spMk id="3" creationId="{F0C7F7C4-49B2-4AE1-AF5D-E0A9A0A33A06}"/>
          </ac:spMkLst>
        </pc:spChg>
        <pc:picChg chg="add mod">
          <ac:chgData name="Kate Liffey" userId="6e2fb13d-40e4-41d4-9c2b-b3491fdc7395" providerId="ADAL" clId="{B5B39697-C276-452F-92FF-2C05AEAFE7CA}" dt="2021-07-12T14:40:02.085" v="753"/>
          <ac:picMkLst>
            <pc:docMk/>
            <pc:sldMk cId="4066768225" sldId="516"/>
            <ac:picMk id="4" creationId="{B85A4E76-2FFA-4BF5-BDE7-088821ACBFE0}"/>
          </ac:picMkLst>
        </pc:picChg>
      </pc:sldChg>
      <pc:sldChg chg="addSp delSp modSp new modNotesTx">
        <pc:chgData name="Kate Liffey" userId="6e2fb13d-40e4-41d4-9c2b-b3491fdc7395" providerId="ADAL" clId="{B5B39697-C276-452F-92FF-2C05AEAFE7CA}" dt="2021-07-12T15:02:14.308" v="2023" actId="20577"/>
        <pc:sldMkLst>
          <pc:docMk/>
          <pc:sldMk cId="4039028136" sldId="517"/>
        </pc:sldMkLst>
        <pc:spChg chg="del">
          <ac:chgData name="Kate Liffey" userId="6e2fb13d-40e4-41d4-9c2b-b3491fdc7395" providerId="ADAL" clId="{B5B39697-C276-452F-92FF-2C05AEAFE7CA}" dt="2021-07-12T15:02:07.659" v="1991"/>
          <ac:spMkLst>
            <pc:docMk/>
            <pc:sldMk cId="4039028136" sldId="517"/>
            <ac:spMk id="3" creationId="{6CE27259-1CB9-4B50-B3A1-0551F4B9DB17}"/>
          </ac:spMkLst>
        </pc:spChg>
        <pc:picChg chg="add mod">
          <ac:chgData name="Kate Liffey" userId="6e2fb13d-40e4-41d4-9c2b-b3491fdc7395" providerId="ADAL" clId="{B5B39697-C276-452F-92FF-2C05AEAFE7CA}" dt="2021-07-12T15:02:07.659" v="1991"/>
          <ac:picMkLst>
            <pc:docMk/>
            <pc:sldMk cId="4039028136" sldId="517"/>
            <ac:picMk id="4098" creationId="{E3259534-1371-48DB-9AB4-744B6B540B70}"/>
          </ac:picMkLst>
        </pc:picChg>
      </pc:sldChg>
      <pc:sldChg chg="modSp new mod ord modNotesTx">
        <pc:chgData name="Kate Liffey" userId="6e2fb13d-40e4-41d4-9c2b-b3491fdc7395" providerId="ADAL" clId="{B5B39697-C276-452F-92FF-2C05AEAFE7CA}" dt="2021-07-12T14:39:14.462" v="746" actId="20577"/>
        <pc:sldMkLst>
          <pc:docMk/>
          <pc:sldMk cId="2647819346" sldId="518"/>
        </pc:sldMkLst>
        <pc:spChg chg="mod">
          <ac:chgData name="Kate Liffey" userId="6e2fb13d-40e4-41d4-9c2b-b3491fdc7395" providerId="ADAL" clId="{B5B39697-C276-452F-92FF-2C05AEAFE7CA}" dt="2021-07-12T13:53:25.505" v="200" actId="20577"/>
          <ac:spMkLst>
            <pc:docMk/>
            <pc:sldMk cId="2647819346" sldId="518"/>
            <ac:spMk id="2" creationId="{C2A3319B-3AEC-4EEE-B876-EEF8DDAA00FD}"/>
          </ac:spMkLst>
        </pc:spChg>
      </pc:sldChg>
      <pc:sldChg chg="modSp new mod">
        <pc:chgData name="Kate Liffey" userId="6e2fb13d-40e4-41d4-9c2b-b3491fdc7395" providerId="ADAL" clId="{B5B39697-C276-452F-92FF-2C05AEAFE7CA}" dt="2021-07-13T09:53:05.466" v="2835" actId="20577"/>
        <pc:sldMkLst>
          <pc:docMk/>
          <pc:sldMk cId="256826487" sldId="519"/>
        </pc:sldMkLst>
        <pc:spChg chg="mod">
          <ac:chgData name="Kate Liffey" userId="6e2fb13d-40e4-41d4-9c2b-b3491fdc7395" providerId="ADAL" clId="{B5B39697-C276-452F-92FF-2C05AEAFE7CA}" dt="2021-07-12T15:02:20.276" v="2042" actId="20577"/>
          <ac:spMkLst>
            <pc:docMk/>
            <pc:sldMk cId="256826487" sldId="519"/>
            <ac:spMk id="2" creationId="{76BD0762-1C8D-41BF-AFBB-CA36FD96B046}"/>
          </ac:spMkLst>
        </pc:spChg>
        <pc:spChg chg="mod">
          <ac:chgData name="Kate Liffey" userId="6e2fb13d-40e4-41d4-9c2b-b3491fdc7395" providerId="ADAL" clId="{B5B39697-C276-452F-92FF-2C05AEAFE7CA}" dt="2021-07-13T09:53:05.466" v="2835" actId="20577"/>
          <ac:spMkLst>
            <pc:docMk/>
            <pc:sldMk cId="256826487" sldId="519"/>
            <ac:spMk id="3" creationId="{9CEF0F99-9452-48A8-A75C-86F683A8EF90}"/>
          </ac:spMkLst>
        </pc:spChg>
      </pc:sldChg>
      <pc:sldChg chg="addSp delSp modSp new mod modAnim">
        <pc:chgData name="Kate Liffey" userId="6e2fb13d-40e4-41d4-9c2b-b3491fdc7395" providerId="ADAL" clId="{B5B39697-C276-452F-92FF-2C05AEAFE7CA}" dt="2021-07-12T13:52:40.608" v="79"/>
        <pc:sldMkLst>
          <pc:docMk/>
          <pc:sldMk cId="3208472562" sldId="520"/>
        </pc:sldMkLst>
        <pc:spChg chg="mod">
          <ac:chgData name="Kate Liffey" userId="6e2fb13d-40e4-41d4-9c2b-b3491fdc7395" providerId="ADAL" clId="{B5B39697-C276-452F-92FF-2C05AEAFE7CA}" dt="2021-07-12T13:52:30.033" v="78" actId="20577"/>
          <ac:spMkLst>
            <pc:docMk/>
            <pc:sldMk cId="3208472562" sldId="520"/>
            <ac:spMk id="2" creationId="{2B721441-8746-4F27-B99D-C90524D4D554}"/>
          </ac:spMkLst>
        </pc:spChg>
        <pc:spChg chg="del">
          <ac:chgData name="Kate Liffey" userId="6e2fb13d-40e4-41d4-9c2b-b3491fdc7395" providerId="ADAL" clId="{B5B39697-C276-452F-92FF-2C05AEAFE7CA}" dt="2021-07-12T13:52:40.608" v="79"/>
          <ac:spMkLst>
            <pc:docMk/>
            <pc:sldMk cId="3208472562" sldId="520"/>
            <ac:spMk id="3" creationId="{81D38A2B-CBF4-4B96-9F2B-5B2631F73719}"/>
          </ac:spMkLst>
        </pc:spChg>
        <pc:picChg chg="add mod">
          <ac:chgData name="Kate Liffey" userId="6e2fb13d-40e4-41d4-9c2b-b3491fdc7395" providerId="ADAL" clId="{B5B39697-C276-452F-92FF-2C05AEAFE7CA}" dt="2021-07-12T13:52:40.608" v="79"/>
          <ac:picMkLst>
            <pc:docMk/>
            <pc:sldMk cId="3208472562" sldId="520"/>
            <ac:picMk id="4" creationId="{B7C457B7-233E-465A-A048-F5815B10580B}"/>
          </ac:picMkLst>
        </pc:picChg>
      </pc:sldChg>
      <pc:sldChg chg="modSp new del mod">
        <pc:chgData name="Kate Liffey" userId="6e2fb13d-40e4-41d4-9c2b-b3491fdc7395" providerId="ADAL" clId="{B5B39697-C276-452F-92FF-2C05AEAFE7CA}" dt="2021-07-12T14:39:10.023" v="745" actId="47"/>
        <pc:sldMkLst>
          <pc:docMk/>
          <pc:sldMk cId="4034257817" sldId="521"/>
        </pc:sldMkLst>
        <pc:spChg chg="mod">
          <ac:chgData name="Kate Liffey" userId="6e2fb13d-40e4-41d4-9c2b-b3491fdc7395" providerId="ADAL" clId="{B5B39697-C276-452F-92FF-2C05AEAFE7CA}" dt="2021-07-12T13:55:09.460" v="707" actId="20577"/>
          <ac:spMkLst>
            <pc:docMk/>
            <pc:sldMk cId="4034257817" sldId="521"/>
            <ac:spMk id="2" creationId="{69126DA6-B2E7-4984-8BE5-AC749378C221}"/>
          </ac:spMkLst>
        </pc:spChg>
      </pc:sldChg>
      <pc:sldChg chg="new del">
        <pc:chgData name="Kate Liffey" userId="6e2fb13d-40e4-41d4-9c2b-b3491fdc7395" providerId="ADAL" clId="{B5B39697-C276-452F-92FF-2C05AEAFE7CA}" dt="2021-07-12T15:17:37.622" v="2745" actId="47"/>
        <pc:sldMkLst>
          <pc:docMk/>
          <pc:sldMk cId="1088841008" sldId="522"/>
        </pc:sldMkLst>
      </pc:sldChg>
      <pc:sldChg chg="addSp delSp modSp new modNotesTx">
        <pc:chgData name="Kate Liffey" userId="6e2fb13d-40e4-41d4-9c2b-b3491fdc7395" providerId="ADAL" clId="{B5B39697-C276-452F-92FF-2C05AEAFE7CA}" dt="2021-07-12T14:57:34.691" v="1642" actId="20577"/>
        <pc:sldMkLst>
          <pc:docMk/>
          <pc:sldMk cId="3546392739" sldId="523"/>
        </pc:sldMkLst>
        <pc:spChg chg="del">
          <ac:chgData name="Kate Liffey" userId="6e2fb13d-40e4-41d4-9c2b-b3491fdc7395" providerId="ADAL" clId="{B5B39697-C276-452F-92FF-2C05AEAFE7CA}" dt="2021-07-12T14:56:29.953" v="1608"/>
          <ac:spMkLst>
            <pc:docMk/>
            <pc:sldMk cId="3546392739" sldId="523"/>
            <ac:spMk id="3" creationId="{D72C3F07-C8DD-423C-9915-0ECAFEC82006}"/>
          </ac:spMkLst>
        </pc:spChg>
        <pc:picChg chg="add mod">
          <ac:chgData name="Kate Liffey" userId="6e2fb13d-40e4-41d4-9c2b-b3491fdc7395" providerId="ADAL" clId="{B5B39697-C276-452F-92FF-2C05AEAFE7CA}" dt="2021-07-12T14:56:37.989" v="1612" actId="1076"/>
          <ac:picMkLst>
            <pc:docMk/>
            <pc:sldMk cId="3546392739" sldId="523"/>
            <ac:picMk id="1026" creationId="{885749FA-2E8A-419D-8AC9-A17E237A6FA8}"/>
          </ac:picMkLst>
        </pc:picChg>
      </pc:sldChg>
      <pc:sldChg chg="addSp delSp modSp new mod">
        <pc:chgData name="Kate Liffey" userId="6e2fb13d-40e4-41d4-9c2b-b3491fdc7395" providerId="ADAL" clId="{B5B39697-C276-452F-92FF-2C05AEAFE7CA}" dt="2021-07-12T14:59:00.770" v="1666" actId="1076"/>
        <pc:sldMkLst>
          <pc:docMk/>
          <pc:sldMk cId="60998000" sldId="524"/>
        </pc:sldMkLst>
        <pc:spChg chg="mod">
          <ac:chgData name="Kate Liffey" userId="6e2fb13d-40e4-41d4-9c2b-b3491fdc7395" providerId="ADAL" clId="{B5B39697-C276-452F-92FF-2C05AEAFE7CA}" dt="2021-07-12T14:57:42.895" v="1663" actId="20577"/>
          <ac:spMkLst>
            <pc:docMk/>
            <pc:sldMk cId="60998000" sldId="524"/>
            <ac:spMk id="2" creationId="{199B113C-7683-4D4E-9303-5687D79620C0}"/>
          </ac:spMkLst>
        </pc:spChg>
        <pc:spChg chg="del">
          <ac:chgData name="Kate Liffey" userId="6e2fb13d-40e4-41d4-9c2b-b3491fdc7395" providerId="ADAL" clId="{B5B39697-C276-452F-92FF-2C05AEAFE7CA}" dt="2021-07-12T14:58:55.987" v="1664"/>
          <ac:spMkLst>
            <pc:docMk/>
            <pc:sldMk cId="60998000" sldId="524"/>
            <ac:spMk id="3" creationId="{DD466B7E-97A1-460D-9C9D-A6DFAAC7F7DB}"/>
          </ac:spMkLst>
        </pc:spChg>
        <pc:picChg chg="add mod">
          <ac:chgData name="Kate Liffey" userId="6e2fb13d-40e4-41d4-9c2b-b3491fdc7395" providerId="ADAL" clId="{B5B39697-C276-452F-92FF-2C05AEAFE7CA}" dt="2021-07-12T14:59:00.770" v="1666" actId="1076"/>
          <ac:picMkLst>
            <pc:docMk/>
            <pc:sldMk cId="60998000" sldId="524"/>
            <ac:picMk id="2050" creationId="{699B36A6-CF82-4650-9C97-40A1B137FD88}"/>
          </ac:picMkLst>
        </pc:picChg>
      </pc:sldChg>
      <pc:sldChg chg="addSp delSp modSp new mod">
        <pc:chgData name="Kate Liffey" userId="6e2fb13d-40e4-41d4-9c2b-b3491fdc7395" providerId="ADAL" clId="{B5B39697-C276-452F-92FF-2C05AEAFE7CA}" dt="2021-07-12T15:00:13.436" v="1753" actId="20577"/>
        <pc:sldMkLst>
          <pc:docMk/>
          <pc:sldMk cId="1328919273" sldId="525"/>
        </pc:sldMkLst>
        <pc:spChg chg="mod">
          <ac:chgData name="Kate Liffey" userId="6e2fb13d-40e4-41d4-9c2b-b3491fdc7395" providerId="ADAL" clId="{B5B39697-C276-452F-92FF-2C05AEAFE7CA}" dt="2021-07-12T15:00:13.436" v="1753" actId="20577"/>
          <ac:spMkLst>
            <pc:docMk/>
            <pc:sldMk cId="1328919273" sldId="525"/>
            <ac:spMk id="2" creationId="{910DA38E-AE3D-4B70-A88F-17E8AC9D721D}"/>
          </ac:spMkLst>
        </pc:spChg>
        <pc:spChg chg="del">
          <ac:chgData name="Kate Liffey" userId="6e2fb13d-40e4-41d4-9c2b-b3491fdc7395" providerId="ADAL" clId="{B5B39697-C276-452F-92FF-2C05AEAFE7CA}" dt="2021-07-12T15:00:03.154" v="1712"/>
          <ac:spMkLst>
            <pc:docMk/>
            <pc:sldMk cId="1328919273" sldId="525"/>
            <ac:spMk id="3" creationId="{93087BEE-3FA3-45C2-BE35-774F50317D97}"/>
          </ac:spMkLst>
        </pc:spChg>
        <pc:picChg chg="add mod">
          <ac:chgData name="Kate Liffey" userId="6e2fb13d-40e4-41d4-9c2b-b3491fdc7395" providerId="ADAL" clId="{B5B39697-C276-452F-92FF-2C05AEAFE7CA}" dt="2021-07-12T15:00:03.154" v="1712"/>
          <ac:picMkLst>
            <pc:docMk/>
            <pc:sldMk cId="1328919273" sldId="525"/>
            <ac:picMk id="3074" creationId="{DAFFBEB4-C488-4F80-AB7C-DF73DBB5D204}"/>
          </ac:picMkLst>
        </pc:picChg>
      </pc:sldChg>
      <pc:sldChg chg="modSp new mod">
        <pc:chgData name="Kate Liffey" userId="6e2fb13d-40e4-41d4-9c2b-b3491fdc7395" providerId="ADAL" clId="{B5B39697-C276-452F-92FF-2C05AEAFE7CA}" dt="2021-07-12T15:01:05.893" v="1990" actId="20577"/>
        <pc:sldMkLst>
          <pc:docMk/>
          <pc:sldMk cId="2177683512" sldId="526"/>
        </pc:sldMkLst>
        <pc:spChg chg="mod">
          <ac:chgData name="Kate Liffey" userId="6e2fb13d-40e4-41d4-9c2b-b3491fdc7395" providerId="ADAL" clId="{B5B39697-C276-452F-92FF-2C05AEAFE7CA}" dt="2021-07-12T15:00:32.028" v="1773" actId="20577"/>
          <ac:spMkLst>
            <pc:docMk/>
            <pc:sldMk cId="2177683512" sldId="526"/>
            <ac:spMk id="2" creationId="{D2B06E7C-FFDF-45D9-ADFB-79EB5A9CBBCD}"/>
          </ac:spMkLst>
        </pc:spChg>
        <pc:spChg chg="mod">
          <ac:chgData name="Kate Liffey" userId="6e2fb13d-40e4-41d4-9c2b-b3491fdc7395" providerId="ADAL" clId="{B5B39697-C276-452F-92FF-2C05AEAFE7CA}" dt="2021-07-12T15:01:05.893" v="1990" actId="20577"/>
          <ac:spMkLst>
            <pc:docMk/>
            <pc:sldMk cId="2177683512" sldId="526"/>
            <ac:spMk id="3" creationId="{5A0BEA9B-3868-4C2B-BF98-955A237962A2}"/>
          </ac:spMkLst>
        </pc:spChg>
      </pc:sldChg>
      <pc:sldChg chg="new del">
        <pc:chgData name="Kate Liffey" userId="6e2fb13d-40e4-41d4-9c2b-b3491fdc7395" providerId="ADAL" clId="{B5B39697-C276-452F-92FF-2C05AEAFE7CA}" dt="2021-07-12T15:17:34.175" v="2744" actId="47"/>
        <pc:sldMkLst>
          <pc:docMk/>
          <pc:sldMk cId="1417477385" sldId="527"/>
        </pc:sldMkLst>
      </pc:sldChg>
      <pc:sldChg chg="addSp delSp modSp new">
        <pc:chgData name="Kate Liffey" userId="6e2fb13d-40e4-41d4-9c2b-b3491fdc7395" providerId="ADAL" clId="{B5B39697-C276-452F-92FF-2C05AEAFE7CA}" dt="2021-07-12T15:17:26.587" v="2743"/>
        <pc:sldMkLst>
          <pc:docMk/>
          <pc:sldMk cId="275211041" sldId="528"/>
        </pc:sldMkLst>
        <pc:spChg chg="del">
          <ac:chgData name="Kate Liffey" userId="6e2fb13d-40e4-41d4-9c2b-b3491fdc7395" providerId="ADAL" clId="{B5B39697-C276-452F-92FF-2C05AEAFE7CA}" dt="2021-07-12T15:17:26.587" v="2743"/>
          <ac:spMkLst>
            <pc:docMk/>
            <pc:sldMk cId="275211041" sldId="528"/>
            <ac:spMk id="3" creationId="{E5793216-D675-46DF-BEAB-888F4C41D0AC}"/>
          </ac:spMkLst>
        </pc:spChg>
        <pc:picChg chg="add mod">
          <ac:chgData name="Kate Liffey" userId="6e2fb13d-40e4-41d4-9c2b-b3491fdc7395" providerId="ADAL" clId="{B5B39697-C276-452F-92FF-2C05AEAFE7CA}" dt="2021-07-12T15:17:26.587" v="2743"/>
          <ac:picMkLst>
            <pc:docMk/>
            <pc:sldMk cId="275211041" sldId="528"/>
            <ac:picMk id="5122" creationId="{486892DF-21D7-477D-9FBA-AE93CA3D9DB3}"/>
          </ac:picMkLst>
        </pc:picChg>
      </pc:sldChg>
    </pc:docChg>
  </pc:docChgLst>
  <pc:docChgLst>
    <pc:chgData name="Helena McKenna" userId="c45e408a-5880-4300-8dc4-3828b5efde3b" providerId="ADAL" clId="{7970B488-D82A-419E-9153-98A0003310A1}"/>
    <pc:docChg chg="custSel modSld">
      <pc:chgData name="Helena McKenna" userId="c45e408a-5880-4300-8dc4-3828b5efde3b" providerId="ADAL" clId="{7970B488-D82A-419E-9153-98A0003310A1}" dt="2021-08-15T17:27:39.760" v="35" actId="14100"/>
      <pc:docMkLst>
        <pc:docMk/>
      </pc:docMkLst>
      <pc:sldChg chg="modSp mod">
        <pc:chgData name="Helena McKenna" userId="c45e408a-5880-4300-8dc4-3828b5efde3b" providerId="ADAL" clId="{7970B488-D82A-419E-9153-98A0003310A1}" dt="2021-08-15T17:25:01.423" v="6" actId="1076"/>
        <pc:sldMkLst>
          <pc:docMk/>
          <pc:sldMk cId="2536138444" sldId="483"/>
        </pc:sldMkLst>
        <pc:spChg chg="mod">
          <ac:chgData name="Helena McKenna" userId="c45e408a-5880-4300-8dc4-3828b5efde3b" providerId="ADAL" clId="{7970B488-D82A-419E-9153-98A0003310A1}" dt="2021-08-15T17:25:01.423" v="6" actId="1076"/>
          <ac:spMkLst>
            <pc:docMk/>
            <pc:sldMk cId="2536138444" sldId="483"/>
            <ac:spMk id="2" creationId="{F7FFF821-3126-46E5-8D83-C03CEEFA5F7B}"/>
          </ac:spMkLst>
        </pc:spChg>
        <pc:spChg chg="mod">
          <ac:chgData name="Helena McKenna" userId="c45e408a-5880-4300-8dc4-3828b5efde3b" providerId="ADAL" clId="{7970B488-D82A-419E-9153-98A0003310A1}" dt="2021-08-15T17:24:49.094" v="4" actId="179"/>
          <ac:spMkLst>
            <pc:docMk/>
            <pc:sldMk cId="2536138444" sldId="483"/>
            <ac:spMk id="3" creationId="{D8FD03E2-64EB-433F-8EA0-DD3D9D263496}"/>
          </ac:spMkLst>
        </pc:spChg>
      </pc:sldChg>
      <pc:sldChg chg="modSp mod">
        <pc:chgData name="Helena McKenna" userId="c45e408a-5880-4300-8dc4-3828b5efde3b" providerId="ADAL" clId="{7970B488-D82A-419E-9153-98A0003310A1}" dt="2021-08-15T17:25:07.832" v="8" actId="6549"/>
        <pc:sldMkLst>
          <pc:docMk/>
          <pc:sldMk cId="1711534910" sldId="507"/>
        </pc:sldMkLst>
        <pc:spChg chg="mod">
          <ac:chgData name="Helena McKenna" userId="c45e408a-5880-4300-8dc4-3828b5efde3b" providerId="ADAL" clId="{7970B488-D82A-419E-9153-98A0003310A1}" dt="2021-08-15T17:25:07.832" v="8" actId="6549"/>
          <ac:spMkLst>
            <pc:docMk/>
            <pc:sldMk cId="1711534910" sldId="507"/>
            <ac:spMk id="3" creationId="{2064555D-74EC-482C-A238-93761423DF78}"/>
          </ac:spMkLst>
        </pc:spChg>
      </pc:sldChg>
      <pc:sldChg chg="delSp modSp mod">
        <pc:chgData name="Helena McKenna" userId="c45e408a-5880-4300-8dc4-3828b5efde3b" providerId="ADAL" clId="{7970B488-D82A-419E-9153-98A0003310A1}" dt="2021-08-15T17:25:24.993" v="11" actId="14100"/>
        <pc:sldMkLst>
          <pc:docMk/>
          <pc:sldMk cId="203911060" sldId="508"/>
        </pc:sldMkLst>
        <pc:spChg chg="del">
          <ac:chgData name="Helena McKenna" userId="c45e408a-5880-4300-8dc4-3828b5efde3b" providerId="ADAL" clId="{7970B488-D82A-419E-9153-98A0003310A1}" dt="2021-08-15T17:25:18.114" v="9" actId="478"/>
          <ac:spMkLst>
            <pc:docMk/>
            <pc:sldMk cId="203911060" sldId="508"/>
            <ac:spMk id="2" creationId="{9B63D9EA-9B03-4B4C-B52E-6ABDF9557438}"/>
          </ac:spMkLst>
        </pc:spChg>
        <pc:picChg chg="mod">
          <ac:chgData name="Helena McKenna" userId="c45e408a-5880-4300-8dc4-3828b5efde3b" providerId="ADAL" clId="{7970B488-D82A-419E-9153-98A0003310A1}" dt="2021-08-15T17:25:24.993" v="11" actId="14100"/>
          <ac:picMkLst>
            <pc:docMk/>
            <pc:sldMk cId="203911060" sldId="508"/>
            <ac:picMk id="5" creationId="{4123BBD8-6459-474B-8129-E2B27508C341}"/>
          </ac:picMkLst>
        </pc:picChg>
      </pc:sldChg>
      <pc:sldChg chg="delSp modSp mod">
        <pc:chgData name="Helena McKenna" userId="c45e408a-5880-4300-8dc4-3828b5efde3b" providerId="ADAL" clId="{7970B488-D82A-419E-9153-98A0003310A1}" dt="2021-08-15T17:25:35.271" v="13" actId="14100"/>
        <pc:sldMkLst>
          <pc:docMk/>
          <pc:sldMk cId="2476314673" sldId="513"/>
        </pc:sldMkLst>
        <pc:spChg chg="del">
          <ac:chgData name="Helena McKenna" userId="c45e408a-5880-4300-8dc4-3828b5efde3b" providerId="ADAL" clId="{7970B488-D82A-419E-9153-98A0003310A1}" dt="2021-08-15T17:25:31.549" v="12" actId="478"/>
          <ac:spMkLst>
            <pc:docMk/>
            <pc:sldMk cId="2476314673" sldId="513"/>
            <ac:spMk id="2" creationId="{0422A40D-DE47-41AE-A990-DB8800110668}"/>
          </ac:spMkLst>
        </pc:spChg>
        <pc:picChg chg="mod">
          <ac:chgData name="Helena McKenna" userId="c45e408a-5880-4300-8dc4-3828b5efde3b" providerId="ADAL" clId="{7970B488-D82A-419E-9153-98A0003310A1}" dt="2021-08-15T17:25:35.271" v="13" actId="14100"/>
          <ac:picMkLst>
            <pc:docMk/>
            <pc:sldMk cId="2476314673" sldId="513"/>
            <ac:picMk id="3074" creationId="{1C8E047B-3B81-42DA-AF57-E2F9FC157543}"/>
          </ac:picMkLst>
        </pc:picChg>
      </pc:sldChg>
      <pc:sldChg chg="modSp">
        <pc:chgData name="Helena McKenna" userId="c45e408a-5880-4300-8dc4-3828b5efde3b" providerId="ADAL" clId="{7970B488-D82A-419E-9153-98A0003310A1}" dt="2021-08-15T17:25:51.648" v="16" actId="1076"/>
        <pc:sldMkLst>
          <pc:docMk/>
          <pc:sldMk cId="3564697430" sldId="514"/>
        </pc:sldMkLst>
        <pc:picChg chg="mod">
          <ac:chgData name="Helena McKenna" userId="c45e408a-5880-4300-8dc4-3828b5efde3b" providerId="ADAL" clId="{7970B488-D82A-419E-9153-98A0003310A1}" dt="2021-08-15T17:25:51.648" v="16" actId="1076"/>
          <ac:picMkLst>
            <pc:docMk/>
            <pc:sldMk cId="3564697430" sldId="514"/>
            <ac:picMk id="4" creationId="{249F654A-E8E1-4EA5-A794-43BDA61698BF}"/>
          </ac:picMkLst>
        </pc:picChg>
      </pc:sldChg>
      <pc:sldChg chg="delSp">
        <pc:chgData name="Helena McKenna" userId="c45e408a-5880-4300-8dc4-3828b5efde3b" providerId="ADAL" clId="{7970B488-D82A-419E-9153-98A0003310A1}" dt="2021-08-15T17:26:00.270" v="17" actId="478"/>
        <pc:sldMkLst>
          <pc:docMk/>
          <pc:sldMk cId="2581250719" sldId="515"/>
        </pc:sldMkLst>
        <pc:spChg chg="del">
          <ac:chgData name="Helena McKenna" userId="c45e408a-5880-4300-8dc4-3828b5efde3b" providerId="ADAL" clId="{7970B488-D82A-419E-9153-98A0003310A1}" dt="2021-08-15T17:26:00.270" v="17" actId="478"/>
          <ac:spMkLst>
            <pc:docMk/>
            <pc:sldMk cId="2581250719" sldId="515"/>
            <ac:spMk id="3" creationId="{ECF53AB0-0CA0-4942-B9C3-F7AC7FAD2ED3}"/>
          </ac:spMkLst>
        </pc:spChg>
      </pc:sldChg>
      <pc:sldChg chg="modSp">
        <pc:chgData name="Helena McKenna" userId="c45e408a-5880-4300-8dc4-3828b5efde3b" providerId="ADAL" clId="{7970B488-D82A-419E-9153-98A0003310A1}" dt="2021-08-15T17:27:00.228" v="30" actId="14100"/>
        <pc:sldMkLst>
          <pc:docMk/>
          <pc:sldMk cId="4066768225" sldId="516"/>
        </pc:sldMkLst>
        <pc:picChg chg="mod">
          <ac:chgData name="Helena McKenna" userId="c45e408a-5880-4300-8dc4-3828b5efde3b" providerId="ADAL" clId="{7970B488-D82A-419E-9153-98A0003310A1}" dt="2021-08-15T17:27:00.228" v="30" actId="14100"/>
          <ac:picMkLst>
            <pc:docMk/>
            <pc:sldMk cId="4066768225" sldId="516"/>
            <ac:picMk id="4" creationId="{B85A4E76-2FFA-4BF5-BDE7-088821ACBFE0}"/>
          </ac:picMkLst>
        </pc:picChg>
      </pc:sldChg>
      <pc:sldChg chg="delSp modSp mod">
        <pc:chgData name="Helena McKenna" userId="c45e408a-5880-4300-8dc4-3828b5efde3b" providerId="ADAL" clId="{7970B488-D82A-419E-9153-98A0003310A1}" dt="2021-08-15T17:27:25.706" v="34" actId="14100"/>
        <pc:sldMkLst>
          <pc:docMk/>
          <pc:sldMk cId="4039028136" sldId="517"/>
        </pc:sldMkLst>
        <pc:spChg chg="del">
          <ac:chgData name="Helena McKenna" userId="c45e408a-5880-4300-8dc4-3828b5efde3b" providerId="ADAL" clId="{7970B488-D82A-419E-9153-98A0003310A1}" dt="2021-08-15T17:27:21.740" v="33" actId="478"/>
          <ac:spMkLst>
            <pc:docMk/>
            <pc:sldMk cId="4039028136" sldId="517"/>
            <ac:spMk id="2" creationId="{9D49EFB8-3331-4333-A46F-1261C5C8480E}"/>
          </ac:spMkLst>
        </pc:spChg>
        <pc:picChg chg="mod">
          <ac:chgData name="Helena McKenna" userId="c45e408a-5880-4300-8dc4-3828b5efde3b" providerId="ADAL" clId="{7970B488-D82A-419E-9153-98A0003310A1}" dt="2021-08-15T17:27:25.706" v="34" actId="14100"/>
          <ac:picMkLst>
            <pc:docMk/>
            <pc:sldMk cId="4039028136" sldId="517"/>
            <ac:picMk id="4098" creationId="{E3259534-1371-48DB-9AB4-744B6B540B70}"/>
          </ac:picMkLst>
        </pc:picChg>
      </pc:sldChg>
      <pc:sldChg chg="delSp">
        <pc:chgData name="Helena McKenna" userId="c45e408a-5880-4300-8dc4-3828b5efde3b" providerId="ADAL" clId="{7970B488-D82A-419E-9153-98A0003310A1}" dt="2021-08-15T17:25:43.460" v="14" actId="478"/>
        <pc:sldMkLst>
          <pc:docMk/>
          <pc:sldMk cId="2647819346" sldId="518"/>
        </pc:sldMkLst>
        <pc:spChg chg="del">
          <ac:chgData name="Helena McKenna" userId="c45e408a-5880-4300-8dc4-3828b5efde3b" providerId="ADAL" clId="{7970B488-D82A-419E-9153-98A0003310A1}" dt="2021-08-15T17:25:43.460" v="14" actId="478"/>
          <ac:spMkLst>
            <pc:docMk/>
            <pc:sldMk cId="2647819346" sldId="518"/>
            <ac:spMk id="3" creationId="{749E1FC2-15B4-4734-A733-07DE5819AE78}"/>
          </ac:spMkLst>
        </pc:spChg>
      </pc:sldChg>
      <pc:sldChg chg="modSp">
        <pc:chgData name="Helena McKenna" userId="c45e408a-5880-4300-8dc4-3828b5efde3b" providerId="ADAL" clId="{7970B488-D82A-419E-9153-98A0003310A1}" dt="2021-08-15T17:27:39.760" v="35" actId="14100"/>
        <pc:sldMkLst>
          <pc:docMk/>
          <pc:sldMk cId="3208472562" sldId="520"/>
        </pc:sldMkLst>
        <pc:picChg chg="mod">
          <ac:chgData name="Helena McKenna" userId="c45e408a-5880-4300-8dc4-3828b5efde3b" providerId="ADAL" clId="{7970B488-D82A-419E-9153-98A0003310A1}" dt="2021-08-15T17:27:39.760" v="35" actId="14100"/>
          <ac:picMkLst>
            <pc:docMk/>
            <pc:sldMk cId="3208472562" sldId="520"/>
            <ac:picMk id="4" creationId="{B7C457B7-233E-465A-A048-F5815B10580B}"/>
          </ac:picMkLst>
        </pc:picChg>
      </pc:sldChg>
      <pc:sldChg chg="delSp modSp mod">
        <pc:chgData name="Helena McKenna" userId="c45e408a-5880-4300-8dc4-3828b5efde3b" providerId="ADAL" clId="{7970B488-D82A-419E-9153-98A0003310A1}" dt="2021-08-15T17:26:18.230" v="22" actId="1076"/>
        <pc:sldMkLst>
          <pc:docMk/>
          <pc:sldMk cId="3546392739" sldId="523"/>
        </pc:sldMkLst>
        <pc:spChg chg="del">
          <ac:chgData name="Helena McKenna" userId="c45e408a-5880-4300-8dc4-3828b5efde3b" providerId="ADAL" clId="{7970B488-D82A-419E-9153-98A0003310A1}" dt="2021-08-15T17:26:14.068" v="21" actId="478"/>
          <ac:spMkLst>
            <pc:docMk/>
            <pc:sldMk cId="3546392739" sldId="523"/>
            <ac:spMk id="2" creationId="{A29E9ABB-D181-4F27-B538-DDAF7E8D3371}"/>
          </ac:spMkLst>
        </pc:spChg>
        <pc:picChg chg="mod">
          <ac:chgData name="Helena McKenna" userId="c45e408a-5880-4300-8dc4-3828b5efde3b" providerId="ADAL" clId="{7970B488-D82A-419E-9153-98A0003310A1}" dt="2021-08-15T17:26:18.230" v="22" actId="1076"/>
          <ac:picMkLst>
            <pc:docMk/>
            <pc:sldMk cId="3546392739" sldId="523"/>
            <ac:picMk id="1026" creationId="{885749FA-2E8A-419D-8AC9-A17E237A6FA8}"/>
          </ac:picMkLst>
        </pc:picChg>
      </pc:sldChg>
      <pc:sldChg chg="modSp">
        <pc:chgData name="Helena McKenna" userId="c45e408a-5880-4300-8dc4-3828b5efde3b" providerId="ADAL" clId="{7970B488-D82A-419E-9153-98A0003310A1}" dt="2021-08-15T17:26:29.687" v="25" actId="1076"/>
        <pc:sldMkLst>
          <pc:docMk/>
          <pc:sldMk cId="60998000" sldId="524"/>
        </pc:sldMkLst>
        <pc:picChg chg="mod">
          <ac:chgData name="Helena McKenna" userId="c45e408a-5880-4300-8dc4-3828b5efde3b" providerId="ADAL" clId="{7970B488-D82A-419E-9153-98A0003310A1}" dt="2021-08-15T17:26:29.687" v="25" actId="1076"/>
          <ac:picMkLst>
            <pc:docMk/>
            <pc:sldMk cId="60998000" sldId="524"/>
            <ac:picMk id="2050" creationId="{699B36A6-CF82-4650-9C97-40A1B137FD88}"/>
          </ac:picMkLst>
        </pc:picChg>
      </pc:sldChg>
      <pc:sldChg chg="modSp">
        <pc:chgData name="Helena McKenna" userId="c45e408a-5880-4300-8dc4-3828b5efde3b" providerId="ADAL" clId="{7970B488-D82A-419E-9153-98A0003310A1}" dt="2021-08-15T17:26:36.425" v="26" actId="14100"/>
        <pc:sldMkLst>
          <pc:docMk/>
          <pc:sldMk cId="1328919273" sldId="525"/>
        </pc:sldMkLst>
        <pc:picChg chg="mod">
          <ac:chgData name="Helena McKenna" userId="c45e408a-5880-4300-8dc4-3828b5efde3b" providerId="ADAL" clId="{7970B488-D82A-419E-9153-98A0003310A1}" dt="2021-08-15T17:26:36.425" v="26" actId="14100"/>
          <ac:picMkLst>
            <pc:docMk/>
            <pc:sldMk cId="1328919273" sldId="525"/>
            <ac:picMk id="3074" creationId="{DAFFBEB4-C488-4F80-AB7C-DF73DBB5D204}"/>
          </ac:picMkLst>
        </pc:picChg>
      </pc:sldChg>
      <pc:sldChg chg="modSp mod">
        <pc:chgData name="Helena McKenna" userId="c45e408a-5880-4300-8dc4-3828b5efde3b" providerId="ADAL" clId="{7970B488-D82A-419E-9153-98A0003310A1}" dt="2021-08-15T17:26:53.480" v="29" actId="1076"/>
        <pc:sldMkLst>
          <pc:docMk/>
          <pc:sldMk cId="2177683512" sldId="526"/>
        </pc:sldMkLst>
        <pc:spChg chg="mod">
          <ac:chgData name="Helena McKenna" userId="c45e408a-5880-4300-8dc4-3828b5efde3b" providerId="ADAL" clId="{7970B488-D82A-419E-9153-98A0003310A1}" dt="2021-08-15T17:26:53.480" v="29" actId="1076"/>
          <ac:spMkLst>
            <pc:docMk/>
            <pc:sldMk cId="2177683512" sldId="526"/>
            <ac:spMk id="3" creationId="{5A0BEA9B-3868-4C2B-BF98-955A237962A2}"/>
          </ac:spMkLst>
        </pc:spChg>
      </pc:sldChg>
      <pc:sldChg chg="delSp modSp mod">
        <pc:chgData name="Helena McKenna" userId="c45e408a-5880-4300-8dc4-3828b5efde3b" providerId="ADAL" clId="{7970B488-D82A-419E-9153-98A0003310A1}" dt="2021-08-15T17:27:10.083" v="32" actId="14100"/>
        <pc:sldMkLst>
          <pc:docMk/>
          <pc:sldMk cId="275211041" sldId="528"/>
        </pc:sldMkLst>
        <pc:spChg chg="del">
          <ac:chgData name="Helena McKenna" userId="c45e408a-5880-4300-8dc4-3828b5efde3b" providerId="ADAL" clId="{7970B488-D82A-419E-9153-98A0003310A1}" dt="2021-08-15T17:27:05.744" v="31" actId="478"/>
          <ac:spMkLst>
            <pc:docMk/>
            <pc:sldMk cId="275211041" sldId="528"/>
            <ac:spMk id="2" creationId="{9A2CA773-73D7-4104-B261-9F5BACE52C3B}"/>
          </ac:spMkLst>
        </pc:spChg>
        <pc:picChg chg="mod">
          <ac:chgData name="Helena McKenna" userId="c45e408a-5880-4300-8dc4-3828b5efde3b" providerId="ADAL" clId="{7970B488-D82A-419E-9153-98A0003310A1}" dt="2021-08-15T17:27:10.083" v="32" actId="14100"/>
          <ac:picMkLst>
            <pc:docMk/>
            <pc:sldMk cId="275211041" sldId="528"/>
            <ac:picMk id="5122" creationId="{486892DF-21D7-477D-9FBA-AE93CA3D9D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9E914-097A-445F-8334-BCF28B4F1F2E}" type="datetimeFigureOut">
              <a:rPr lang="en-IE" smtClean="0"/>
              <a:t>15/08/2021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63939-A268-416F-9D53-4F220D8D56EE}" type="slidenum">
              <a:rPr lang="en-IE" smtClean="0"/>
              <a:t>‹#›</a:t>
            </a:fld>
            <a:endParaRPr lang="en-IE"/>
          </a:p>
        </p:txBody>
      </p:sp>
    </p:spTree>
    <p:extLst>
      <p:ext uri="{BB962C8B-B14F-4D97-AF65-F5344CB8AC3E}">
        <p14:creationId xmlns:p14="http://schemas.microsoft.com/office/powerpoint/2010/main" val="15472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BEFDD-79D4-4021-9BB4-CC0E62405C49}"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197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A student might read this poem.</a:t>
            </a:r>
          </a:p>
        </p:txBody>
      </p:sp>
      <p:sp>
        <p:nvSpPr>
          <p:cNvPr id="4" name="Slide Number Placeholder 3"/>
          <p:cNvSpPr>
            <a:spLocks noGrp="1"/>
          </p:cNvSpPr>
          <p:nvPr>
            <p:ph type="sldNum" sz="quarter" idx="5"/>
          </p:nvPr>
        </p:nvSpPr>
        <p:spPr/>
        <p:txBody>
          <a:bodyPr/>
          <a:lstStyle/>
          <a:p>
            <a:fld id="{90963939-A268-416F-9D53-4F220D8D56EE}" type="slidenum">
              <a:rPr lang="en-IE" smtClean="0"/>
              <a:t>15</a:t>
            </a:fld>
            <a:endParaRPr lang="en-IE"/>
          </a:p>
        </p:txBody>
      </p:sp>
    </p:spTree>
    <p:extLst>
      <p:ext uri="{BB962C8B-B14F-4D97-AF65-F5344CB8AC3E}">
        <p14:creationId xmlns:p14="http://schemas.microsoft.com/office/powerpoint/2010/main" val="297982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1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You can begin by maybe quoting something from your school’s mission statement that speaks to the theme, ‘community’.</a:t>
            </a:r>
          </a:p>
          <a:p>
            <a:r>
              <a:rPr lang="en-IE" dirty="0"/>
              <a:t>Along of course with words of welcome!</a:t>
            </a:r>
          </a:p>
          <a:p>
            <a:r>
              <a:rPr lang="en-IE" dirty="0"/>
              <a:t>Something around why prayer and reflection is at the heart of your school’s understanding of community, simplified but along the lines of the following perhaps, depending on your own school reality:</a:t>
            </a:r>
          </a:p>
          <a:p>
            <a:pPr marL="171450" indent="-171450">
              <a:buFontTx/>
              <a:buChar char="-"/>
            </a:pPr>
            <a:r>
              <a:rPr lang="en-IE" dirty="0"/>
              <a:t>A community rooted in God</a:t>
            </a:r>
          </a:p>
          <a:p>
            <a:pPr marL="171450" indent="-171450">
              <a:buFontTx/>
              <a:buChar char="-"/>
            </a:pPr>
            <a:r>
              <a:rPr lang="en-IE" dirty="0"/>
              <a:t>A community that celebrates joys and successes</a:t>
            </a:r>
          </a:p>
          <a:p>
            <a:pPr marL="171450" indent="-171450">
              <a:buFontTx/>
              <a:buChar char="-"/>
            </a:pPr>
            <a:r>
              <a:rPr lang="en-IE" dirty="0"/>
              <a:t>A community that comforts people when they are sad</a:t>
            </a:r>
          </a:p>
          <a:p>
            <a:pPr marL="171450" indent="-171450">
              <a:buFontTx/>
              <a:buChar char="-"/>
            </a:pPr>
            <a:r>
              <a:rPr lang="en-IE" dirty="0"/>
              <a:t>A community that says ‘thank you’ for all that you have as a community</a:t>
            </a:r>
          </a:p>
          <a:p>
            <a:pPr marL="171450" indent="-171450">
              <a:buFontTx/>
              <a:buChar char="-"/>
            </a:pPr>
            <a:r>
              <a:rPr lang="en-IE" dirty="0"/>
              <a:t>A community that has a particular concern for the vulnerable.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04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We begin by blessing ourselves, “In the Name of the Father and of the Son and of the Holy Spirit”.</a:t>
            </a:r>
          </a:p>
          <a:p>
            <a:endParaRPr lang="en-IE" dirty="0"/>
          </a:p>
          <a:p>
            <a:endParaRPr lang="en-IE" dirty="0"/>
          </a:p>
          <a:p>
            <a:r>
              <a:rPr lang="en-IE" dirty="0"/>
              <a:t>If face-to-face a small sacred space can be set up that includes flowers, a candle and a bible.  If remotely into individual classrooms, a small sacred space can be set up in each room.  If remotely into students’ home, you can just light one candle representing the whole gathering.</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God is a community.  The word we used is Trinity; God the father, God the Son, God the Holy Spirit.</a:t>
            </a:r>
          </a:p>
          <a:p>
            <a:r>
              <a:rPr lang="en-IE" dirty="0"/>
              <a:t>God is love, God is community in the Christian tradition.  (Note:  Obviously the concept of Trinity is a challenging one for all of us so it isn’t about ‘teaching’ Trinity here, just simply raising an awareness of Trinity as Community of Love)</a:t>
            </a:r>
          </a:p>
          <a:p>
            <a:endParaRPr lang="en-IE" dirty="0"/>
          </a:p>
          <a:p>
            <a:r>
              <a:rPr lang="en-IE" dirty="0"/>
              <a:t>So when we experience really good community, we are experiencing God.</a:t>
            </a:r>
          </a:p>
          <a:p>
            <a:endParaRPr lang="en-IE" dirty="0"/>
          </a:p>
          <a:p>
            <a:r>
              <a:rPr lang="en-IE" dirty="0"/>
              <a:t>This is a picture of the Trinity by a very famous Russian painter. Andrei </a:t>
            </a:r>
            <a:r>
              <a:rPr lang="en-IE" dirty="0" err="1"/>
              <a:t>Rublev</a:t>
            </a:r>
            <a:r>
              <a:rPr lang="en-IE" dirty="0"/>
              <a:t> in the 15</a:t>
            </a:r>
            <a:r>
              <a:rPr lang="en-IE" baseline="30000" dirty="0"/>
              <a:t>th</a:t>
            </a:r>
            <a:r>
              <a:rPr lang="en-IE" dirty="0"/>
              <a:t> Century.  It is a picture of the Father, Son and Holy Spirit united by Love and by Community.</a:t>
            </a:r>
          </a:p>
          <a:p>
            <a:endParaRPr lang="en-IE" dirty="0"/>
          </a:p>
          <a:p>
            <a:r>
              <a:rPr lang="en-IE" dirty="0"/>
              <a:t>Our first experience of community is our family actually!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4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Might be worth reminding students in 6</a:t>
            </a:r>
            <a:r>
              <a:rPr lang="en-IE" baseline="30000" dirty="0"/>
              <a:t>th</a:t>
            </a:r>
            <a:r>
              <a:rPr lang="en-IE" dirty="0"/>
              <a:t> year of their journey so far in the school – some photos.</a:t>
            </a:r>
          </a:p>
          <a:p>
            <a:endParaRPr lang="en-IE" dirty="0"/>
          </a:p>
          <a:p>
            <a:r>
              <a:rPr lang="en-IE" dirty="0"/>
              <a:t>But also the sense of another year to go and what can be achieved in that year – it’s the journey to the end of the year that matters as much, if not more, than the destination – the Leaving Cert.</a:t>
            </a:r>
          </a:p>
          <a:p>
            <a:endParaRPr lang="en-IE" dirty="0"/>
          </a:p>
          <a:p>
            <a:r>
              <a:rPr lang="en-IE" dirty="0"/>
              <a:t>Three qualities that will help them get the most out of the year at an emotional and spiritual level –</a:t>
            </a:r>
          </a:p>
          <a:p>
            <a:pPr marL="171450" indent="-171450">
              <a:buFontTx/>
              <a:buChar char="-"/>
            </a:pPr>
            <a:r>
              <a:rPr lang="en-IE" dirty="0"/>
              <a:t>A sense of gratitude for all of the experiences they’ve had and how they have grown</a:t>
            </a:r>
          </a:p>
          <a:p>
            <a:pPr marL="171450" indent="-171450">
              <a:buFontTx/>
              <a:buChar char="-"/>
            </a:pPr>
            <a:r>
              <a:rPr lang="en-IE" dirty="0"/>
              <a:t>A sense of wonder at life</a:t>
            </a:r>
          </a:p>
        </p:txBody>
      </p:sp>
      <p:sp>
        <p:nvSpPr>
          <p:cNvPr id="4" name="Slide Number Placeholder 3"/>
          <p:cNvSpPr>
            <a:spLocks noGrp="1"/>
          </p:cNvSpPr>
          <p:nvPr>
            <p:ph type="sldNum" sz="quarter" idx="5"/>
          </p:nvPr>
        </p:nvSpPr>
        <p:spPr/>
        <p:txBody>
          <a:bodyPr/>
          <a:lstStyle/>
          <a:p>
            <a:fld id="{90963939-A268-416F-9D53-4F220D8D56EE}" type="slidenum">
              <a:rPr lang="en-IE" smtClean="0"/>
              <a:t>6</a:t>
            </a:fld>
            <a:endParaRPr lang="en-IE"/>
          </a:p>
        </p:txBody>
      </p:sp>
    </p:spTree>
    <p:extLst>
      <p:ext uri="{BB962C8B-B14F-4D97-AF65-F5344CB8AC3E}">
        <p14:creationId xmlns:p14="http://schemas.microsoft.com/office/powerpoint/2010/main" val="332511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As part of your sacred space, a small tree might be presented to the sixth years.</a:t>
            </a:r>
          </a:p>
          <a:p>
            <a:r>
              <a:rPr lang="en-IE" dirty="0"/>
              <a:t>You could invite them, as with the song, to write little cards saying what they feel grateful for at the moment, especially having come through what they’ve come through over the last 18 months.</a:t>
            </a:r>
          </a:p>
          <a:p>
            <a:endParaRPr lang="en-IE" dirty="0"/>
          </a:p>
          <a:p>
            <a:r>
              <a:rPr lang="en-IE" dirty="0"/>
              <a:t>These cards could then be hung on the tree and added to during the year.</a:t>
            </a:r>
          </a:p>
        </p:txBody>
      </p:sp>
      <p:sp>
        <p:nvSpPr>
          <p:cNvPr id="4" name="Slide Number Placeholder 3"/>
          <p:cNvSpPr>
            <a:spLocks noGrp="1"/>
          </p:cNvSpPr>
          <p:nvPr>
            <p:ph type="sldNum" sz="quarter" idx="5"/>
          </p:nvPr>
        </p:nvSpPr>
        <p:spPr/>
        <p:txBody>
          <a:bodyPr/>
          <a:lstStyle/>
          <a:p>
            <a:fld id="{90963939-A268-416F-9D53-4F220D8D56EE}" type="slidenum">
              <a:rPr lang="en-IE" smtClean="0"/>
              <a:t>8</a:t>
            </a:fld>
            <a:endParaRPr lang="en-IE"/>
          </a:p>
        </p:txBody>
      </p:sp>
    </p:spTree>
    <p:extLst>
      <p:ext uri="{BB962C8B-B14F-4D97-AF65-F5344CB8AC3E}">
        <p14:creationId xmlns:p14="http://schemas.microsoft.com/office/powerpoint/2010/main" val="256148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a:t>Pslam</a:t>
            </a:r>
            <a:r>
              <a:rPr lang="en-IE" dirty="0"/>
              <a:t> 9</a:t>
            </a:r>
          </a:p>
          <a:p>
            <a:endParaRPr lang="en-IE" dirty="0"/>
          </a:p>
          <a:p>
            <a:r>
              <a:rPr lang="en-GB" b="0" i="0" dirty="0">
                <a:solidFill>
                  <a:srgbClr val="000000"/>
                </a:solidFill>
                <a:effectLst/>
                <a:latin typeface="system-ui"/>
              </a:rPr>
              <a:t>I will give thanks to you, </a:t>
            </a:r>
            <a:r>
              <a:rPr lang="en-GB" b="0" i="0" cap="small" dirty="0">
                <a:solidFill>
                  <a:srgbClr val="000000"/>
                </a:solidFill>
                <a:effectLst/>
                <a:latin typeface="system-ui"/>
              </a:rPr>
              <a:t>Lord</a:t>
            </a:r>
            <a:r>
              <a:rPr lang="en-GB" b="0" i="0" dirty="0">
                <a:solidFill>
                  <a:srgbClr val="000000"/>
                </a:solidFill>
                <a:effectLst/>
                <a:latin typeface="system-ui"/>
              </a:rPr>
              <a:t>, with all my heart;</a:t>
            </a:r>
            <a:br>
              <a:rPr lang="en-GB" dirty="0"/>
            </a:br>
            <a:r>
              <a:rPr lang="en-GB" b="0" i="0" dirty="0">
                <a:solidFill>
                  <a:srgbClr val="000000"/>
                </a:solidFill>
                <a:effectLst/>
                <a:latin typeface="Courier New" panose="02070309020205020404" pitchFamily="49" charset="0"/>
              </a:rPr>
              <a:t>    </a:t>
            </a:r>
            <a:r>
              <a:rPr lang="en-GB" b="0" i="0" dirty="0">
                <a:solidFill>
                  <a:srgbClr val="000000"/>
                </a:solidFill>
                <a:effectLst/>
                <a:latin typeface="system-ui"/>
              </a:rPr>
              <a:t>I will tell of all your wonderful deeds.</a:t>
            </a:r>
            <a:br>
              <a:rPr lang="en-GB" dirty="0"/>
            </a:br>
            <a:r>
              <a:rPr lang="en-GB" b="1" i="0" baseline="30000" dirty="0">
                <a:solidFill>
                  <a:srgbClr val="000000"/>
                </a:solidFill>
                <a:effectLst/>
                <a:latin typeface="system-ui"/>
              </a:rPr>
              <a:t>2 </a:t>
            </a:r>
            <a:r>
              <a:rPr lang="en-GB" b="0" i="0" dirty="0">
                <a:solidFill>
                  <a:srgbClr val="000000"/>
                </a:solidFill>
                <a:effectLst/>
                <a:latin typeface="system-ui"/>
              </a:rPr>
              <a:t>I will be glad and rejoice in you;</a:t>
            </a:r>
            <a:br>
              <a:rPr lang="en-GB" dirty="0"/>
            </a:br>
            <a:r>
              <a:rPr lang="en-GB" b="0" i="0" dirty="0">
                <a:solidFill>
                  <a:srgbClr val="000000"/>
                </a:solidFill>
                <a:effectLst/>
                <a:latin typeface="Courier New" panose="02070309020205020404" pitchFamily="49" charset="0"/>
              </a:rPr>
              <a:t>    </a:t>
            </a:r>
            <a:r>
              <a:rPr lang="en-GB" b="0" i="0" dirty="0">
                <a:solidFill>
                  <a:srgbClr val="000000"/>
                </a:solidFill>
                <a:effectLst/>
                <a:latin typeface="system-ui"/>
              </a:rPr>
              <a:t>I will sing the praises of your name, O Most High.</a:t>
            </a:r>
            <a:endParaRPr lang="en-IE" dirty="0"/>
          </a:p>
        </p:txBody>
      </p:sp>
      <p:sp>
        <p:nvSpPr>
          <p:cNvPr id="4" name="Slide Number Placeholder 3"/>
          <p:cNvSpPr>
            <a:spLocks noGrp="1"/>
          </p:cNvSpPr>
          <p:nvPr>
            <p:ph type="sldNum" sz="quarter" idx="5"/>
          </p:nvPr>
        </p:nvSpPr>
        <p:spPr/>
        <p:txBody>
          <a:bodyPr/>
          <a:lstStyle/>
          <a:p>
            <a:fld id="{90963939-A268-416F-9D53-4F220D8D56EE}" type="slidenum">
              <a:rPr lang="en-IE" smtClean="0"/>
              <a:t>9</a:t>
            </a:fld>
            <a:endParaRPr lang="en-IE"/>
          </a:p>
        </p:txBody>
      </p:sp>
    </p:spTree>
    <p:extLst>
      <p:ext uri="{BB962C8B-B14F-4D97-AF65-F5344CB8AC3E}">
        <p14:creationId xmlns:p14="http://schemas.microsoft.com/office/powerpoint/2010/main" val="176998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video of a little girl, Madeline, has had over 30 million views!  Why?  Because it captures brilliantly, something we haven’t all forgotten to do – be amazed at what’s around us!  Look for a moment at her excitement.  What in our lives can re-excite our energy and enthusiasm?  It doesn’t have to be the big things or even other people, it can be simple things if you’ve the eyes to see things afresh.</a:t>
            </a:r>
          </a:p>
        </p:txBody>
      </p:sp>
      <p:sp>
        <p:nvSpPr>
          <p:cNvPr id="4" name="Slide Number Placeholder 3"/>
          <p:cNvSpPr>
            <a:spLocks noGrp="1"/>
          </p:cNvSpPr>
          <p:nvPr>
            <p:ph type="sldNum" sz="quarter" idx="5"/>
          </p:nvPr>
        </p:nvSpPr>
        <p:spPr/>
        <p:txBody>
          <a:bodyPr/>
          <a:lstStyle/>
          <a:p>
            <a:fld id="{90963939-A268-416F-9D53-4F220D8D56EE}" type="slidenum">
              <a:rPr lang="en-IE" smtClean="0"/>
              <a:t>13</a:t>
            </a:fld>
            <a:endParaRPr lang="en-IE"/>
          </a:p>
        </p:txBody>
      </p:sp>
    </p:spTree>
    <p:extLst>
      <p:ext uri="{BB962C8B-B14F-4D97-AF65-F5344CB8AC3E}">
        <p14:creationId xmlns:p14="http://schemas.microsoft.com/office/powerpoint/2010/main" val="387745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F844F-361F-4E96-A353-31CEB800E43B}"/>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13204E1-07D4-4AC5-8673-546D1E8525F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CC083B3-93CD-4EF7-AC63-ED383F5B460C}"/>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BD203F0-80C6-43DD-8FD9-A45E73539F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B25CE37-6CAE-4101-8656-2AEF03C707AD}"/>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B1D32A1A-46A7-4010-BE77-FCAA92C366DE}"/>
              </a:ext>
            </a:extLst>
          </p:cNvPr>
          <p:cNvSpPr>
            <a:spLocks noGrp="1"/>
          </p:cNvSpPr>
          <p:nvPr>
            <p:ph type="sldNum" sz="quarter" idx="12"/>
          </p:nvPr>
        </p:nvSpPr>
        <p:spPr/>
        <p:txBody>
          <a:bodyPr/>
          <a:lstStyle>
            <a:lvl1pPr>
              <a:defRPr/>
            </a:lvl1pPr>
          </a:lstStyle>
          <a:p>
            <a:pPr>
              <a:defRPr/>
            </a:pPr>
            <a:fld id="{0539596A-E2CC-4943-A382-5090A0B2DCC4}" type="slidenum">
              <a:rPr lang="en-US" altLang="en-US"/>
              <a:pPr>
                <a:defRPr/>
              </a:pPr>
              <a:t>‹#›</a:t>
            </a:fld>
            <a:endParaRPr lang="en-US" altLang="en-US"/>
          </a:p>
        </p:txBody>
      </p:sp>
    </p:spTree>
    <p:extLst>
      <p:ext uri="{BB962C8B-B14F-4D97-AF65-F5344CB8AC3E}">
        <p14:creationId xmlns:p14="http://schemas.microsoft.com/office/powerpoint/2010/main" val="14361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AF1D97-772A-4177-AB75-B20F00A68C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143902-59FF-4CE8-951C-A1543030A170}"/>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115BE8DA-B2FE-4DDE-A877-0152380446C5}"/>
              </a:ext>
            </a:extLst>
          </p:cNvPr>
          <p:cNvSpPr>
            <a:spLocks noGrp="1"/>
          </p:cNvSpPr>
          <p:nvPr>
            <p:ph type="sldNum" sz="quarter" idx="12"/>
          </p:nvPr>
        </p:nvSpPr>
        <p:spPr/>
        <p:txBody>
          <a:bodyPr/>
          <a:lstStyle>
            <a:lvl1pPr>
              <a:defRPr/>
            </a:lvl1pPr>
          </a:lstStyle>
          <a:p>
            <a:pPr>
              <a:defRPr/>
            </a:pPr>
            <a:fld id="{001095CA-4D26-4B3B-88BD-54BB47441019}" type="slidenum">
              <a:rPr lang="en-US" altLang="en-US"/>
              <a:pPr>
                <a:defRPr/>
              </a:pPr>
              <a:t>‹#›</a:t>
            </a:fld>
            <a:endParaRPr lang="en-US" altLang="en-US"/>
          </a:p>
        </p:txBody>
      </p:sp>
    </p:spTree>
    <p:extLst>
      <p:ext uri="{BB962C8B-B14F-4D97-AF65-F5344CB8AC3E}">
        <p14:creationId xmlns:p14="http://schemas.microsoft.com/office/powerpoint/2010/main" val="95366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6CB05-CA0F-44F5-B8B7-A3A180DB6B06}"/>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3558F24-4076-4901-8726-52C6553BE137}"/>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B54F541-D337-4F95-BFC8-1CC2B1036B2D}"/>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45E66CF-0B1E-409E-A38C-12609032B6C8}"/>
              </a:ext>
            </a:extLst>
          </p:cNvPr>
          <p:cNvSpPr>
            <a:spLocks noGrp="1"/>
          </p:cNvSpPr>
          <p:nvPr>
            <p:ph type="ftr" sz="quarter" idx="11"/>
          </p:nvPr>
        </p:nvSpPr>
        <p:spPr/>
        <p:txBody>
          <a:bodyPr/>
          <a:lstStyle>
            <a:lvl1pPr>
              <a:defRPr/>
            </a:lvl1pPr>
          </a:lstStyle>
          <a:p>
            <a:pPr>
              <a:defRPr/>
            </a:pPr>
            <a:r>
              <a:rPr lang="en-US"/>
              <a:t>CEIST</a:t>
            </a:r>
          </a:p>
        </p:txBody>
      </p:sp>
      <p:sp>
        <p:nvSpPr>
          <p:cNvPr id="8" name="Slide Number Placeholder 5">
            <a:extLst>
              <a:ext uri="{FF2B5EF4-FFF2-40B4-BE49-F238E27FC236}">
                <a16:creationId xmlns:a16="http://schemas.microsoft.com/office/drawing/2014/main" id="{37DAB2DD-2813-4BE7-BA59-98AA4794861D}"/>
              </a:ext>
            </a:extLst>
          </p:cNvPr>
          <p:cNvSpPr>
            <a:spLocks noGrp="1"/>
          </p:cNvSpPr>
          <p:nvPr>
            <p:ph type="sldNum" sz="quarter" idx="12"/>
          </p:nvPr>
        </p:nvSpPr>
        <p:spPr/>
        <p:txBody>
          <a:bodyPr/>
          <a:lstStyle>
            <a:lvl1pPr>
              <a:defRPr/>
            </a:lvl1pPr>
          </a:lstStyle>
          <a:p>
            <a:pPr>
              <a:defRPr/>
            </a:pPr>
            <a:fld id="{99FC4696-B7AB-4397-88E9-700B3E2D6348}" type="slidenum">
              <a:rPr lang="en-US" altLang="en-US"/>
              <a:pPr>
                <a:defRPr/>
              </a:pPr>
              <a:t>‹#›</a:t>
            </a:fld>
            <a:endParaRPr lang="en-US" altLang="en-US"/>
          </a:p>
        </p:txBody>
      </p:sp>
    </p:spTree>
    <p:extLst>
      <p:ext uri="{BB962C8B-B14F-4D97-AF65-F5344CB8AC3E}">
        <p14:creationId xmlns:p14="http://schemas.microsoft.com/office/powerpoint/2010/main" val="284308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004480-C4E2-4565-88AB-455A510805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F72ECA1-B7DB-490E-8E49-308A6F3CF59D}"/>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6793663F-EEC4-4335-AB04-B4CA458F6496}"/>
              </a:ext>
            </a:extLst>
          </p:cNvPr>
          <p:cNvSpPr>
            <a:spLocks noGrp="1"/>
          </p:cNvSpPr>
          <p:nvPr>
            <p:ph type="sldNum" sz="quarter" idx="12"/>
          </p:nvPr>
        </p:nvSpPr>
        <p:spPr/>
        <p:txBody>
          <a:bodyPr/>
          <a:lstStyle>
            <a:lvl1pPr>
              <a:defRPr/>
            </a:lvl1pPr>
          </a:lstStyle>
          <a:p>
            <a:pPr>
              <a:defRPr/>
            </a:pPr>
            <a:fld id="{7EB470D4-B1CF-41A7-8511-B73218C49298}" type="slidenum">
              <a:rPr lang="en-US" altLang="en-US"/>
              <a:pPr>
                <a:defRPr/>
              </a:pPr>
              <a:t>‹#›</a:t>
            </a:fld>
            <a:endParaRPr lang="en-US" altLang="en-US"/>
          </a:p>
        </p:txBody>
      </p:sp>
    </p:spTree>
    <p:extLst>
      <p:ext uri="{BB962C8B-B14F-4D97-AF65-F5344CB8AC3E}">
        <p14:creationId xmlns:p14="http://schemas.microsoft.com/office/powerpoint/2010/main" val="125580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FCED-1D95-4CFE-8BF5-F2678DB3E68A}"/>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E85988D-07CC-44DB-BE9A-B9990338AAD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F1CF7E7-AA01-4035-8FC6-43BFD2D5ADDE}"/>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300D19C-DD16-4EC5-B333-702658A9E04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72614CF-3DA6-43DC-B418-34892F2EF2DC}"/>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B398E7D1-A9A7-46B5-B409-C3ACB9390978}"/>
              </a:ext>
            </a:extLst>
          </p:cNvPr>
          <p:cNvSpPr>
            <a:spLocks noGrp="1"/>
          </p:cNvSpPr>
          <p:nvPr>
            <p:ph type="sldNum" sz="quarter" idx="12"/>
          </p:nvPr>
        </p:nvSpPr>
        <p:spPr/>
        <p:txBody>
          <a:bodyPr/>
          <a:lstStyle>
            <a:lvl1pPr>
              <a:defRPr/>
            </a:lvl1pPr>
          </a:lstStyle>
          <a:p>
            <a:pPr>
              <a:defRPr/>
            </a:pPr>
            <a:fld id="{653A1614-624C-463D-8CCD-665068CFE846}" type="slidenum">
              <a:rPr lang="en-US" altLang="en-US"/>
              <a:pPr>
                <a:defRPr/>
              </a:pPr>
              <a:t>‹#›</a:t>
            </a:fld>
            <a:endParaRPr lang="en-US" altLang="en-US"/>
          </a:p>
        </p:txBody>
      </p:sp>
    </p:spTree>
    <p:extLst>
      <p:ext uri="{BB962C8B-B14F-4D97-AF65-F5344CB8AC3E}">
        <p14:creationId xmlns:p14="http://schemas.microsoft.com/office/powerpoint/2010/main" val="307742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25C8B-B60E-4EE9-B6B4-72E81CACD7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5B5D027-1F10-4AB3-8A29-63DD65D17EB0}"/>
              </a:ext>
            </a:extLst>
          </p:cNvPr>
          <p:cNvSpPr>
            <a:spLocks noGrp="1"/>
          </p:cNvSpPr>
          <p:nvPr>
            <p:ph type="ftr" sz="quarter" idx="11"/>
          </p:nvPr>
        </p:nvSpPr>
        <p:spPr/>
        <p:txBody>
          <a:bodyPr/>
          <a:lstStyle>
            <a:lvl1pPr>
              <a:defRPr/>
            </a:lvl1pPr>
          </a:lstStyle>
          <a:p>
            <a:pPr>
              <a:defRPr/>
            </a:pPr>
            <a:r>
              <a:rPr lang="en-US"/>
              <a:t>CEIST</a:t>
            </a:r>
          </a:p>
        </p:txBody>
      </p:sp>
      <p:sp>
        <p:nvSpPr>
          <p:cNvPr id="7" name="Slide Number Placeholder 5">
            <a:extLst>
              <a:ext uri="{FF2B5EF4-FFF2-40B4-BE49-F238E27FC236}">
                <a16:creationId xmlns:a16="http://schemas.microsoft.com/office/drawing/2014/main" id="{FF89C76B-DF56-4BAF-B570-CAEBD2449F2F}"/>
              </a:ext>
            </a:extLst>
          </p:cNvPr>
          <p:cNvSpPr>
            <a:spLocks noGrp="1"/>
          </p:cNvSpPr>
          <p:nvPr>
            <p:ph type="sldNum" sz="quarter" idx="12"/>
          </p:nvPr>
        </p:nvSpPr>
        <p:spPr/>
        <p:txBody>
          <a:bodyPr/>
          <a:lstStyle>
            <a:lvl1pPr>
              <a:defRPr/>
            </a:lvl1pPr>
          </a:lstStyle>
          <a:p>
            <a:pPr>
              <a:defRPr/>
            </a:pPr>
            <a:fld id="{25E8933E-BEE9-4B99-ABA0-B61E539904CD}" type="slidenum">
              <a:rPr lang="en-US" altLang="en-US"/>
              <a:pPr>
                <a:defRPr/>
              </a:pPr>
              <a:t>‹#›</a:t>
            </a:fld>
            <a:endParaRPr lang="en-US" altLang="en-US"/>
          </a:p>
        </p:txBody>
      </p:sp>
    </p:spTree>
    <p:extLst>
      <p:ext uri="{BB962C8B-B14F-4D97-AF65-F5344CB8AC3E}">
        <p14:creationId xmlns:p14="http://schemas.microsoft.com/office/powerpoint/2010/main" val="216999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4F5F60C-D4D3-4C57-B940-C437D12DEB2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3089857-6944-4084-A289-2671C131A525}"/>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A1AEDE91-8A09-422F-8549-909E325B4C5F}"/>
              </a:ext>
            </a:extLst>
          </p:cNvPr>
          <p:cNvSpPr>
            <a:spLocks noGrp="1"/>
          </p:cNvSpPr>
          <p:nvPr>
            <p:ph type="sldNum" sz="quarter" idx="12"/>
          </p:nvPr>
        </p:nvSpPr>
        <p:spPr/>
        <p:txBody>
          <a:bodyPr/>
          <a:lstStyle>
            <a:lvl1pPr>
              <a:defRPr/>
            </a:lvl1pPr>
          </a:lstStyle>
          <a:p>
            <a:pPr>
              <a:defRPr/>
            </a:pPr>
            <a:fld id="{9954EE1D-8ADB-481D-BFCB-F94137C4DA74}" type="slidenum">
              <a:rPr lang="en-US" altLang="en-US"/>
              <a:pPr>
                <a:defRPr/>
              </a:pPr>
              <a:t>‹#›</a:t>
            </a:fld>
            <a:endParaRPr lang="en-US" altLang="en-US"/>
          </a:p>
        </p:txBody>
      </p:sp>
    </p:spTree>
    <p:extLst>
      <p:ext uri="{BB962C8B-B14F-4D97-AF65-F5344CB8AC3E}">
        <p14:creationId xmlns:p14="http://schemas.microsoft.com/office/powerpoint/2010/main" val="356577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DAE10B-9EB9-4B92-8872-0F30C7A027F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49D387A-7667-421E-B8AF-D7725992CF75}"/>
              </a:ext>
            </a:extLst>
          </p:cNvPr>
          <p:cNvSpPr>
            <a:spLocks noGrp="1"/>
          </p:cNvSpPr>
          <p:nvPr>
            <p:ph type="ftr" sz="quarter" idx="11"/>
          </p:nvPr>
        </p:nvSpPr>
        <p:spPr/>
        <p:txBody>
          <a:bodyPr/>
          <a:lstStyle>
            <a:lvl1pPr>
              <a:defRPr/>
            </a:lvl1pPr>
          </a:lstStyle>
          <a:p>
            <a:pPr>
              <a:defRPr/>
            </a:pPr>
            <a:r>
              <a:rPr lang="en-US"/>
              <a:t>CEIST</a:t>
            </a:r>
          </a:p>
        </p:txBody>
      </p:sp>
      <p:sp>
        <p:nvSpPr>
          <p:cNvPr id="5" name="Slide Number Placeholder 5">
            <a:extLst>
              <a:ext uri="{FF2B5EF4-FFF2-40B4-BE49-F238E27FC236}">
                <a16:creationId xmlns:a16="http://schemas.microsoft.com/office/drawing/2014/main" id="{07234A2F-A039-4F3A-9F5F-AFD49CB84D3D}"/>
              </a:ext>
            </a:extLst>
          </p:cNvPr>
          <p:cNvSpPr>
            <a:spLocks noGrp="1"/>
          </p:cNvSpPr>
          <p:nvPr>
            <p:ph type="sldNum" sz="quarter" idx="12"/>
          </p:nvPr>
        </p:nvSpPr>
        <p:spPr/>
        <p:txBody>
          <a:bodyPr/>
          <a:lstStyle>
            <a:lvl1pPr>
              <a:defRPr/>
            </a:lvl1pPr>
          </a:lstStyle>
          <a:p>
            <a:pPr>
              <a:defRPr/>
            </a:pPr>
            <a:fld id="{6D6F5E07-E6B1-48A4-AD83-42DE00DD0909}" type="slidenum">
              <a:rPr lang="en-US" altLang="en-US"/>
              <a:pPr>
                <a:defRPr/>
              </a:pPr>
              <a:t>‹#›</a:t>
            </a:fld>
            <a:endParaRPr lang="en-US" altLang="en-US"/>
          </a:p>
        </p:txBody>
      </p:sp>
    </p:spTree>
    <p:extLst>
      <p:ext uri="{BB962C8B-B14F-4D97-AF65-F5344CB8AC3E}">
        <p14:creationId xmlns:p14="http://schemas.microsoft.com/office/powerpoint/2010/main" val="312240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C88B79-666C-4402-B4CA-09E283C01D62}"/>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A801F023-3BCA-4807-A139-9FFF6A2B978E}"/>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B0A5364F-B3B5-4994-B61A-CE26F660553C}"/>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FA49CF10-0F55-4A1E-A3F8-5A908E4A3CCE}"/>
              </a:ext>
            </a:extLst>
          </p:cNvPr>
          <p:cNvSpPr>
            <a:spLocks noGrp="1"/>
          </p:cNvSpPr>
          <p:nvPr>
            <p:ph type="ftr" sz="quarter" idx="11"/>
          </p:nvPr>
        </p:nvSpPr>
        <p:spPr/>
        <p:txBody>
          <a:bodyPr/>
          <a:lstStyle>
            <a:lvl1pPr>
              <a:defRPr>
                <a:solidFill>
                  <a:srgbClr val="FFFFFF"/>
                </a:solidFill>
              </a:defRPr>
            </a:lvl1pPr>
          </a:lstStyle>
          <a:p>
            <a:pPr>
              <a:defRPr/>
            </a:pPr>
            <a:r>
              <a:rPr lang="en-US"/>
              <a:t>CEIST</a:t>
            </a:r>
          </a:p>
        </p:txBody>
      </p:sp>
      <p:sp>
        <p:nvSpPr>
          <p:cNvPr id="6" name="Slide Number Placeholder 8">
            <a:extLst>
              <a:ext uri="{FF2B5EF4-FFF2-40B4-BE49-F238E27FC236}">
                <a16:creationId xmlns:a16="http://schemas.microsoft.com/office/drawing/2014/main" id="{15B6FFE2-F65C-4DFB-B3B4-A376E1E1D411}"/>
              </a:ext>
            </a:extLst>
          </p:cNvPr>
          <p:cNvSpPr>
            <a:spLocks noGrp="1"/>
          </p:cNvSpPr>
          <p:nvPr>
            <p:ph type="sldNum" sz="quarter" idx="12"/>
          </p:nvPr>
        </p:nvSpPr>
        <p:spPr/>
        <p:txBody>
          <a:bodyPr/>
          <a:lstStyle>
            <a:lvl1pPr>
              <a:defRPr/>
            </a:lvl1pPr>
          </a:lstStyle>
          <a:p>
            <a:pPr>
              <a:defRPr/>
            </a:pPr>
            <a:fld id="{7A68B6CF-C45F-44D0-879F-9AE428EE8B79}" type="slidenum">
              <a:rPr lang="en-US" altLang="en-US"/>
              <a:pPr>
                <a:defRPr/>
              </a:pPr>
              <a:t>‹#›</a:t>
            </a:fld>
            <a:endParaRPr lang="en-US" altLang="en-US"/>
          </a:p>
        </p:txBody>
      </p:sp>
    </p:spTree>
    <p:extLst>
      <p:ext uri="{BB962C8B-B14F-4D97-AF65-F5344CB8AC3E}">
        <p14:creationId xmlns:p14="http://schemas.microsoft.com/office/powerpoint/2010/main" val="42252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6F1FC6-2531-431C-98B7-FD3B790EDE69}"/>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DEF7D8B-4914-4882-8E0D-C3CB16BF22E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D746109-1C77-4EFF-9687-749EC4BD0604}"/>
              </a:ext>
            </a:extLst>
          </p:cNvPr>
          <p:cNvSpPr>
            <a:spLocks noGrp="1"/>
          </p:cNvSpPr>
          <p:nvPr>
            <p:ph type="dt" sz="half" idx="10"/>
          </p:nvPr>
        </p:nvSpPr>
        <p:spPr>
          <a:xfrm>
            <a:off x="465667" y="6459539"/>
            <a:ext cx="2618317"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75CA4DC1-1D55-45B9-9125-A3BF0714F6A6}"/>
              </a:ext>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r>
              <a:rPr lang="en-US"/>
              <a:t>CEIST</a:t>
            </a:r>
          </a:p>
        </p:txBody>
      </p:sp>
      <p:sp>
        <p:nvSpPr>
          <p:cNvPr id="9" name="Slide Number Placeholder 6">
            <a:extLst>
              <a:ext uri="{FF2B5EF4-FFF2-40B4-BE49-F238E27FC236}">
                <a16:creationId xmlns:a16="http://schemas.microsoft.com/office/drawing/2014/main" id="{C9E10116-B60B-45F2-AA92-EC509B7579BF}"/>
              </a:ext>
            </a:extLst>
          </p:cNvPr>
          <p:cNvSpPr>
            <a:spLocks noGrp="1"/>
          </p:cNvSpPr>
          <p:nvPr>
            <p:ph type="sldNum" sz="quarter" idx="12"/>
          </p:nvPr>
        </p:nvSpPr>
        <p:spPr/>
        <p:txBody>
          <a:bodyPr/>
          <a:lstStyle>
            <a:lvl1pPr>
              <a:defRPr>
                <a:solidFill>
                  <a:schemeClr val="tx2"/>
                </a:solidFill>
              </a:defRPr>
            </a:lvl1pPr>
          </a:lstStyle>
          <a:p>
            <a:pPr>
              <a:defRPr/>
            </a:pPr>
            <a:fld id="{3C24B987-2D25-4C7B-B4F4-B70DD701E74B}" type="slidenum">
              <a:rPr lang="en-US" altLang="en-US"/>
              <a:pPr>
                <a:defRPr/>
              </a:pPr>
              <a:t>‹#›</a:t>
            </a:fld>
            <a:endParaRPr lang="en-US" altLang="en-US"/>
          </a:p>
        </p:txBody>
      </p:sp>
    </p:spTree>
    <p:extLst>
      <p:ext uri="{BB962C8B-B14F-4D97-AF65-F5344CB8AC3E}">
        <p14:creationId xmlns:p14="http://schemas.microsoft.com/office/powerpoint/2010/main" val="94546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7605C-C1A7-4475-95B1-B5FFE990D11D}"/>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313437F-A5C4-409D-A3D5-C364D8F7A862}"/>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67CDCBD-C8F1-41DD-A4B3-3079CFA02A0A}"/>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40A82509-2D46-4FD9-8D0D-FE4704CF2FC8}"/>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6">
            <a:extLst>
              <a:ext uri="{FF2B5EF4-FFF2-40B4-BE49-F238E27FC236}">
                <a16:creationId xmlns:a16="http://schemas.microsoft.com/office/drawing/2014/main" id="{CC438CC7-6D58-411F-AB71-851853CFA921}"/>
              </a:ext>
            </a:extLst>
          </p:cNvPr>
          <p:cNvSpPr>
            <a:spLocks noGrp="1"/>
          </p:cNvSpPr>
          <p:nvPr>
            <p:ph type="sldNum" sz="quarter" idx="12"/>
          </p:nvPr>
        </p:nvSpPr>
        <p:spPr/>
        <p:txBody>
          <a:bodyPr/>
          <a:lstStyle>
            <a:lvl1pPr>
              <a:defRPr/>
            </a:lvl1pPr>
          </a:lstStyle>
          <a:p>
            <a:pPr>
              <a:defRPr/>
            </a:pPr>
            <a:fld id="{A1728EB7-E50F-4FDB-87F6-284DDF4DE050}" type="slidenum">
              <a:rPr lang="en-US" altLang="en-US"/>
              <a:pPr>
                <a:defRPr/>
              </a:pPr>
              <a:t>‹#›</a:t>
            </a:fld>
            <a:endParaRPr lang="en-US" altLang="en-US"/>
          </a:p>
        </p:txBody>
      </p:sp>
    </p:spTree>
    <p:extLst>
      <p:ext uri="{BB962C8B-B14F-4D97-AF65-F5344CB8AC3E}">
        <p14:creationId xmlns:p14="http://schemas.microsoft.com/office/powerpoint/2010/main" val="345298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9240B2-F806-4696-8C89-233CC44F4DB1}"/>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D14AA004-FAE0-4F63-8020-04BB413B2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6DE8F63-2C77-4521-8A18-EC85DDA7E178}"/>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E9E7A5B-4076-4A68-96AD-0191437144C8}"/>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838AE4-49CC-4C90-AC98-BBD5AD3522C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786EAA2-6C0E-4FD5-9F72-8C27E04DC851}"/>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en-US"/>
              <a:t>CEIST</a:t>
            </a:r>
          </a:p>
        </p:txBody>
      </p:sp>
      <p:sp>
        <p:nvSpPr>
          <p:cNvPr id="6" name="Slide Number Placeholder 5">
            <a:extLst>
              <a:ext uri="{FF2B5EF4-FFF2-40B4-BE49-F238E27FC236}">
                <a16:creationId xmlns:a16="http://schemas.microsoft.com/office/drawing/2014/main" id="{4E5E88F5-79E3-4CBE-9C87-8BC082C5C092}"/>
              </a:ext>
            </a:extLst>
          </p:cNvPr>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6A9C52D6-73D3-40FD-8EB2-C3DE77EEEC30}"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B6C9A3B9-D666-4D29-9E7F-CC201F73433E}"/>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8" descr="logo_new">
            <a:extLst>
              <a:ext uri="{FF2B5EF4-FFF2-40B4-BE49-F238E27FC236}">
                <a16:creationId xmlns:a16="http://schemas.microsoft.com/office/drawing/2014/main" id="{1D3CC673-51A7-4499-9AAC-FBAF8230994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552026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values">
            <a:extLst>
              <a:ext uri="{FF2B5EF4-FFF2-40B4-BE49-F238E27FC236}">
                <a16:creationId xmlns:a16="http://schemas.microsoft.com/office/drawing/2014/main" id="{DC2BDCDE-C810-4DAA-B9E1-3733EDFEEB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20267" y="1"/>
            <a:ext cx="667173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5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rvpCmKUo1Aw?feature=oembed"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NG2zyeVRcb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sites/tracybrower/2020/10/25/how-to-build-community-and-why-it-matters-so-much/?sh=380a495f751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ewmansociety.org/community-matters/" TargetMode="External"/><Relationship Id="rId4" Type="http://schemas.openxmlformats.org/officeDocument/2006/relationships/hyperlink" Target="https://media.ascensionpress.com/2018/02/08/the-importance-of-christian-commun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sO2o98Zpzg8?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821-3126-46E5-8D83-C03CEEFA5F7B}"/>
              </a:ext>
            </a:extLst>
          </p:cNvPr>
          <p:cNvSpPr>
            <a:spLocks noGrp="1"/>
          </p:cNvSpPr>
          <p:nvPr>
            <p:ph type="title"/>
          </p:nvPr>
        </p:nvSpPr>
        <p:spPr>
          <a:xfrm>
            <a:off x="237582" y="776514"/>
            <a:ext cx="10757594" cy="1032783"/>
          </a:xfrm>
        </p:spPr>
        <p:txBody>
          <a:bodyPr/>
          <a:lstStyle/>
          <a:p>
            <a:r>
              <a:rPr lang="en-IE" dirty="0"/>
              <a:t>Introduction for Principal	</a:t>
            </a:r>
          </a:p>
        </p:txBody>
      </p:sp>
      <p:sp>
        <p:nvSpPr>
          <p:cNvPr id="3" name="Content Placeholder 2">
            <a:extLst>
              <a:ext uri="{FF2B5EF4-FFF2-40B4-BE49-F238E27FC236}">
                <a16:creationId xmlns:a16="http://schemas.microsoft.com/office/drawing/2014/main" id="{D8FD03E2-64EB-433F-8EA0-DD3D9D263496}"/>
              </a:ext>
            </a:extLst>
          </p:cNvPr>
          <p:cNvSpPr>
            <a:spLocks noGrp="1"/>
          </p:cNvSpPr>
          <p:nvPr>
            <p:ph idx="1"/>
          </p:nvPr>
        </p:nvSpPr>
        <p:spPr>
          <a:xfrm>
            <a:off x="397239" y="1921215"/>
            <a:ext cx="10757594" cy="4022725"/>
          </a:xfrm>
        </p:spPr>
        <p:txBody>
          <a:bodyPr/>
          <a:lstStyle/>
          <a:p>
            <a:pPr marL="0" indent="0">
              <a:buNone/>
            </a:pPr>
            <a:r>
              <a:rPr lang="en-IE" sz="1400" dirty="0"/>
              <a:t>This short reflection  (it will take 40 minutes at most) can be carried out face-to-face with small groups or online with bigger groups, in line, with public health advice and your own school’s practice and policies.  </a:t>
            </a:r>
          </a:p>
          <a:p>
            <a:pPr marL="0" indent="0">
              <a:buNone/>
            </a:pPr>
            <a:r>
              <a:rPr lang="en-IE" sz="1400" dirty="0"/>
              <a:t>These opening reflections for all year groups focus on Community and draw from the </a:t>
            </a:r>
            <a:r>
              <a:rPr lang="en-IE" sz="1400" dirty="0">
                <a:latin typeface="Gaelic" pitchFamily="2" charset="0"/>
              </a:rPr>
              <a:t>CEIST</a:t>
            </a:r>
            <a:r>
              <a:rPr lang="en-IE" sz="1400" dirty="0"/>
              <a:t> Charter in terms of a rich understanding of community build on the Gospel message of Jesus Christ. The </a:t>
            </a:r>
            <a:r>
              <a:rPr lang="en-IE" sz="1400" dirty="0">
                <a:latin typeface="Gaelic" pitchFamily="2" charset="0"/>
              </a:rPr>
              <a:t>CEIST</a:t>
            </a:r>
            <a:r>
              <a:rPr lang="en-IE" sz="1400" dirty="0"/>
              <a:t> value; creating community is particularly important here.  The following statements from the Charter on Community are important:</a:t>
            </a:r>
          </a:p>
          <a:p>
            <a:pPr marL="268288" indent="-268288">
              <a:buFont typeface="Wingdings" panose="05000000000000000000" pitchFamily="2" charset="2"/>
              <a:buChar char="§"/>
            </a:pPr>
            <a:r>
              <a:rPr lang="en-GB" sz="1400" dirty="0"/>
              <a:t>The Catholic school is an inclusive community ideally built on love and formed by the interaction and collaboration of its various components: students, parents, teachers, non-teaching staff and members of the Board. </a:t>
            </a:r>
          </a:p>
          <a:p>
            <a:pPr marL="268288" indent="-268288">
              <a:buFont typeface="Wingdings" panose="05000000000000000000" pitchFamily="2" charset="2"/>
              <a:buChar char="§"/>
            </a:pPr>
            <a:r>
              <a:rPr lang="en-GB" sz="1400" dirty="0"/>
              <a:t>Creating Community: Our schools are faith communities of welcome and hospitality where Gospel values are lived and where there is special care for those most in need.</a:t>
            </a:r>
          </a:p>
          <a:p>
            <a:pPr marL="268288" indent="-268288">
              <a:buFont typeface="Wingdings" panose="05000000000000000000" pitchFamily="2" charset="2"/>
              <a:buChar char="§"/>
            </a:pPr>
            <a:r>
              <a:rPr lang="en-GB" sz="1400" dirty="0"/>
              <a:t>The school is a faith-sharing community rooted in the mission of the Church. It proclaims and lives the Gospel, fostering a personal relationship with God, through Jesus Christ</a:t>
            </a:r>
          </a:p>
          <a:p>
            <a:pPr marL="268288" indent="-268288">
              <a:buFont typeface="Wingdings" panose="05000000000000000000" pitchFamily="2" charset="2"/>
              <a:buChar char="§"/>
            </a:pPr>
            <a:r>
              <a:rPr lang="en-GB" sz="1400" dirty="0"/>
              <a:t>The rich diversity of the school community and the spiritual life of each person are celebrated and enhanced through reflection, prayer, the Eucharist and other Sacraments, liturgy, symbols and rituals</a:t>
            </a:r>
          </a:p>
          <a:p>
            <a:pPr marL="268288" indent="-268288">
              <a:buFont typeface="Wingdings" panose="05000000000000000000" pitchFamily="2" charset="2"/>
              <a:buChar char="§"/>
            </a:pPr>
            <a:r>
              <a:rPr lang="en-GB" sz="1400" dirty="0"/>
              <a:t>A </a:t>
            </a:r>
            <a:r>
              <a:rPr lang="en-GB" sz="1400" dirty="0">
                <a:latin typeface="Gaelic" pitchFamily="2" charset="0"/>
              </a:rPr>
              <a:t>CEIST</a:t>
            </a:r>
            <a:r>
              <a:rPr lang="en-GB" sz="1400" dirty="0"/>
              <a:t> school is a faith-community that is characterised by the quality of its personal relationships.</a:t>
            </a:r>
            <a:endParaRPr lang="en-IE" sz="1400" dirty="0"/>
          </a:p>
          <a:p>
            <a:pPr marL="0" indent="0">
              <a:buNone/>
            </a:pPr>
            <a:r>
              <a:rPr lang="en-IE" sz="1400" dirty="0"/>
              <a:t>Your own school’s sense of community and living out of community is of central importance in these and all reflections.</a:t>
            </a:r>
            <a:endParaRPr lang="en-GB" sz="1400" dirty="0"/>
          </a:p>
        </p:txBody>
      </p:sp>
    </p:spTree>
    <p:extLst>
      <p:ext uri="{BB962C8B-B14F-4D97-AF65-F5344CB8AC3E}">
        <p14:creationId xmlns:p14="http://schemas.microsoft.com/office/powerpoint/2010/main" val="253613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113C-7683-4D4E-9303-5687D79620C0}"/>
              </a:ext>
            </a:extLst>
          </p:cNvPr>
          <p:cNvSpPr>
            <a:spLocks noGrp="1"/>
          </p:cNvSpPr>
          <p:nvPr>
            <p:ph type="title"/>
          </p:nvPr>
        </p:nvSpPr>
        <p:spPr/>
        <p:txBody>
          <a:bodyPr/>
          <a:lstStyle/>
          <a:p>
            <a:r>
              <a:rPr lang="en-IE" dirty="0"/>
              <a:t>Gratitude in Islam</a:t>
            </a:r>
          </a:p>
        </p:txBody>
      </p:sp>
      <p:pic>
        <p:nvPicPr>
          <p:cNvPr id="2050" name="Picture 2" descr="Blessings of Gratitude [ Shukr ] | Accorrding to Islam">
            <a:extLst>
              <a:ext uri="{FF2B5EF4-FFF2-40B4-BE49-F238E27FC236}">
                <a16:creationId xmlns:a16="http://schemas.microsoft.com/office/drawing/2014/main" id="{699B36A6-CF82-4650-9C97-40A1B137FD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3937" y="1865086"/>
            <a:ext cx="404552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A38E-AE3D-4B70-A88F-17E8AC9D721D}"/>
              </a:ext>
            </a:extLst>
          </p:cNvPr>
          <p:cNvSpPr>
            <a:spLocks noGrp="1"/>
          </p:cNvSpPr>
          <p:nvPr>
            <p:ph type="title"/>
          </p:nvPr>
        </p:nvSpPr>
        <p:spPr/>
        <p:txBody>
          <a:bodyPr>
            <a:normAutofit/>
          </a:bodyPr>
          <a:lstStyle/>
          <a:p>
            <a:r>
              <a:rPr lang="en-IE" sz="4000" dirty="0"/>
              <a:t>And for us all, believers and non-believers alike</a:t>
            </a:r>
          </a:p>
        </p:txBody>
      </p:sp>
      <p:pic>
        <p:nvPicPr>
          <p:cNvPr id="3074" name="Picture 2" descr="Gratitude And Health">
            <a:extLst>
              <a:ext uri="{FF2B5EF4-FFF2-40B4-BE49-F238E27FC236}">
                <a16:creationId xmlns:a16="http://schemas.microsoft.com/office/drawing/2014/main" id="{DAFFBEB4-C488-4F80-AB7C-DF73DBB5D2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5808" y="1846263"/>
            <a:ext cx="5887060" cy="435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1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6E7C-FFDF-45D9-ADFB-79EB5A9CBBCD}"/>
              </a:ext>
            </a:extLst>
          </p:cNvPr>
          <p:cNvSpPr>
            <a:spLocks noGrp="1"/>
          </p:cNvSpPr>
          <p:nvPr>
            <p:ph type="title"/>
          </p:nvPr>
        </p:nvSpPr>
        <p:spPr/>
        <p:txBody>
          <a:bodyPr/>
          <a:lstStyle/>
          <a:p>
            <a:r>
              <a:rPr lang="en-IE" dirty="0"/>
              <a:t>We pause to reflect</a:t>
            </a:r>
          </a:p>
        </p:txBody>
      </p:sp>
      <p:sp>
        <p:nvSpPr>
          <p:cNvPr id="3" name="Content Placeholder 2">
            <a:extLst>
              <a:ext uri="{FF2B5EF4-FFF2-40B4-BE49-F238E27FC236}">
                <a16:creationId xmlns:a16="http://schemas.microsoft.com/office/drawing/2014/main" id="{5A0BEA9B-3868-4C2B-BF98-955A237962A2}"/>
              </a:ext>
            </a:extLst>
          </p:cNvPr>
          <p:cNvSpPr>
            <a:spLocks noGrp="1"/>
          </p:cNvSpPr>
          <p:nvPr>
            <p:ph idx="1"/>
          </p:nvPr>
        </p:nvSpPr>
        <p:spPr>
          <a:xfrm>
            <a:off x="1198033" y="2071236"/>
            <a:ext cx="10058400" cy="4022725"/>
          </a:xfrm>
        </p:spPr>
        <p:txBody>
          <a:bodyPr/>
          <a:lstStyle/>
          <a:p>
            <a:r>
              <a:rPr lang="en-IE" sz="2400" dirty="0"/>
              <a:t>We take a moment of gratitude in our own hearts – and the response is Amen.</a:t>
            </a:r>
          </a:p>
          <a:p>
            <a:endParaRPr lang="en-IE" sz="2400" dirty="0"/>
          </a:p>
          <a:p>
            <a:r>
              <a:rPr lang="en-IE" sz="2400" dirty="0"/>
              <a:t>For all that I am</a:t>
            </a:r>
          </a:p>
          <a:p>
            <a:r>
              <a:rPr lang="en-IE" sz="2400" dirty="0"/>
              <a:t>For all that you are</a:t>
            </a:r>
          </a:p>
          <a:p>
            <a:r>
              <a:rPr lang="en-IE" sz="2400" dirty="0"/>
              <a:t>For all that we are together</a:t>
            </a:r>
          </a:p>
          <a:p>
            <a:r>
              <a:rPr lang="en-IE" sz="2400" dirty="0"/>
              <a:t>For all that we dream and hope for.</a:t>
            </a:r>
          </a:p>
          <a:p>
            <a:r>
              <a:rPr lang="en-IE" sz="2400" dirty="0"/>
              <a:t>We say thank you.</a:t>
            </a:r>
          </a:p>
          <a:p>
            <a:r>
              <a:rPr lang="en-IE" sz="2400" dirty="0"/>
              <a:t>Amen.</a:t>
            </a:r>
          </a:p>
        </p:txBody>
      </p:sp>
    </p:spTree>
    <p:extLst>
      <p:ext uri="{BB962C8B-B14F-4D97-AF65-F5344CB8AC3E}">
        <p14:creationId xmlns:p14="http://schemas.microsoft.com/office/powerpoint/2010/main" val="217768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0650-B75C-4B1C-B274-88053E350551}"/>
              </a:ext>
            </a:extLst>
          </p:cNvPr>
          <p:cNvSpPr>
            <a:spLocks noGrp="1"/>
          </p:cNvSpPr>
          <p:nvPr>
            <p:ph type="title"/>
          </p:nvPr>
        </p:nvSpPr>
        <p:spPr/>
        <p:txBody>
          <a:bodyPr/>
          <a:lstStyle/>
          <a:p>
            <a:r>
              <a:rPr lang="en-IE" dirty="0"/>
              <a:t>Wonder</a:t>
            </a:r>
          </a:p>
        </p:txBody>
      </p:sp>
      <p:pic>
        <p:nvPicPr>
          <p:cNvPr id="4" name="Online Media 3" title="Madeline + Train = Sheer Delight">
            <a:hlinkClick r:id="" action="ppaction://media"/>
            <a:extLst>
              <a:ext uri="{FF2B5EF4-FFF2-40B4-BE49-F238E27FC236}">
                <a16:creationId xmlns:a16="http://schemas.microsoft.com/office/drawing/2014/main" id="{B85A4E76-2FFA-4BF5-BDE7-088821ACBFE0}"/>
              </a:ext>
            </a:extLst>
          </p:cNvPr>
          <p:cNvPicPr>
            <a:picLocks noGrp="1" noRot="1" noChangeAspect="1"/>
          </p:cNvPicPr>
          <p:nvPr>
            <p:ph idx="1"/>
            <a:videoFile r:link="rId1"/>
          </p:nvPr>
        </p:nvPicPr>
        <p:blipFill>
          <a:blip r:embed="rId4"/>
          <a:stretch>
            <a:fillRect/>
          </a:stretch>
        </p:blipFill>
        <p:spPr>
          <a:xfrm>
            <a:off x="1856923" y="1846263"/>
            <a:ext cx="7830002" cy="4423908"/>
          </a:xfrm>
          <a:prstGeom prst="rect">
            <a:avLst/>
          </a:prstGeom>
        </p:spPr>
      </p:pic>
    </p:spTree>
    <p:extLst>
      <p:ext uri="{BB962C8B-B14F-4D97-AF65-F5344CB8AC3E}">
        <p14:creationId xmlns:p14="http://schemas.microsoft.com/office/powerpoint/2010/main" val="406676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ldlike wonder and awe have died. The scenery and poetry and music of the  majesty of God have dried up like a forgotten peach at the back of the  refrigerator. John Piper">
            <a:extLst>
              <a:ext uri="{FF2B5EF4-FFF2-40B4-BE49-F238E27FC236}">
                <a16:creationId xmlns:a16="http://schemas.microsoft.com/office/drawing/2014/main" id="{486892DF-21D7-477D-9FBA-AE93CA3D9D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4418" y="1846263"/>
            <a:ext cx="4373108" cy="437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ohnmarkgreenpoetry | Poems, Mark green, Poetic forms">
            <a:extLst>
              <a:ext uri="{FF2B5EF4-FFF2-40B4-BE49-F238E27FC236}">
                <a16:creationId xmlns:a16="http://schemas.microsoft.com/office/drawing/2014/main" id="{E3259534-1371-48DB-9AB4-744B6B540B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0686" y="1846263"/>
            <a:ext cx="4820040" cy="443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2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0762-1C8D-41BF-AFBB-CA36FD96B046}"/>
              </a:ext>
            </a:extLst>
          </p:cNvPr>
          <p:cNvSpPr>
            <a:spLocks noGrp="1"/>
          </p:cNvSpPr>
          <p:nvPr>
            <p:ph type="title"/>
          </p:nvPr>
        </p:nvSpPr>
        <p:spPr/>
        <p:txBody>
          <a:bodyPr/>
          <a:lstStyle/>
          <a:p>
            <a:r>
              <a:rPr lang="en-IE" dirty="0"/>
              <a:t>We pause to reflect</a:t>
            </a:r>
          </a:p>
        </p:txBody>
      </p:sp>
      <p:sp>
        <p:nvSpPr>
          <p:cNvPr id="3" name="Content Placeholder 2">
            <a:extLst>
              <a:ext uri="{FF2B5EF4-FFF2-40B4-BE49-F238E27FC236}">
                <a16:creationId xmlns:a16="http://schemas.microsoft.com/office/drawing/2014/main" id="{9CEF0F99-9452-48A8-A75C-86F683A8EF90}"/>
              </a:ext>
            </a:extLst>
          </p:cNvPr>
          <p:cNvSpPr>
            <a:spLocks noGrp="1"/>
          </p:cNvSpPr>
          <p:nvPr>
            <p:ph idx="1"/>
          </p:nvPr>
        </p:nvSpPr>
        <p:spPr/>
        <p:txBody>
          <a:bodyPr/>
          <a:lstStyle/>
          <a:p>
            <a:endParaRPr lang="en-IE" dirty="0"/>
          </a:p>
          <a:p>
            <a:r>
              <a:rPr lang="en-IE" dirty="0"/>
              <a:t>As we enter our last year in school xx, we pray that we will be able to appreciate the small gifts that are part of our everyday lives together.  Lord hear us</a:t>
            </a:r>
          </a:p>
          <a:p>
            <a:r>
              <a:rPr lang="en-IE" dirty="0"/>
              <a:t>We pray that we would always be aware and grateful for one another and one another’s amazing gifts and talents.  Lord hear us.</a:t>
            </a:r>
          </a:p>
          <a:p>
            <a:r>
              <a:rPr lang="en-IE" dirty="0"/>
              <a:t>We pray for the whole of creation; that we would be able to see the wonder of the world in which we live, whether it is during our lunch break or walking home or out with friends.  The community we ultimately belong to us is the community of the whole </a:t>
            </a:r>
            <a:r>
              <a:rPr lang="en-IE"/>
              <a:t>world.  Lord </a:t>
            </a:r>
            <a:r>
              <a:rPr lang="en-IE" dirty="0"/>
              <a:t>hear us.</a:t>
            </a:r>
          </a:p>
          <a:p>
            <a:r>
              <a:rPr lang="en-IE" dirty="0"/>
              <a:t>We pray for our school community.   Bless all of its members with a deep sense of your love for each of them.  Lord hear us.</a:t>
            </a:r>
          </a:p>
        </p:txBody>
      </p:sp>
    </p:spTree>
    <p:extLst>
      <p:ext uri="{BB962C8B-B14F-4D97-AF65-F5344CB8AC3E}">
        <p14:creationId xmlns:p14="http://schemas.microsoft.com/office/powerpoint/2010/main" val="25682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1441-8746-4F27-B99D-C90524D4D554}"/>
              </a:ext>
            </a:extLst>
          </p:cNvPr>
          <p:cNvSpPr>
            <a:spLocks noGrp="1"/>
          </p:cNvSpPr>
          <p:nvPr>
            <p:ph type="title"/>
          </p:nvPr>
        </p:nvSpPr>
        <p:spPr/>
        <p:txBody>
          <a:bodyPr/>
          <a:lstStyle/>
          <a:p>
            <a:r>
              <a:rPr lang="en-IE" dirty="0"/>
              <a:t>To conclude</a:t>
            </a:r>
          </a:p>
        </p:txBody>
      </p:sp>
      <p:pic>
        <p:nvPicPr>
          <p:cNvPr id="4" name="Online Media 3" title="Miley Cyrus - The Climb">
            <a:hlinkClick r:id="" action="ppaction://media"/>
            <a:extLst>
              <a:ext uri="{FF2B5EF4-FFF2-40B4-BE49-F238E27FC236}">
                <a16:creationId xmlns:a16="http://schemas.microsoft.com/office/drawing/2014/main" id="{B7C457B7-233E-465A-A048-F5815B10580B}"/>
              </a:ext>
            </a:extLst>
          </p:cNvPr>
          <p:cNvPicPr>
            <a:picLocks noGrp="1" noRot="1" noChangeAspect="1"/>
          </p:cNvPicPr>
          <p:nvPr>
            <p:ph idx="1"/>
            <a:videoFile r:link="rId1"/>
          </p:nvPr>
        </p:nvPicPr>
        <p:blipFill>
          <a:blip r:embed="rId3"/>
          <a:stretch>
            <a:fillRect/>
          </a:stretch>
        </p:blipFill>
        <p:spPr>
          <a:xfrm>
            <a:off x="1818388" y="1846263"/>
            <a:ext cx="7868537" cy="4445680"/>
          </a:xfrm>
          <a:prstGeom prst="rect">
            <a:avLst/>
          </a:prstGeom>
        </p:spPr>
      </p:pic>
    </p:spTree>
    <p:extLst>
      <p:ext uri="{BB962C8B-B14F-4D97-AF65-F5344CB8AC3E}">
        <p14:creationId xmlns:p14="http://schemas.microsoft.com/office/powerpoint/2010/main" val="32084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4ED2-BC7C-4955-ADA5-BF2C6B943EBA}"/>
              </a:ext>
            </a:extLst>
          </p:cNvPr>
          <p:cNvSpPr>
            <a:spLocks noGrp="1"/>
          </p:cNvSpPr>
          <p:nvPr>
            <p:ph type="title"/>
          </p:nvPr>
        </p:nvSpPr>
        <p:spPr/>
        <p:txBody>
          <a:bodyPr>
            <a:normAutofit/>
          </a:bodyPr>
          <a:lstStyle/>
          <a:p>
            <a:r>
              <a:rPr lang="en-IE" sz="2800" dirty="0"/>
              <a:t>Other things you might find helpful in terms of background reading</a:t>
            </a:r>
          </a:p>
        </p:txBody>
      </p:sp>
      <p:sp>
        <p:nvSpPr>
          <p:cNvPr id="3" name="Content Placeholder 2">
            <a:extLst>
              <a:ext uri="{FF2B5EF4-FFF2-40B4-BE49-F238E27FC236}">
                <a16:creationId xmlns:a16="http://schemas.microsoft.com/office/drawing/2014/main" id="{2064555D-74EC-482C-A238-93761423DF78}"/>
              </a:ext>
            </a:extLst>
          </p:cNvPr>
          <p:cNvSpPr>
            <a:spLocks noGrp="1"/>
          </p:cNvSpPr>
          <p:nvPr>
            <p:ph idx="1"/>
          </p:nvPr>
        </p:nvSpPr>
        <p:spPr/>
        <p:txBody>
          <a:bodyPr/>
          <a:lstStyle/>
          <a:p>
            <a:r>
              <a:rPr lang="en-IE" dirty="0">
                <a:hlinkClick r:id="rId3"/>
              </a:rPr>
              <a:t>https://www.forbes.com/sites/tracybrower/2020/10/25/how-to-build-community-and-why-it-matters-so-much/?sh=380a495f751b</a:t>
            </a:r>
            <a:r>
              <a:rPr lang="en-IE" dirty="0"/>
              <a:t>   (How to Build Community and Why it Matters so much, Tracey Bower, Forbes Magazine)</a:t>
            </a:r>
          </a:p>
          <a:p>
            <a:r>
              <a:rPr lang="en-IE" dirty="0">
                <a:hlinkClick r:id="rId4"/>
              </a:rPr>
              <a:t>https://media.ascensionpress.com/2018/02/08/the-importance-of-christian-community/</a:t>
            </a:r>
            <a:r>
              <a:rPr lang="en-IE" dirty="0"/>
              <a:t>  (The Importance of Christian Community, Nicolas </a:t>
            </a:r>
            <a:r>
              <a:rPr lang="en-IE" dirty="0" err="1"/>
              <a:t>Lebanca</a:t>
            </a:r>
            <a:r>
              <a:rPr lang="en-IE" dirty="0"/>
              <a:t>, Ascension Press)</a:t>
            </a:r>
          </a:p>
          <a:p>
            <a:r>
              <a:rPr lang="en-IE" dirty="0">
                <a:hlinkClick r:id="rId5"/>
              </a:rPr>
              <a:t>https://newmansociety.org/community-matters/</a:t>
            </a:r>
            <a:r>
              <a:rPr lang="en-IE" dirty="0"/>
              <a:t>  Community Matters to a Catholic School’s Mission</a:t>
            </a:r>
          </a:p>
        </p:txBody>
      </p:sp>
    </p:spTree>
    <p:extLst>
      <p:ext uri="{BB962C8B-B14F-4D97-AF65-F5344CB8AC3E}">
        <p14:creationId xmlns:p14="http://schemas.microsoft.com/office/powerpoint/2010/main" val="171153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B6D-A9DF-41B6-81BB-75F372C73AB8}"/>
              </a:ext>
            </a:extLst>
          </p:cNvPr>
          <p:cNvSpPr>
            <a:spLocks noGrp="1"/>
          </p:cNvSpPr>
          <p:nvPr>
            <p:ph type="ctrTitle"/>
          </p:nvPr>
        </p:nvSpPr>
        <p:spPr/>
        <p:txBody>
          <a:bodyPr>
            <a:noAutofit/>
          </a:bodyPr>
          <a:lstStyle/>
          <a:p>
            <a:r>
              <a:rPr lang="en-IE" sz="4800" dirty="0"/>
              <a:t>Opening Year Assembly/Reflection</a:t>
            </a:r>
          </a:p>
        </p:txBody>
      </p:sp>
      <p:sp>
        <p:nvSpPr>
          <p:cNvPr id="3" name="Subtitle 2">
            <a:extLst>
              <a:ext uri="{FF2B5EF4-FFF2-40B4-BE49-F238E27FC236}">
                <a16:creationId xmlns:a16="http://schemas.microsoft.com/office/drawing/2014/main" id="{70487D97-6F6E-4ECE-BF86-8D361F219AA6}"/>
              </a:ext>
            </a:extLst>
          </p:cNvPr>
          <p:cNvSpPr>
            <a:spLocks noGrp="1"/>
          </p:cNvSpPr>
          <p:nvPr>
            <p:ph type="subTitle" idx="1"/>
          </p:nvPr>
        </p:nvSpPr>
        <p:spPr/>
        <p:txBody>
          <a:bodyPr/>
          <a:lstStyle/>
          <a:p>
            <a:r>
              <a:rPr lang="en-IE" dirty="0"/>
              <a:t>6</a:t>
            </a:r>
            <a:r>
              <a:rPr lang="en-IE" baseline="30000" dirty="0"/>
              <a:t>th</a:t>
            </a:r>
            <a:r>
              <a:rPr lang="en-IE" dirty="0"/>
              <a:t> Years</a:t>
            </a:r>
          </a:p>
        </p:txBody>
      </p:sp>
      <p:sp>
        <p:nvSpPr>
          <p:cNvPr id="4" name="Rectangle 3">
            <a:extLst>
              <a:ext uri="{FF2B5EF4-FFF2-40B4-BE49-F238E27FC236}">
                <a16:creationId xmlns:a16="http://schemas.microsoft.com/office/drawing/2014/main" id="{273D1638-8FA7-4BCD-B6C5-4DC7A0E44457}"/>
              </a:ext>
            </a:extLst>
          </p:cNvPr>
          <p:cNvSpPr/>
          <p:nvPr/>
        </p:nvSpPr>
        <p:spPr>
          <a:xfrm>
            <a:off x="1097280" y="1857956"/>
            <a:ext cx="280831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SCHOOL CREST HERE</a:t>
            </a:r>
          </a:p>
        </p:txBody>
      </p:sp>
    </p:spTree>
    <p:extLst>
      <p:ext uri="{BB962C8B-B14F-4D97-AF65-F5344CB8AC3E}">
        <p14:creationId xmlns:p14="http://schemas.microsoft.com/office/powerpoint/2010/main" val="14592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t candle and a white flower">
            <a:extLst>
              <a:ext uri="{FF2B5EF4-FFF2-40B4-BE49-F238E27FC236}">
                <a16:creationId xmlns:a16="http://schemas.microsoft.com/office/drawing/2014/main" id="{4123BBD8-6459-474B-8129-E2B27508C3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4534" y="1846263"/>
            <a:ext cx="7071352" cy="4452937"/>
          </a:xfrm>
        </p:spPr>
      </p:pic>
    </p:spTree>
    <p:extLst>
      <p:ext uri="{BB962C8B-B14F-4D97-AF65-F5344CB8AC3E}">
        <p14:creationId xmlns:p14="http://schemas.microsoft.com/office/powerpoint/2010/main" val="2039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d-in-Community vs God-the-Loner | Block Island Times">
            <a:extLst>
              <a:ext uri="{FF2B5EF4-FFF2-40B4-BE49-F238E27FC236}">
                <a16:creationId xmlns:a16="http://schemas.microsoft.com/office/drawing/2014/main" id="{1C8E047B-3B81-42DA-AF57-E2F9FC157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77657" y="1814590"/>
            <a:ext cx="3684358" cy="447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1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319B-3AEC-4EEE-B876-EEF8DDAA00FD}"/>
              </a:ext>
            </a:extLst>
          </p:cNvPr>
          <p:cNvSpPr>
            <a:spLocks noGrp="1"/>
          </p:cNvSpPr>
          <p:nvPr>
            <p:ph type="title"/>
          </p:nvPr>
        </p:nvSpPr>
        <p:spPr/>
        <p:txBody>
          <a:bodyPr/>
          <a:lstStyle/>
          <a:p>
            <a:r>
              <a:rPr lang="en-IE" dirty="0"/>
              <a:t>Our journey so far:</a:t>
            </a:r>
          </a:p>
        </p:txBody>
      </p:sp>
    </p:spTree>
    <p:extLst>
      <p:ext uri="{BB962C8B-B14F-4D97-AF65-F5344CB8AC3E}">
        <p14:creationId xmlns:p14="http://schemas.microsoft.com/office/powerpoint/2010/main" val="264781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6242-085F-44C8-A5FE-E391A77AE92B}"/>
              </a:ext>
            </a:extLst>
          </p:cNvPr>
          <p:cNvSpPr>
            <a:spLocks noGrp="1"/>
          </p:cNvSpPr>
          <p:nvPr>
            <p:ph type="title"/>
          </p:nvPr>
        </p:nvSpPr>
        <p:spPr/>
        <p:txBody>
          <a:bodyPr/>
          <a:lstStyle/>
          <a:p>
            <a:r>
              <a:rPr lang="en-IE" dirty="0"/>
              <a:t>Gratitude</a:t>
            </a:r>
          </a:p>
        </p:txBody>
      </p:sp>
      <p:pic>
        <p:nvPicPr>
          <p:cNvPr id="4" name="Online Media 3" title="GRATEFUL: A Love Song to the World | Empty Hands Music | nimo feat. daniel nahmod">
            <a:hlinkClick r:id="" action="ppaction://media"/>
            <a:extLst>
              <a:ext uri="{FF2B5EF4-FFF2-40B4-BE49-F238E27FC236}">
                <a16:creationId xmlns:a16="http://schemas.microsoft.com/office/drawing/2014/main" id="{249F654A-E8E1-4EA5-A794-43BDA61698BF}"/>
              </a:ext>
            </a:extLst>
          </p:cNvPr>
          <p:cNvPicPr>
            <a:picLocks noGrp="1" noRot="1" noChangeAspect="1"/>
          </p:cNvPicPr>
          <p:nvPr>
            <p:ph idx="1"/>
            <a:videoFile r:link="rId1"/>
          </p:nvPr>
        </p:nvPicPr>
        <p:blipFill>
          <a:blip r:embed="rId3"/>
          <a:stretch>
            <a:fillRect/>
          </a:stretch>
        </p:blipFill>
        <p:spPr>
          <a:xfrm>
            <a:off x="1898217" y="1846263"/>
            <a:ext cx="7868537" cy="4445680"/>
          </a:xfrm>
          <a:prstGeom prst="rect">
            <a:avLst/>
          </a:prstGeom>
        </p:spPr>
      </p:pic>
    </p:spTree>
    <p:extLst>
      <p:ext uri="{BB962C8B-B14F-4D97-AF65-F5344CB8AC3E}">
        <p14:creationId xmlns:p14="http://schemas.microsoft.com/office/powerpoint/2010/main" val="35646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E555-EA79-4F27-B9DA-719F2197CE66}"/>
              </a:ext>
            </a:extLst>
          </p:cNvPr>
          <p:cNvSpPr>
            <a:spLocks noGrp="1"/>
          </p:cNvSpPr>
          <p:nvPr>
            <p:ph type="title"/>
          </p:nvPr>
        </p:nvSpPr>
        <p:spPr/>
        <p:txBody>
          <a:bodyPr/>
          <a:lstStyle/>
          <a:p>
            <a:r>
              <a:rPr lang="en-IE" dirty="0"/>
              <a:t>Gratitude tree</a:t>
            </a:r>
          </a:p>
        </p:txBody>
      </p:sp>
    </p:spTree>
    <p:extLst>
      <p:ext uri="{BB962C8B-B14F-4D97-AF65-F5344CB8AC3E}">
        <p14:creationId xmlns:p14="http://schemas.microsoft.com/office/powerpoint/2010/main" val="258125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titude Bible">
            <a:extLst>
              <a:ext uri="{FF2B5EF4-FFF2-40B4-BE49-F238E27FC236}">
                <a16:creationId xmlns:a16="http://schemas.microsoft.com/office/drawing/2014/main" id="{885749FA-2E8A-419D-8AC9-A17E237A6F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1086" y="1799771"/>
            <a:ext cx="4466885" cy="446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92739"/>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73545"/>
      </a:dk2>
      <a:lt2>
        <a:srgbClr val="DCD8DC"/>
      </a:lt2>
      <a:accent1>
        <a:srgbClr val="AD84C6"/>
      </a:accent1>
      <a:accent2>
        <a:srgbClr val="DCD8DC"/>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3" ma:contentTypeDescription="Create a new document." ma:contentTypeScope="" ma:versionID="3951e453c3c0e0538fbf923a1513637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c1410cccc260264831a455c4486554f"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53F14-4762-41B7-B57C-3AE523D08A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E690CB-CA8E-4BC0-86CA-6ED2D4337DF2}">
  <ds:schemaRefs>
    <ds:schemaRef ds:uri="http://schemas.microsoft.com/sharepoint/v3/contenttype/forms"/>
  </ds:schemaRefs>
</ds:datastoreItem>
</file>

<file path=customXml/itemProps3.xml><?xml version="1.0" encoding="utf-8"?>
<ds:datastoreItem xmlns:ds="http://schemas.openxmlformats.org/officeDocument/2006/customXml" ds:itemID="{DDC67299-E589-4175-B809-B18502123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1259</Words>
  <Application>Microsoft Office PowerPoint</Application>
  <PresentationFormat>Widescreen</PresentationFormat>
  <Paragraphs>92</Paragraphs>
  <Slides>17</Slides>
  <Notes>10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Calibri Light</vt:lpstr>
      <vt:lpstr>Courier New</vt:lpstr>
      <vt:lpstr>Gaelic</vt:lpstr>
      <vt:lpstr>system-ui</vt:lpstr>
      <vt:lpstr>Wingdings</vt:lpstr>
      <vt:lpstr>Retrospect</vt:lpstr>
      <vt:lpstr>Introduction for Principal </vt:lpstr>
      <vt:lpstr>Other things you might find helpful in terms of background reading</vt:lpstr>
      <vt:lpstr>Opening Year Assembly/Reflection</vt:lpstr>
      <vt:lpstr>PowerPoint Presentation</vt:lpstr>
      <vt:lpstr>PowerPoint Presentation</vt:lpstr>
      <vt:lpstr>Our journey so far:</vt:lpstr>
      <vt:lpstr>Gratitude</vt:lpstr>
      <vt:lpstr>Gratitude tree</vt:lpstr>
      <vt:lpstr>PowerPoint Presentation</vt:lpstr>
      <vt:lpstr>Gratitude in Islam</vt:lpstr>
      <vt:lpstr>And for us all, believers and non-believers alike</vt:lpstr>
      <vt:lpstr>We pause to reflect</vt:lpstr>
      <vt:lpstr>Wonder</vt:lpstr>
      <vt:lpstr>PowerPoint Presentation</vt:lpstr>
      <vt:lpstr>PowerPoint Presentation</vt:lpstr>
      <vt:lpstr>We pause to reflect</vt:lpstr>
      <vt:lpstr>To conclude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for Principal</dc:title>
  <dc:creator>Kate Liffey</dc:creator>
  <cp:lastModifiedBy>Helena McKenna</cp:lastModifiedBy>
  <cp:revision>1</cp:revision>
  <dcterms:created xsi:type="dcterms:W3CDTF">2021-07-12T10:51:28Z</dcterms:created>
  <dcterms:modified xsi:type="dcterms:W3CDTF">2021-08-15T17:27:45Z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