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483" r:id="rId5"/>
    <p:sldId id="507" r:id="rId6"/>
    <p:sldId id="472" r:id="rId7"/>
    <p:sldId id="508" r:id="rId8"/>
    <p:sldId id="513" r:id="rId9"/>
    <p:sldId id="514" r:id="rId10"/>
    <p:sldId id="517" r:id="rId11"/>
    <p:sldId id="516" r:id="rId12"/>
    <p:sldId id="520" r:id="rId13"/>
    <p:sldId id="521" r:id="rId14"/>
    <p:sldId id="518" r:id="rId15"/>
    <p:sldId id="523" r:id="rId16"/>
    <p:sldId id="519" r:id="rId17"/>
    <p:sldId id="52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66691" autoAdjust="0"/>
  </p:normalViewPr>
  <p:slideViewPr>
    <p:cSldViewPr snapToGrid="0">
      <p:cViewPr varScale="1">
        <p:scale>
          <a:sx n="59" d="100"/>
          <a:sy n="59" d="100"/>
        </p:scale>
        <p:origin x="98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Liffey" userId="6e2fb13d-40e4-41d4-9c2b-b3491fdc7395" providerId="ADAL" clId="{29F799E7-017D-42F1-A3CC-C0315E3F0CD4}"/>
    <pc:docChg chg="undo custSel addSld delSld modSld sldOrd">
      <pc:chgData name="Kate Liffey" userId="6e2fb13d-40e4-41d4-9c2b-b3491fdc7395" providerId="ADAL" clId="{29F799E7-017D-42F1-A3CC-C0315E3F0CD4}" dt="2021-07-13T09:46:41.698" v="2596" actId="20577"/>
      <pc:docMkLst>
        <pc:docMk/>
      </pc:docMkLst>
      <pc:sldChg chg="modSp mod">
        <pc:chgData name="Kate Liffey" userId="6e2fb13d-40e4-41d4-9c2b-b3491fdc7395" providerId="ADAL" clId="{29F799E7-017D-42F1-A3CC-C0315E3F0CD4}" dt="2021-07-13T09:46:14.247" v="2588" actId="20577"/>
        <pc:sldMkLst>
          <pc:docMk/>
          <pc:sldMk cId="2536138444" sldId="483"/>
        </pc:sldMkLst>
        <pc:spChg chg="mod">
          <ac:chgData name="Kate Liffey" userId="6e2fb13d-40e4-41d4-9c2b-b3491fdc7395" providerId="ADAL" clId="{29F799E7-017D-42F1-A3CC-C0315E3F0CD4}" dt="2021-07-13T09:46:14.247" v="2588" actId="20577"/>
          <ac:spMkLst>
            <pc:docMk/>
            <pc:sldMk cId="2536138444" sldId="483"/>
            <ac:spMk id="3" creationId="{D8FD03E2-64EB-433F-8EA0-DD3D9D263496}"/>
          </ac:spMkLst>
        </pc:spChg>
      </pc:sldChg>
      <pc:sldChg chg="addSp modSp mod modAnim modNotesTx">
        <pc:chgData name="Kate Liffey" userId="6e2fb13d-40e4-41d4-9c2b-b3491fdc7395" providerId="ADAL" clId="{29F799E7-017D-42F1-A3CC-C0315E3F0CD4}" dt="2021-07-12T11:57:04.329" v="2417" actId="20577"/>
        <pc:sldMkLst>
          <pc:docMk/>
          <pc:sldMk cId="3564697430" sldId="514"/>
        </pc:sldMkLst>
        <pc:spChg chg="mod">
          <ac:chgData name="Kate Liffey" userId="6e2fb13d-40e4-41d4-9c2b-b3491fdc7395" providerId="ADAL" clId="{29F799E7-017D-42F1-A3CC-C0315E3F0CD4}" dt="2021-07-12T11:56:46.897" v="2326" actId="14100"/>
          <ac:spMkLst>
            <pc:docMk/>
            <pc:sldMk cId="3564697430" sldId="514"/>
            <ac:spMk id="2" creationId="{65096242-085F-44C8-A5FE-E391A77AE92B}"/>
          </ac:spMkLst>
        </pc:spChg>
        <pc:spChg chg="mod">
          <ac:chgData name="Kate Liffey" userId="6e2fb13d-40e4-41d4-9c2b-b3491fdc7395" providerId="ADAL" clId="{29F799E7-017D-42F1-A3CC-C0315E3F0CD4}" dt="2021-07-12T11:41:30.577" v="693" actId="20577"/>
          <ac:spMkLst>
            <pc:docMk/>
            <pc:sldMk cId="3564697430" sldId="514"/>
            <ac:spMk id="3" creationId="{A7476195-2BA9-4EB4-9707-1573A23D6150}"/>
          </ac:spMkLst>
        </pc:spChg>
        <pc:picChg chg="add mod">
          <ac:chgData name="Kate Liffey" userId="6e2fb13d-40e4-41d4-9c2b-b3491fdc7395" providerId="ADAL" clId="{29F799E7-017D-42F1-A3CC-C0315E3F0CD4}" dt="2021-07-12T11:41:17.180" v="664" actId="1076"/>
          <ac:picMkLst>
            <pc:docMk/>
            <pc:sldMk cId="3564697430" sldId="514"/>
            <ac:picMk id="4" creationId="{8C7A0A2A-2A14-4AF2-A33F-713CE96E2552}"/>
          </ac:picMkLst>
        </pc:picChg>
      </pc:sldChg>
      <pc:sldChg chg="modSp new del mod modNotesTx">
        <pc:chgData name="Kate Liffey" userId="6e2fb13d-40e4-41d4-9c2b-b3491fdc7395" providerId="ADAL" clId="{29F799E7-017D-42F1-A3CC-C0315E3F0CD4}" dt="2021-07-12T11:47:33.284" v="2157" actId="47"/>
        <pc:sldMkLst>
          <pc:docMk/>
          <pc:sldMk cId="2252901648" sldId="515"/>
        </pc:sldMkLst>
        <pc:spChg chg="mod">
          <ac:chgData name="Kate Liffey" userId="6e2fb13d-40e4-41d4-9c2b-b3491fdc7395" providerId="ADAL" clId="{29F799E7-017D-42F1-A3CC-C0315E3F0CD4}" dt="2021-07-12T11:39:34.618" v="445" actId="404"/>
          <ac:spMkLst>
            <pc:docMk/>
            <pc:sldMk cId="2252901648" sldId="515"/>
            <ac:spMk id="2" creationId="{38BAC7F4-6769-4EC8-A6EE-CD9B7A995DBA}"/>
          </ac:spMkLst>
        </pc:spChg>
        <pc:spChg chg="mod">
          <ac:chgData name="Kate Liffey" userId="6e2fb13d-40e4-41d4-9c2b-b3491fdc7395" providerId="ADAL" clId="{29F799E7-017D-42F1-A3CC-C0315E3F0CD4}" dt="2021-07-12T11:38:59.670" v="296" actId="20577"/>
          <ac:spMkLst>
            <pc:docMk/>
            <pc:sldMk cId="2252901648" sldId="515"/>
            <ac:spMk id="3" creationId="{2F24EFF0-AE5B-4525-864B-5C2A57163274}"/>
          </ac:spMkLst>
        </pc:spChg>
      </pc:sldChg>
      <pc:sldChg chg="addSp delSp modSp new mod">
        <pc:chgData name="Kate Liffey" userId="6e2fb13d-40e4-41d4-9c2b-b3491fdc7395" providerId="ADAL" clId="{29F799E7-017D-42F1-A3CC-C0315E3F0CD4}" dt="2021-07-12T11:57:27.088" v="2455" actId="20577"/>
        <pc:sldMkLst>
          <pc:docMk/>
          <pc:sldMk cId="1349195499" sldId="516"/>
        </pc:sldMkLst>
        <pc:spChg chg="mod">
          <ac:chgData name="Kate Liffey" userId="6e2fb13d-40e4-41d4-9c2b-b3491fdc7395" providerId="ADAL" clId="{29F799E7-017D-42F1-A3CC-C0315E3F0CD4}" dt="2021-07-12T11:41:07.010" v="662" actId="20577"/>
          <ac:spMkLst>
            <pc:docMk/>
            <pc:sldMk cId="1349195499" sldId="516"/>
            <ac:spMk id="2" creationId="{938F876F-B6C8-46A5-AB95-F58DC6523A44}"/>
          </ac:spMkLst>
        </pc:spChg>
        <pc:spChg chg="mod">
          <ac:chgData name="Kate Liffey" userId="6e2fb13d-40e4-41d4-9c2b-b3491fdc7395" providerId="ADAL" clId="{29F799E7-017D-42F1-A3CC-C0315E3F0CD4}" dt="2021-07-12T11:57:27.088" v="2455" actId="20577"/>
          <ac:spMkLst>
            <pc:docMk/>
            <pc:sldMk cId="1349195499" sldId="516"/>
            <ac:spMk id="3" creationId="{769C0D98-F2BE-4430-B119-6D965AEF70F2}"/>
          </ac:spMkLst>
        </pc:spChg>
        <pc:spChg chg="add del">
          <ac:chgData name="Kate Liffey" userId="6e2fb13d-40e4-41d4-9c2b-b3491fdc7395" providerId="ADAL" clId="{29F799E7-017D-42F1-A3CC-C0315E3F0CD4}" dt="2021-07-12T11:40:38.700" v="624"/>
          <ac:spMkLst>
            <pc:docMk/>
            <pc:sldMk cId="1349195499" sldId="516"/>
            <ac:spMk id="4" creationId="{76B311F4-BADC-4046-B74C-DC3061824394}"/>
          </ac:spMkLst>
        </pc:spChg>
        <pc:spChg chg="add del">
          <ac:chgData name="Kate Liffey" userId="6e2fb13d-40e4-41d4-9c2b-b3491fdc7395" providerId="ADAL" clId="{29F799E7-017D-42F1-A3CC-C0315E3F0CD4}" dt="2021-07-12T11:40:38.700" v="624"/>
          <ac:spMkLst>
            <pc:docMk/>
            <pc:sldMk cId="1349195499" sldId="516"/>
            <ac:spMk id="5" creationId="{A499F3B3-59D8-41E5-8BD8-2458A56738F6}"/>
          </ac:spMkLst>
        </pc:spChg>
        <pc:picChg chg="add del">
          <ac:chgData name="Kate Liffey" userId="6e2fb13d-40e4-41d4-9c2b-b3491fdc7395" providerId="ADAL" clId="{29F799E7-017D-42F1-A3CC-C0315E3F0CD4}" dt="2021-07-12T11:40:38.700" v="624"/>
          <ac:picMkLst>
            <pc:docMk/>
            <pc:sldMk cId="1349195499" sldId="516"/>
            <ac:picMk id="1027" creationId="{4C4FCC61-F28C-4738-8C85-8868DB1C4586}"/>
          </ac:picMkLst>
        </pc:picChg>
        <pc:picChg chg="add del">
          <ac:chgData name="Kate Liffey" userId="6e2fb13d-40e4-41d4-9c2b-b3491fdc7395" providerId="ADAL" clId="{29F799E7-017D-42F1-A3CC-C0315E3F0CD4}" dt="2021-07-12T11:40:38.700" v="624"/>
          <ac:picMkLst>
            <pc:docMk/>
            <pc:sldMk cId="1349195499" sldId="516"/>
            <ac:picMk id="1028" creationId="{057BED21-22C1-48CE-A56C-589EC89CA4D7}"/>
          </ac:picMkLst>
        </pc:picChg>
        <pc:picChg chg="add del">
          <ac:chgData name="Kate Liffey" userId="6e2fb13d-40e4-41d4-9c2b-b3491fdc7395" providerId="ADAL" clId="{29F799E7-017D-42F1-A3CC-C0315E3F0CD4}" dt="2021-07-12T11:40:38.700" v="624"/>
          <ac:picMkLst>
            <pc:docMk/>
            <pc:sldMk cId="1349195499" sldId="516"/>
            <ac:picMk id="1029" creationId="{9E842F3C-E8F5-44C3-9D75-0FDB2044F3B2}"/>
          </ac:picMkLst>
        </pc:picChg>
        <pc:picChg chg="add del">
          <ac:chgData name="Kate Liffey" userId="6e2fb13d-40e4-41d4-9c2b-b3491fdc7395" providerId="ADAL" clId="{29F799E7-017D-42F1-A3CC-C0315E3F0CD4}" dt="2021-07-12T11:40:38.700" v="624"/>
          <ac:picMkLst>
            <pc:docMk/>
            <pc:sldMk cId="1349195499" sldId="516"/>
            <ac:picMk id="1030" creationId="{02012170-1D83-4293-A7D9-381495DE07A1}"/>
          </ac:picMkLst>
        </pc:picChg>
        <pc:picChg chg="add del">
          <ac:chgData name="Kate Liffey" userId="6e2fb13d-40e4-41d4-9c2b-b3491fdc7395" providerId="ADAL" clId="{29F799E7-017D-42F1-A3CC-C0315E3F0CD4}" dt="2021-07-12T11:40:38.700" v="624"/>
          <ac:picMkLst>
            <pc:docMk/>
            <pc:sldMk cId="1349195499" sldId="516"/>
            <ac:picMk id="1031" creationId="{4D92458B-9167-4DFD-9FDE-F5F05E5EE79A}"/>
          </ac:picMkLst>
        </pc:picChg>
        <pc:picChg chg="add del">
          <ac:chgData name="Kate Liffey" userId="6e2fb13d-40e4-41d4-9c2b-b3491fdc7395" providerId="ADAL" clId="{29F799E7-017D-42F1-A3CC-C0315E3F0CD4}" dt="2021-07-12T11:40:38.700" v="624"/>
          <ac:picMkLst>
            <pc:docMk/>
            <pc:sldMk cId="1349195499" sldId="516"/>
            <ac:picMk id="1032" creationId="{46B3EA9F-C380-4EC4-AC6D-0AF4F08A3E09}"/>
          </ac:picMkLst>
        </pc:picChg>
        <pc:picChg chg="add del">
          <ac:chgData name="Kate Liffey" userId="6e2fb13d-40e4-41d4-9c2b-b3491fdc7395" providerId="ADAL" clId="{29F799E7-017D-42F1-A3CC-C0315E3F0CD4}" dt="2021-07-12T11:40:38.700" v="624"/>
          <ac:picMkLst>
            <pc:docMk/>
            <pc:sldMk cId="1349195499" sldId="516"/>
            <ac:picMk id="1033" creationId="{E99DFE9C-45C1-4517-9C70-BAB13D69532A}"/>
          </ac:picMkLst>
        </pc:picChg>
        <pc:picChg chg="add del">
          <ac:chgData name="Kate Liffey" userId="6e2fb13d-40e4-41d4-9c2b-b3491fdc7395" providerId="ADAL" clId="{29F799E7-017D-42F1-A3CC-C0315E3F0CD4}" dt="2021-07-12T11:40:38.700" v="624"/>
          <ac:picMkLst>
            <pc:docMk/>
            <pc:sldMk cId="1349195499" sldId="516"/>
            <ac:picMk id="1034" creationId="{66984EC5-607A-4DBC-BE37-1BD2D9B22228}"/>
          </ac:picMkLst>
        </pc:picChg>
        <pc:picChg chg="add del">
          <ac:chgData name="Kate Liffey" userId="6e2fb13d-40e4-41d4-9c2b-b3491fdc7395" providerId="ADAL" clId="{29F799E7-017D-42F1-A3CC-C0315E3F0CD4}" dt="2021-07-12T11:40:38.700" v="624"/>
          <ac:picMkLst>
            <pc:docMk/>
            <pc:sldMk cId="1349195499" sldId="516"/>
            <ac:picMk id="1035" creationId="{8667DC82-51D6-4033-BD53-A1BCDAF7C78C}"/>
          </ac:picMkLst>
        </pc:picChg>
        <pc:picChg chg="add del">
          <ac:chgData name="Kate Liffey" userId="6e2fb13d-40e4-41d4-9c2b-b3491fdc7395" providerId="ADAL" clId="{29F799E7-017D-42F1-A3CC-C0315E3F0CD4}" dt="2021-07-12T11:40:38.700" v="624"/>
          <ac:picMkLst>
            <pc:docMk/>
            <pc:sldMk cId="1349195499" sldId="516"/>
            <ac:picMk id="1036" creationId="{F1458247-DF8A-4A14-9FDB-F95E08D45ADB}"/>
          </ac:picMkLst>
        </pc:picChg>
        <pc:picChg chg="add del">
          <ac:chgData name="Kate Liffey" userId="6e2fb13d-40e4-41d4-9c2b-b3491fdc7395" providerId="ADAL" clId="{29F799E7-017D-42F1-A3CC-C0315E3F0CD4}" dt="2021-07-12T11:40:38.700" v="624"/>
          <ac:picMkLst>
            <pc:docMk/>
            <pc:sldMk cId="1349195499" sldId="516"/>
            <ac:picMk id="1037" creationId="{ED9DDA6D-919E-4809-B518-6D74AFC92448}"/>
          </ac:picMkLst>
        </pc:picChg>
        <pc:picChg chg="add del">
          <ac:chgData name="Kate Liffey" userId="6e2fb13d-40e4-41d4-9c2b-b3491fdc7395" providerId="ADAL" clId="{29F799E7-017D-42F1-A3CC-C0315E3F0CD4}" dt="2021-07-12T11:40:38.700" v="624"/>
          <ac:picMkLst>
            <pc:docMk/>
            <pc:sldMk cId="1349195499" sldId="516"/>
            <ac:picMk id="1038" creationId="{34072F6F-E9A1-46DE-A1FE-1C80AB76192F}"/>
          </ac:picMkLst>
        </pc:picChg>
        <pc:picChg chg="add del">
          <ac:chgData name="Kate Liffey" userId="6e2fb13d-40e4-41d4-9c2b-b3491fdc7395" providerId="ADAL" clId="{29F799E7-017D-42F1-A3CC-C0315E3F0CD4}" dt="2021-07-12T11:40:38.700" v="624"/>
          <ac:picMkLst>
            <pc:docMk/>
            <pc:sldMk cId="1349195499" sldId="516"/>
            <ac:picMk id="1039" creationId="{97E3679F-72A6-4AB6-9610-6E0D578F1604}"/>
          </ac:picMkLst>
        </pc:picChg>
        <pc:picChg chg="add del">
          <ac:chgData name="Kate Liffey" userId="6e2fb13d-40e4-41d4-9c2b-b3491fdc7395" providerId="ADAL" clId="{29F799E7-017D-42F1-A3CC-C0315E3F0CD4}" dt="2021-07-12T11:40:38.700" v="624"/>
          <ac:picMkLst>
            <pc:docMk/>
            <pc:sldMk cId="1349195499" sldId="516"/>
            <ac:picMk id="1040" creationId="{E0C9DB5F-3A2C-4638-AF61-1142CCD86863}"/>
          </ac:picMkLst>
        </pc:picChg>
        <pc:picChg chg="add del">
          <ac:chgData name="Kate Liffey" userId="6e2fb13d-40e4-41d4-9c2b-b3491fdc7395" providerId="ADAL" clId="{29F799E7-017D-42F1-A3CC-C0315E3F0CD4}" dt="2021-07-12T11:40:38.700" v="624"/>
          <ac:picMkLst>
            <pc:docMk/>
            <pc:sldMk cId="1349195499" sldId="516"/>
            <ac:picMk id="1041" creationId="{1081D873-5322-4BBA-ACA6-B3AEA11017E5}"/>
          </ac:picMkLst>
        </pc:picChg>
        <pc:picChg chg="add del">
          <ac:chgData name="Kate Liffey" userId="6e2fb13d-40e4-41d4-9c2b-b3491fdc7395" providerId="ADAL" clId="{29F799E7-017D-42F1-A3CC-C0315E3F0CD4}" dt="2021-07-12T11:40:38.700" v="624"/>
          <ac:picMkLst>
            <pc:docMk/>
            <pc:sldMk cId="1349195499" sldId="516"/>
            <ac:picMk id="1042" creationId="{2DCCB10C-F15D-450A-812D-60A8E409DFD3}"/>
          </ac:picMkLst>
        </pc:picChg>
        <pc:picChg chg="add del">
          <ac:chgData name="Kate Liffey" userId="6e2fb13d-40e4-41d4-9c2b-b3491fdc7395" providerId="ADAL" clId="{29F799E7-017D-42F1-A3CC-C0315E3F0CD4}" dt="2021-07-12T11:40:38.700" v="624"/>
          <ac:picMkLst>
            <pc:docMk/>
            <pc:sldMk cId="1349195499" sldId="516"/>
            <ac:picMk id="1043" creationId="{E315CBF9-85D5-438E-A1DC-7425A9C53CDB}"/>
          </ac:picMkLst>
        </pc:picChg>
        <pc:picChg chg="add del">
          <ac:chgData name="Kate Liffey" userId="6e2fb13d-40e4-41d4-9c2b-b3491fdc7395" providerId="ADAL" clId="{29F799E7-017D-42F1-A3CC-C0315E3F0CD4}" dt="2021-07-12T11:40:38.700" v="624"/>
          <ac:picMkLst>
            <pc:docMk/>
            <pc:sldMk cId="1349195499" sldId="516"/>
            <ac:picMk id="1044" creationId="{630534AF-2166-4FE2-BFD7-6CBABE4590E7}"/>
          </ac:picMkLst>
        </pc:picChg>
        <pc:picChg chg="add del">
          <ac:chgData name="Kate Liffey" userId="6e2fb13d-40e4-41d4-9c2b-b3491fdc7395" providerId="ADAL" clId="{29F799E7-017D-42F1-A3CC-C0315E3F0CD4}" dt="2021-07-12T11:40:38.700" v="624"/>
          <ac:picMkLst>
            <pc:docMk/>
            <pc:sldMk cId="1349195499" sldId="516"/>
            <ac:picMk id="1045" creationId="{CA6BEA84-2F1C-4C62-B3ED-45AB24E0FA0E}"/>
          </ac:picMkLst>
        </pc:picChg>
        <pc:picChg chg="add del">
          <ac:chgData name="Kate Liffey" userId="6e2fb13d-40e4-41d4-9c2b-b3491fdc7395" providerId="ADAL" clId="{29F799E7-017D-42F1-A3CC-C0315E3F0CD4}" dt="2021-07-12T11:40:38.700" v="624"/>
          <ac:picMkLst>
            <pc:docMk/>
            <pc:sldMk cId="1349195499" sldId="516"/>
            <ac:picMk id="1046" creationId="{5FD2872A-3B30-40A2-94BA-439D3B87935A}"/>
          </ac:picMkLst>
        </pc:picChg>
        <pc:picChg chg="add del">
          <ac:chgData name="Kate Liffey" userId="6e2fb13d-40e4-41d4-9c2b-b3491fdc7395" providerId="ADAL" clId="{29F799E7-017D-42F1-A3CC-C0315E3F0CD4}" dt="2021-07-12T11:40:38.700" v="624"/>
          <ac:picMkLst>
            <pc:docMk/>
            <pc:sldMk cId="1349195499" sldId="516"/>
            <ac:picMk id="1047" creationId="{F86D7F48-EF35-480D-AB19-6ECEC7C335B3}"/>
          </ac:picMkLst>
        </pc:picChg>
        <pc:picChg chg="add del">
          <ac:chgData name="Kate Liffey" userId="6e2fb13d-40e4-41d4-9c2b-b3491fdc7395" providerId="ADAL" clId="{29F799E7-017D-42F1-A3CC-C0315E3F0CD4}" dt="2021-07-12T11:40:38.700" v="624"/>
          <ac:picMkLst>
            <pc:docMk/>
            <pc:sldMk cId="1349195499" sldId="516"/>
            <ac:picMk id="1048" creationId="{5372681B-8760-49A8-BB74-BFF607E899CD}"/>
          </ac:picMkLst>
        </pc:picChg>
        <pc:picChg chg="add del">
          <ac:chgData name="Kate Liffey" userId="6e2fb13d-40e4-41d4-9c2b-b3491fdc7395" providerId="ADAL" clId="{29F799E7-017D-42F1-A3CC-C0315E3F0CD4}" dt="2021-07-12T11:40:38.700" v="624"/>
          <ac:picMkLst>
            <pc:docMk/>
            <pc:sldMk cId="1349195499" sldId="516"/>
            <ac:picMk id="1049" creationId="{3DE16DE8-787A-40FD-AA26-0B27DC8D478F}"/>
          </ac:picMkLst>
        </pc:picChg>
        <pc:picChg chg="add del">
          <ac:chgData name="Kate Liffey" userId="6e2fb13d-40e4-41d4-9c2b-b3491fdc7395" providerId="ADAL" clId="{29F799E7-017D-42F1-A3CC-C0315E3F0CD4}" dt="2021-07-12T11:40:38.700" v="624"/>
          <ac:picMkLst>
            <pc:docMk/>
            <pc:sldMk cId="1349195499" sldId="516"/>
            <ac:picMk id="1050" creationId="{90009F29-FD27-4C66-98B7-8A1CE74C7781}"/>
          </ac:picMkLst>
        </pc:picChg>
        <pc:picChg chg="add del">
          <ac:chgData name="Kate Liffey" userId="6e2fb13d-40e4-41d4-9c2b-b3491fdc7395" providerId="ADAL" clId="{29F799E7-017D-42F1-A3CC-C0315E3F0CD4}" dt="2021-07-12T11:40:38.700" v="624"/>
          <ac:picMkLst>
            <pc:docMk/>
            <pc:sldMk cId="1349195499" sldId="516"/>
            <ac:picMk id="1051" creationId="{798F3E64-4AAB-48A0-A3DB-C73E59071075}"/>
          </ac:picMkLst>
        </pc:picChg>
        <pc:picChg chg="add del">
          <ac:chgData name="Kate Liffey" userId="6e2fb13d-40e4-41d4-9c2b-b3491fdc7395" providerId="ADAL" clId="{29F799E7-017D-42F1-A3CC-C0315E3F0CD4}" dt="2021-07-12T11:40:38.700" v="624"/>
          <ac:picMkLst>
            <pc:docMk/>
            <pc:sldMk cId="1349195499" sldId="516"/>
            <ac:picMk id="1052" creationId="{300A53A3-53A2-43B4-9652-236D14CA0EED}"/>
          </ac:picMkLst>
        </pc:picChg>
        <pc:picChg chg="add del">
          <ac:chgData name="Kate Liffey" userId="6e2fb13d-40e4-41d4-9c2b-b3491fdc7395" providerId="ADAL" clId="{29F799E7-017D-42F1-A3CC-C0315E3F0CD4}" dt="2021-07-12T11:40:38.700" v="624"/>
          <ac:picMkLst>
            <pc:docMk/>
            <pc:sldMk cId="1349195499" sldId="516"/>
            <ac:picMk id="1053" creationId="{051836D2-8CA5-497B-8385-01D921DE6D02}"/>
          </ac:picMkLst>
        </pc:picChg>
        <pc:picChg chg="add del">
          <ac:chgData name="Kate Liffey" userId="6e2fb13d-40e4-41d4-9c2b-b3491fdc7395" providerId="ADAL" clId="{29F799E7-017D-42F1-A3CC-C0315E3F0CD4}" dt="2021-07-12T11:40:38.700" v="624"/>
          <ac:picMkLst>
            <pc:docMk/>
            <pc:sldMk cId="1349195499" sldId="516"/>
            <ac:picMk id="1054" creationId="{A87683AC-B5AA-49AC-ACE1-8616357E78D8}"/>
          </ac:picMkLst>
        </pc:picChg>
        <pc:picChg chg="add del">
          <ac:chgData name="Kate Liffey" userId="6e2fb13d-40e4-41d4-9c2b-b3491fdc7395" providerId="ADAL" clId="{29F799E7-017D-42F1-A3CC-C0315E3F0CD4}" dt="2021-07-12T11:40:38.700" v="624"/>
          <ac:picMkLst>
            <pc:docMk/>
            <pc:sldMk cId="1349195499" sldId="516"/>
            <ac:picMk id="1055" creationId="{03B631A0-26B9-471C-8398-456C16C20FE3}"/>
          </ac:picMkLst>
        </pc:picChg>
        <pc:picChg chg="add del">
          <ac:chgData name="Kate Liffey" userId="6e2fb13d-40e4-41d4-9c2b-b3491fdc7395" providerId="ADAL" clId="{29F799E7-017D-42F1-A3CC-C0315E3F0CD4}" dt="2021-07-12T11:40:38.700" v="624"/>
          <ac:picMkLst>
            <pc:docMk/>
            <pc:sldMk cId="1349195499" sldId="516"/>
            <ac:picMk id="1056" creationId="{43DC3899-94DD-4749-9CB8-B8961386607B}"/>
          </ac:picMkLst>
        </pc:picChg>
        <pc:picChg chg="add del">
          <ac:chgData name="Kate Liffey" userId="6e2fb13d-40e4-41d4-9c2b-b3491fdc7395" providerId="ADAL" clId="{29F799E7-017D-42F1-A3CC-C0315E3F0CD4}" dt="2021-07-12T11:40:38.700" v="624"/>
          <ac:picMkLst>
            <pc:docMk/>
            <pc:sldMk cId="1349195499" sldId="516"/>
            <ac:picMk id="1057" creationId="{EB85DD4D-0E64-42A3-8EBD-3A6148B1E405}"/>
          </ac:picMkLst>
        </pc:picChg>
        <pc:picChg chg="add del">
          <ac:chgData name="Kate Liffey" userId="6e2fb13d-40e4-41d4-9c2b-b3491fdc7395" providerId="ADAL" clId="{29F799E7-017D-42F1-A3CC-C0315E3F0CD4}" dt="2021-07-12T11:40:38.700" v="624"/>
          <ac:picMkLst>
            <pc:docMk/>
            <pc:sldMk cId="1349195499" sldId="516"/>
            <ac:picMk id="1058" creationId="{D3346A60-B2CD-4744-880D-DD1FCD58078D}"/>
          </ac:picMkLst>
        </pc:picChg>
        <pc:picChg chg="add del">
          <ac:chgData name="Kate Liffey" userId="6e2fb13d-40e4-41d4-9c2b-b3491fdc7395" providerId="ADAL" clId="{29F799E7-017D-42F1-A3CC-C0315E3F0CD4}" dt="2021-07-12T11:40:38.700" v="624"/>
          <ac:picMkLst>
            <pc:docMk/>
            <pc:sldMk cId="1349195499" sldId="516"/>
            <ac:picMk id="1059" creationId="{EEFC2D3E-587D-43FF-A617-CB5163DDCAE1}"/>
          </ac:picMkLst>
        </pc:picChg>
        <pc:picChg chg="add del">
          <ac:chgData name="Kate Liffey" userId="6e2fb13d-40e4-41d4-9c2b-b3491fdc7395" providerId="ADAL" clId="{29F799E7-017D-42F1-A3CC-C0315E3F0CD4}" dt="2021-07-12T11:40:38.700" v="624"/>
          <ac:picMkLst>
            <pc:docMk/>
            <pc:sldMk cId="1349195499" sldId="516"/>
            <ac:picMk id="1060" creationId="{FD61B4EC-AE08-445C-8BD7-DC078D9F3CAB}"/>
          </ac:picMkLst>
        </pc:picChg>
        <pc:picChg chg="add del">
          <ac:chgData name="Kate Liffey" userId="6e2fb13d-40e4-41d4-9c2b-b3491fdc7395" providerId="ADAL" clId="{29F799E7-017D-42F1-A3CC-C0315E3F0CD4}" dt="2021-07-12T11:40:38.700" v="624"/>
          <ac:picMkLst>
            <pc:docMk/>
            <pc:sldMk cId="1349195499" sldId="516"/>
            <ac:picMk id="1061" creationId="{0AF6B9CA-E5F3-4750-A022-450D03BD49D9}"/>
          </ac:picMkLst>
        </pc:picChg>
        <pc:picChg chg="add del">
          <ac:chgData name="Kate Liffey" userId="6e2fb13d-40e4-41d4-9c2b-b3491fdc7395" providerId="ADAL" clId="{29F799E7-017D-42F1-A3CC-C0315E3F0CD4}" dt="2021-07-12T11:40:38.700" v="624"/>
          <ac:picMkLst>
            <pc:docMk/>
            <pc:sldMk cId="1349195499" sldId="516"/>
            <ac:picMk id="1062" creationId="{09CB6D47-526B-45F8-A8CC-915780603EDD}"/>
          </ac:picMkLst>
        </pc:picChg>
        <pc:picChg chg="add del">
          <ac:chgData name="Kate Liffey" userId="6e2fb13d-40e4-41d4-9c2b-b3491fdc7395" providerId="ADAL" clId="{29F799E7-017D-42F1-A3CC-C0315E3F0CD4}" dt="2021-07-12T11:40:38.700" v="624"/>
          <ac:picMkLst>
            <pc:docMk/>
            <pc:sldMk cId="1349195499" sldId="516"/>
            <ac:picMk id="1063" creationId="{761528BD-F099-4B1F-AFC2-0D200274CE2E}"/>
          </ac:picMkLst>
        </pc:picChg>
        <pc:picChg chg="add del">
          <ac:chgData name="Kate Liffey" userId="6e2fb13d-40e4-41d4-9c2b-b3491fdc7395" providerId="ADAL" clId="{29F799E7-017D-42F1-A3CC-C0315E3F0CD4}" dt="2021-07-12T11:40:38.700" v="624"/>
          <ac:picMkLst>
            <pc:docMk/>
            <pc:sldMk cId="1349195499" sldId="516"/>
            <ac:picMk id="1064" creationId="{D37FE0DF-EADA-4C30-80D0-BE64400DC187}"/>
          </ac:picMkLst>
        </pc:picChg>
        <pc:picChg chg="add del">
          <ac:chgData name="Kate Liffey" userId="6e2fb13d-40e4-41d4-9c2b-b3491fdc7395" providerId="ADAL" clId="{29F799E7-017D-42F1-A3CC-C0315E3F0CD4}" dt="2021-07-12T11:40:38.700" v="624"/>
          <ac:picMkLst>
            <pc:docMk/>
            <pc:sldMk cId="1349195499" sldId="516"/>
            <ac:picMk id="1065" creationId="{8816C027-F141-4D3D-AD26-0D409A1E3BF0}"/>
          </ac:picMkLst>
        </pc:picChg>
        <pc:picChg chg="add del">
          <ac:chgData name="Kate Liffey" userId="6e2fb13d-40e4-41d4-9c2b-b3491fdc7395" providerId="ADAL" clId="{29F799E7-017D-42F1-A3CC-C0315E3F0CD4}" dt="2021-07-12T11:40:38.700" v="624"/>
          <ac:picMkLst>
            <pc:docMk/>
            <pc:sldMk cId="1349195499" sldId="516"/>
            <ac:picMk id="1066" creationId="{A8863BE3-7DDE-4BF7-8F26-9B1194847287}"/>
          </ac:picMkLst>
        </pc:picChg>
        <pc:picChg chg="add del">
          <ac:chgData name="Kate Liffey" userId="6e2fb13d-40e4-41d4-9c2b-b3491fdc7395" providerId="ADAL" clId="{29F799E7-017D-42F1-A3CC-C0315E3F0CD4}" dt="2021-07-12T11:40:38.700" v="624"/>
          <ac:picMkLst>
            <pc:docMk/>
            <pc:sldMk cId="1349195499" sldId="516"/>
            <ac:picMk id="1067" creationId="{4E3A33AD-79A4-4BA8-891E-FD72010157D8}"/>
          </ac:picMkLst>
        </pc:picChg>
        <pc:picChg chg="add del">
          <ac:chgData name="Kate Liffey" userId="6e2fb13d-40e4-41d4-9c2b-b3491fdc7395" providerId="ADAL" clId="{29F799E7-017D-42F1-A3CC-C0315E3F0CD4}" dt="2021-07-12T11:40:38.700" v="624"/>
          <ac:picMkLst>
            <pc:docMk/>
            <pc:sldMk cId="1349195499" sldId="516"/>
            <ac:picMk id="1068" creationId="{59A3F2BB-2F52-4442-A26A-A64C6D454AD4}"/>
          </ac:picMkLst>
        </pc:picChg>
        <pc:picChg chg="add del">
          <ac:chgData name="Kate Liffey" userId="6e2fb13d-40e4-41d4-9c2b-b3491fdc7395" providerId="ADAL" clId="{29F799E7-017D-42F1-A3CC-C0315E3F0CD4}" dt="2021-07-12T11:40:38.700" v="624"/>
          <ac:picMkLst>
            <pc:docMk/>
            <pc:sldMk cId="1349195499" sldId="516"/>
            <ac:picMk id="1069" creationId="{37C2CD18-2BA8-42AA-A070-B85F45B3F3C4}"/>
          </ac:picMkLst>
        </pc:picChg>
        <pc:picChg chg="add del">
          <ac:chgData name="Kate Liffey" userId="6e2fb13d-40e4-41d4-9c2b-b3491fdc7395" providerId="ADAL" clId="{29F799E7-017D-42F1-A3CC-C0315E3F0CD4}" dt="2021-07-12T11:40:38.700" v="624"/>
          <ac:picMkLst>
            <pc:docMk/>
            <pc:sldMk cId="1349195499" sldId="516"/>
            <ac:picMk id="1070" creationId="{8B8F097C-3C96-4E9A-9861-9AEB0E5B9A8B}"/>
          </ac:picMkLst>
        </pc:picChg>
        <pc:picChg chg="add del">
          <ac:chgData name="Kate Liffey" userId="6e2fb13d-40e4-41d4-9c2b-b3491fdc7395" providerId="ADAL" clId="{29F799E7-017D-42F1-A3CC-C0315E3F0CD4}" dt="2021-07-12T11:40:38.700" v="624"/>
          <ac:picMkLst>
            <pc:docMk/>
            <pc:sldMk cId="1349195499" sldId="516"/>
            <ac:picMk id="1071" creationId="{9EDAB7F9-F1D5-42FB-8E9F-EE48D5D2D619}"/>
          </ac:picMkLst>
        </pc:picChg>
        <pc:picChg chg="add del">
          <ac:chgData name="Kate Liffey" userId="6e2fb13d-40e4-41d4-9c2b-b3491fdc7395" providerId="ADAL" clId="{29F799E7-017D-42F1-A3CC-C0315E3F0CD4}" dt="2021-07-12T11:40:38.700" v="624"/>
          <ac:picMkLst>
            <pc:docMk/>
            <pc:sldMk cId="1349195499" sldId="516"/>
            <ac:picMk id="1072" creationId="{A646129E-3ADF-4AC4-84EC-D779EAA69F99}"/>
          </ac:picMkLst>
        </pc:picChg>
        <pc:picChg chg="add del">
          <ac:chgData name="Kate Liffey" userId="6e2fb13d-40e4-41d4-9c2b-b3491fdc7395" providerId="ADAL" clId="{29F799E7-017D-42F1-A3CC-C0315E3F0CD4}" dt="2021-07-12T11:40:38.700" v="624"/>
          <ac:picMkLst>
            <pc:docMk/>
            <pc:sldMk cId="1349195499" sldId="516"/>
            <ac:picMk id="1073" creationId="{ACCDEB8E-2D55-48F9-8EB2-1B55EE50FAD6}"/>
          </ac:picMkLst>
        </pc:picChg>
      </pc:sldChg>
      <pc:sldChg chg="modSp new mod modNotesTx">
        <pc:chgData name="Kate Liffey" userId="6e2fb13d-40e4-41d4-9c2b-b3491fdc7395" providerId="ADAL" clId="{29F799E7-017D-42F1-A3CC-C0315E3F0CD4}" dt="2021-07-12T11:44:27.635" v="1252" actId="20577"/>
        <pc:sldMkLst>
          <pc:docMk/>
          <pc:sldMk cId="1783579513" sldId="517"/>
        </pc:sldMkLst>
        <pc:spChg chg="mod">
          <ac:chgData name="Kate Liffey" userId="6e2fb13d-40e4-41d4-9c2b-b3491fdc7395" providerId="ADAL" clId="{29F799E7-017D-42F1-A3CC-C0315E3F0CD4}" dt="2021-07-12T11:43:02.030" v="728" actId="20577"/>
          <ac:spMkLst>
            <pc:docMk/>
            <pc:sldMk cId="1783579513" sldId="517"/>
            <ac:spMk id="2" creationId="{F8596E22-10D4-4C09-82FD-499F95EF79FD}"/>
          </ac:spMkLst>
        </pc:spChg>
      </pc:sldChg>
      <pc:sldChg chg="modSp new mod">
        <pc:chgData name="Kate Liffey" userId="6e2fb13d-40e4-41d4-9c2b-b3491fdc7395" providerId="ADAL" clId="{29F799E7-017D-42F1-A3CC-C0315E3F0CD4}" dt="2021-07-12T11:47:10.321" v="2093" actId="20577"/>
        <pc:sldMkLst>
          <pc:docMk/>
          <pc:sldMk cId="945992781" sldId="518"/>
        </pc:sldMkLst>
        <pc:spChg chg="mod">
          <ac:chgData name="Kate Liffey" userId="6e2fb13d-40e4-41d4-9c2b-b3491fdc7395" providerId="ADAL" clId="{29F799E7-017D-42F1-A3CC-C0315E3F0CD4}" dt="2021-07-12T11:44:41.801" v="1269" actId="20577"/>
          <ac:spMkLst>
            <pc:docMk/>
            <pc:sldMk cId="945992781" sldId="518"/>
            <ac:spMk id="2" creationId="{AC571AC4-101D-4FC4-903D-BF954883961E}"/>
          </ac:spMkLst>
        </pc:spChg>
        <pc:spChg chg="mod">
          <ac:chgData name="Kate Liffey" userId="6e2fb13d-40e4-41d4-9c2b-b3491fdc7395" providerId="ADAL" clId="{29F799E7-017D-42F1-A3CC-C0315E3F0CD4}" dt="2021-07-12T11:47:10.321" v="2093" actId="20577"/>
          <ac:spMkLst>
            <pc:docMk/>
            <pc:sldMk cId="945992781" sldId="518"/>
            <ac:spMk id="3" creationId="{72085D4C-6B53-49CE-8F45-2F0F9EF3FE7E}"/>
          </ac:spMkLst>
        </pc:spChg>
      </pc:sldChg>
      <pc:sldChg chg="modSp new mod">
        <pc:chgData name="Kate Liffey" userId="6e2fb13d-40e4-41d4-9c2b-b3491fdc7395" providerId="ADAL" clId="{29F799E7-017D-42F1-A3CC-C0315E3F0CD4}" dt="2021-07-12T12:08:14.518" v="2516" actId="20577"/>
        <pc:sldMkLst>
          <pc:docMk/>
          <pc:sldMk cId="1318880653" sldId="519"/>
        </pc:sldMkLst>
        <pc:spChg chg="mod">
          <ac:chgData name="Kate Liffey" userId="6e2fb13d-40e4-41d4-9c2b-b3491fdc7395" providerId="ADAL" clId="{29F799E7-017D-42F1-A3CC-C0315E3F0CD4}" dt="2021-07-12T12:08:14.518" v="2516" actId="20577"/>
          <ac:spMkLst>
            <pc:docMk/>
            <pc:sldMk cId="1318880653" sldId="519"/>
            <ac:spMk id="2" creationId="{6B4E1F31-49AC-4FCC-945E-477D4ADCA447}"/>
          </ac:spMkLst>
        </pc:spChg>
      </pc:sldChg>
      <pc:sldChg chg="addSp delSp modSp new mod modNotesTx">
        <pc:chgData name="Kate Liffey" userId="6e2fb13d-40e4-41d4-9c2b-b3491fdc7395" providerId="ADAL" clId="{29F799E7-017D-42F1-A3CC-C0315E3F0CD4}" dt="2021-07-12T11:57:34.355" v="2476" actId="20577"/>
        <pc:sldMkLst>
          <pc:docMk/>
          <pc:sldMk cId="3223722229" sldId="520"/>
        </pc:sldMkLst>
        <pc:spChg chg="mod">
          <ac:chgData name="Kate Liffey" userId="6e2fb13d-40e4-41d4-9c2b-b3491fdc7395" providerId="ADAL" clId="{29F799E7-017D-42F1-A3CC-C0315E3F0CD4}" dt="2021-07-12T11:57:34.355" v="2476" actId="20577"/>
          <ac:spMkLst>
            <pc:docMk/>
            <pc:sldMk cId="3223722229" sldId="520"/>
            <ac:spMk id="2" creationId="{1AEC60D6-5AD8-4D97-B452-AE3C57BF6AB5}"/>
          </ac:spMkLst>
        </pc:spChg>
        <pc:spChg chg="del">
          <ac:chgData name="Kate Liffey" userId="6e2fb13d-40e4-41d4-9c2b-b3491fdc7395" providerId="ADAL" clId="{29F799E7-017D-42F1-A3CC-C0315E3F0CD4}" dt="2021-07-12T11:48:16.435" v="2160"/>
          <ac:spMkLst>
            <pc:docMk/>
            <pc:sldMk cId="3223722229" sldId="520"/>
            <ac:spMk id="3" creationId="{764BA13C-36E0-4C33-94E1-5CF218B0D9DB}"/>
          </ac:spMkLst>
        </pc:spChg>
        <pc:picChg chg="add mod">
          <ac:chgData name="Kate Liffey" userId="6e2fb13d-40e4-41d4-9c2b-b3491fdc7395" providerId="ADAL" clId="{29F799E7-017D-42F1-A3CC-C0315E3F0CD4}" dt="2021-07-12T11:49:10.170" v="2255" actId="1076"/>
          <ac:picMkLst>
            <pc:docMk/>
            <pc:sldMk cId="3223722229" sldId="520"/>
            <ac:picMk id="2050" creationId="{489FF605-73D6-44A7-BE55-CDE4746E19EF}"/>
          </ac:picMkLst>
        </pc:picChg>
        <pc:picChg chg="add mod">
          <ac:chgData name="Kate Liffey" userId="6e2fb13d-40e4-41d4-9c2b-b3491fdc7395" providerId="ADAL" clId="{29F799E7-017D-42F1-A3CC-C0315E3F0CD4}" dt="2021-07-12T11:49:15.751" v="2258" actId="1076"/>
          <ac:picMkLst>
            <pc:docMk/>
            <pc:sldMk cId="3223722229" sldId="520"/>
            <ac:picMk id="2052" creationId="{F1DD123C-4874-45B8-83C7-ACCAFDBE5703}"/>
          </ac:picMkLst>
        </pc:picChg>
      </pc:sldChg>
      <pc:sldChg chg="addSp delSp modSp new mod">
        <pc:chgData name="Kate Liffey" userId="6e2fb13d-40e4-41d4-9c2b-b3491fdc7395" providerId="ADAL" clId="{29F799E7-017D-42F1-A3CC-C0315E3F0CD4}" dt="2021-07-12T11:54:26.761" v="2274"/>
        <pc:sldMkLst>
          <pc:docMk/>
          <pc:sldMk cId="3347382454" sldId="521"/>
        </pc:sldMkLst>
        <pc:spChg chg="mod">
          <ac:chgData name="Kate Liffey" userId="6e2fb13d-40e4-41d4-9c2b-b3491fdc7395" providerId="ADAL" clId="{29F799E7-017D-42F1-A3CC-C0315E3F0CD4}" dt="2021-07-12T11:49:22.015" v="2273" actId="20577"/>
          <ac:spMkLst>
            <pc:docMk/>
            <pc:sldMk cId="3347382454" sldId="521"/>
            <ac:spMk id="2" creationId="{3BE98515-253B-4EA5-9821-1B932B59CEE5}"/>
          </ac:spMkLst>
        </pc:spChg>
        <pc:spChg chg="del">
          <ac:chgData name="Kate Liffey" userId="6e2fb13d-40e4-41d4-9c2b-b3491fdc7395" providerId="ADAL" clId="{29F799E7-017D-42F1-A3CC-C0315E3F0CD4}" dt="2021-07-12T11:54:26.761" v="2274"/>
          <ac:spMkLst>
            <pc:docMk/>
            <pc:sldMk cId="3347382454" sldId="521"/>
            <ac:spMk id="3" creationId="{FC59AA8C-128E-4CD6-BE9A-609910A16CEE}"/>
          </ac:spMkLst>
        </pc:spChg>
        <pc:picChg chg="add mod">
          <ac:chgData name="Kate Liffey" userId="6e2fb13d-40e4-41d4-9c2b-b3491fdc7395" providerId="ADAL" clId="{29F799E7-017D-42F1-A3CC-C0315E3F0CD4}" dt="2021-07-12T11:54:26.761" v="2274"/>
          <ac:picMkLst>
            <pc:docMk/>
            <pc:sldMk cId="3347382454" sldId="521"/>
            <ac:picMk id="3074" creationId="{2F405C03-CA5C-447F-9ED3-0088E0466D84}"/>
          </ac:picMkLst>
        </pc:picChg>
      </pc:sldChg>
      <pc:sldChg chg="addSp delSp modSp new modAnim modNotesTx">
        <pc:chgData name="Kate Liffey" userId="6e2fb13d-40e4-41d4-9c2b-b3491fdc7395" providerId="ADAL" clId="{29F799E7-017D-42F1-A3CC-C0315E3F0CD4}" dt="2021-07-13T09:46:41.698" v="2596" actId="20577"/>
        <pc:sldMkLst>
          <pc:docMk/>
          <pc:sldMk cId="3060079549" sldId="522"/>
        </pc:sldMkLst>
        <pc:spChg chg="del">
          <ac:chgData name="Kate Liffey" userId="6e2fb13d-40e4-41d4-9c2b-b3491fdc7395" providerId="ADAL" clId="{29F799E7-017D-42F1-A3CC-C0315E3F0CD4}" dt="2021-07-12T12:08:28.602" v="2518"/>
          <ac:spMkLst>
            <pc:docMk/>
            <pc:sldMk cId="3060079549" sldId="522"/>
            <ac:spMk id="3" creationId="{B7562AB0-935A-4DC8-919F-A91D6069A0BE}"/>
          </ac:spMkLst>
        </pc:spChg>
        <pc:picChg chg="add mod">
          <ac:chgData name="Kate Liffey" userId="6e2fb13d-40e4-41d4-9c2b-b3491fdc7395" providerId="ADAL" clId="{29F799E7-017D-42F1-A3CC-C0315E3F0CD4}" dt="2021-07-12T12:08:28.602" v="2518"/>
          <ac:picMkLst>
            <pc:docMk/>
            <pc:sldMk cId="3060079549" sldId="522"/>
            <ac:picMk id="4" creationId="{A120A842-0E34-4ED4-B1CF-45C006E19048}"/>
          </ac:picMkLst>
        </pc:picChg>
      </pc:sldChg>
      <pc:sldChg chg="add ord">
        <pc:chgData name="Kate Liffey" userId="6e2fb13d-40e4-41d4-9c2b-b3491fdc7395" providerId="ADAL" clId="{29F799E7-017D-42F1-A3CC-C0315E3F0CD4}" dt="2021-07-13T09:46:37.020" v="2595"/>
        <pc:sldMkLst>
          <pc:docMk/>
          <pc:sldMk cId="478565445" sldId="523"/>
        </pc:sldMkLst>
      </pc:sldChg>
    </pc:docChg>
  </pc:docChgLst>
  <pc:docChgLst>
    <pc:chgData name="Helena McKenna" userId="c45e408a-5880-4300-8dc4-3828b5efde3b" providerId="ADAL" clId="{9B880913-7AAD-406C-9733-D5BF1CBD4335}"/>
    <pc:docChg chg="custSel modSld">
      <pc:chgData name="Helena McKenna" userId="c45e408a-5880-4300-8dc4-3828b5efde3b" providerId="ADAL" clId="{9B880913-7AAD-406C-9733-D5BF1CBD4335}" dt="2021-08-15T17:33:35.232" v="22" actId="14100"/>
      <pc:docMkLst>
        <pc:docMk/>
      </pc:docMkLst>
      <pc:sldChg chg="modSp mod">
        <pc:chgData name="Helena McKenna" userId="c45e408a-5880-4300-8dc4-3828b5efde3b" providerId="ADAL" clId="{9B880913-7AAD-406C-9733-D5BF1CBD4335}" dt="2021-08-15T17:31:47.850" v="4" actId="6549"/>
        <pc:sldMkLst>
          <pc:docMk/>
          <pc:sldMk cId="2536138444" sldId="483"/>
        </pc:sldMkLst>
        <pc:spChg chg="mod">
          <ac:chgData name="Helena McKenna" userId="c45e408a-5880-4300-8dc4-3828b5efde3b" providerId="ADAL" clId="{9B880913-7AAD-406C-9733-D5BF1CBD4335}" dt="2021-08-15T17:31:47.850" v="4" actId="6549"/>
          <ac:spMkLst>
            <pc:docMk/>
            <pc:sldMk cId="2536138444" sldId="483"/>
            <ac:spMk id="3" creationId="{D8FD03E2-64EB-433F-8EA0-DD3D9D263496}"/>
          </ac:spMkLst>
        </pc:spChg>
      </pc:sldChg>
      <pc:sldChg chg="delSp modSp mod">
        <pc:chgData name="Helena McKenna" userId="c45e408a-5880-4300-8dc4-3828b5efde3b" providerId="ADAL" clId="{9B880913-7AAD-406C-9733-D5BF1CBD4335}" dt="2021-08-15T17:32:03.037" v="6" actId="14100"/>
        <pc:sldMkLst>
          <pc:docMk/>
          <pc:sldMk cId="203911060" sldId="508"/>
        </pc:sldMkLst>
        <pc:spChg chg="del">
          <ac:chgData name="Helena McKenna" userId="c45e408a-5880-4300-8dc4-3828b5efde3b" providerId="ADAL" clId="{9B880913-7AAD-406C-9733-D5BF1CBD4335}" dt="2021-08-15T17:31:59.992" v="5" actId="478"/>
          <ac:spMkLst>
            <pc:docMk/>
            <pc:sldMk cId="203911060" sldId="508"/>
            <ac:spMk id="2" creationId="{9B63D9EA-9B03-4B4C-B52E-6ABDF9557438}"/>
          </ac:spMkLst>
        </pc:spChg>
        <pc:picChg chg="mod">
          <ac:chgData name="Helena McKenna" userId="c45e408a-5880-4300-8dc4-3828b5efde3b" providerId="ADAL" clId="{9B880913-7AAD-406C-9733-D5BF1CBD4335}" dt="2021-08-15T17:32:03.037" v="6" actId="14100"/>
          <ac:picMkLst>
            <pc:docMk/>
            <pc:sldMk cId="203911060" sldId="508"/>
            <ac:picMk id="5" creationId="{4123BBD8-6459-474B-8129-E2B27508C341}"/>
          </ac:picMkLst>
        </pc:picChg>
      </pc:sldChg>
      <pc:sldChg chg="delSp modSp mod">
        <pc:chgData name="Helena McKenna" userId="c45e408a-5880-4300-8dc4-3828b5efde3b" providerId="ADAL" clId="{9B880913-7AAD-406C-9733-D5BF1CBD4335}" dt="2021-08-15T17:32:13.180" v="8" actId="14100"/>
        <pc:sldMkLst>
          <pc:docMk/>
          <pc:sldMk cId="2476314673" sldId="513"/>
        </pc:sldMkLst>
        <pc:spChg chg="del">
          <ac:chgData name="Helena McKenna" userId="c45e408a-5880-4300-8dc4-3828b5efde3b" providerId="ADAL" clId="{9B880913-7AAD-406C-9733-D5BF1CBD4335}" dt="2021-08-15T17:32:07.905" v="7" actId="478"/>
          <ac:spMkLst>
            <pc:docMk/>
            <pc:sldMk cId="2476314673" sldId="513"/>
            <ac:spMk id="2" creationId="{0422A40D-DE47-41AE-A990-DB8800110668}"/>
          </ac:spMkLst>
        </pc:spChg>
        <pc:picChg chg="mod">
          <ac:chgData name="Helena McKenna" userId="c45e408a-5880-4300-8dc4-3828b5efde3b" providerId="ADAL" clId="{9B880913-7AAD-406C-9733-D5BF1CBD4335}" dt="2021-08-15T17:32:13.180" v="8" actId="14100"/>
          <ac:picMkLst>
            <pc:docMk/>
            <pc:sldMk cId="2476314673" sldId="513"/>
            <ac:picMk id="3074" creationId="{1C8E047B-3B81-42DA-AF57-E2F9FC157543}"/>
          </ac:picMkLst>
        </pc:picChg>
      </pc:sldChg>
      <pc:sldChg chg="modSp mod">
        <pc:chgData name="Helena McKenna" userId="c45e408a-5880-4300-8dc4-3828b5efde3b" providerId="ADAL" clId="{9B880913-7AAD-406C-9733-D5BF1CBD4335}" dt="2021-08-15T17:32:23.089" v="9" actId="14100"/>
        <pc:sldMkLst>
          <pc:docMk/>
          <pc:sldMk cId="3564697430" sldId="514"/>
        </pc:sldMkLst>
        <pc:picChg chg="mod">
          <ac:chgData name="Helena McKenna" userId="c45e408a-5880-4300-8dc4-3828b5efde3b" providerId="ADAL" clId="{9B880913-7AAD-406C-9733-D5BF1CBD4335}" dt="2021-08-15T17:32:23.089" v="9" actId="14100"/>
          <ac:picMkLst>
            <pc:docMk/>
            <pc:sldMk cId="3564697430" sldId="514"/>
            <ac:picMk id="4" creationId="{8C7A0A2A-2A14-4AF2-A33F-713CE96E2552}"/>
          </ac:picMkLst>
        </pc:picChg>
      </pc:sldChg>
      <pc:sldChg chg="delSp">
        <pc:chgData name="Helena McKenna" userId="c45e408a-5880-4300-8dc4-3828b5efde3b" providerId="ADAL" clId="{9B880913-7AAD-406C-9733-D5BF1CBD4335}" dt="2021-08-15T17:32:28.695" v="10" actId="478"/>
        <pc:sldMkLst>
          <pc:docMk/>
          <pc:sldMk cId="1783579513" sldId="517"/>
        </pc:sldMkLst>
        <pc:spChg chg="del">
          <ac:chgData name="Helena McKenna" userId="c45e408a-5880-4300-8dc4-3828b5efde3b" providerId="ADAL" clId="{9B880913-7AAD-406C-9733-D5BF1CBD4335}" dt="2021-08-15T17:32:28.695" v="10" actId="478"/>
          <ac:spMkLst>
            <pc:docMk/>
            <pc:sldMk cId="1783579513" sldId="517"/>
            <ac:spMk id="3" creationId="{F78E28A1-8142-4107-B789-64DE4DDD9BB2}"/>
          </ac:spMkLst>
        </pc:spChg>
      </pc:sldChg>
      <pc:sldChg chg="delSp">
        <pc:chgData name="Helena McKenna" userId="c45e408a-5880-4300-8dc4-3828b5efde3b" providerId="ADAL" clId="{9B880913-7AAD-406C-9733-D5BF1CBD4335}" dt="2021-08-15T17:33:22.905" v="20" actId="478"/>
        <pc:sldMkLst>
          <pc:docMk/>
          <pc:sldMk cId="1318880653" sldId="519"/>
        </pc:sldMkLst>
        <pc:spChg chg="del">
          <ac:chgData name="Helena McKenna" userId="c45e408a-5880-4300-8dc4-3828b5efde3b" providerId="ADAL" clId="{9B880913-7AAD-406C-9733-D5BF1CBD4335}" dt="2021-08-15T17:33:22.905" v="20" actId="478"/>
          <ac:spMkLst>
            <pc:docMk/>
            <pc:sldMk cId="1318880653" sldId="519"/>
            <ac:spMk id="3" creationId="{ED75DF42-18DC-46FE-8834-BEC52832ADD0}"/>
          </ac:spMkLst>
        </pc:spChg>
      </pc:sldChg>
      <pc:sldChg chg="modSp">
        <pc:chgData name="Helena McKenna" userId="c45e408a-5880-4300-8dc4-3828b5efde3b" providerId="ADAL" clId="{9B880913-7AAD-406C-9733-D5BF1CBD4335}" dt="2021-08-15T17:33:00.354" v="16" actId="14100"/>
        <pc:sldMkLst>
          <pc:docMk/>
          <pc:sldMk cId="3223722229" sldId="520"/>
        </pc:sldMkLst>
        <pc:picChg chg="mod">
          <ac:chgData name="Helena McKenna" userId="c45e408a-5880-4300-8dc4-3828b5efde3b" providerId="ADAL" clId="{9B880913-7AAD-406C-9733-D5BF1CBD4335}" dt="2021-08-15T17:33:00.354" v="16" actId="14100"/>
          <ac:picMkLst>
            <pc:docMk/>
            <pc:sldMk cId="3223722229" sldId="520"/>
            <ac:picMk id="2050" creationId="{489FF605-73D6-44A7-BE55-CDE4746E19EF}"/>
          </ac:picMkLst>
        </pc:picChg>
        <pc:picChg chg="mod">
          <ac:chgData name="Helena McKenna" userId="c45e408a-5880-4300-8dc4-3828b5efde3b" providerId="ADAL" clId="{9B880913-7AAD-406C-9733-D5BF1CBD4335}" dt="2021-08-15T17:32:56.377" v="15" actId="14100"/>
          <ac:picMkLst>
            <pc:docMk/>
            <pc:sldMk cId="3223722229" sldId="520"/>
            <ac:picMk id="2052" creationId="{F1DD123C-4874-45B8-83C7-ACCAFDBE5703}"/>
          </ac:picMkLst>
        </pc:picChg>
      </pc:sldChg>
      <pc:sldChg chg="modSp">
        <pc:chgData name="Helena McKenna" userId="c45e408a-5880-4300-8dc4-3828b5efde3b" providerId="ADAL" clId="{9B880913-7AAD-406C-9733-D5BF1CBD4335}" dt="2021-08-15T17:33:10.287" v="18" actId="1076"/>
        <pc:sldMkLst>
          <pc:docMk/>
          <pc:sldMk cId="3347382454" sldId="521"/>
        </pc:sldMkLst>
        <pc:picChg chg="mod">
          <ac:chgData name="Helena McKenna" userId="c45e408a-5880-4300-8dc4-3828b5efde3b" providerId="ADAL" clId="{9B880913-7AAD-406C-9733-D5BF1CBD4335}" dt="2021-08-15T17:33:10.287" v="18" actId="1076"/>
          <ac:picMkLst>
            <pc:docMk/>
            <pc:sldMk cId="3347382454" sldId="521"/>
            <ac:picMk id="3074" creationId="{2F405C03-CA5C-447F-9ED3-0088E0466D84}"/>
          </ac:picMkLst>
        </pc:picChg>
      </pc:sldChg>
      <pc:sldChg chg="delSp modSp mod">
        <pc:chgData name="Helena McKenna" userId="c45e408a-5880-4300-8dc4-3828b5efde3b" providerId="ADAL" clId="{9B880913-7AAD-406C-9733-D5BF1CBD4335}" dt="2021-08-15T17:33:35.232" v="22" actId="14100"/>
        <pc:sldMkLst>
          <pc:docMk/>
          <pc:sldMk cId="3060079549" sldId="522"/>
        </pc:sldMkLst>
        <pc:spChg chg="del">
          <ac:chgData name="Helena McKenna" userId="c45e408a-5880-4300-8dc4-3828b5efde3b" providerId="ADAL" clId="{9B880913-7AAD-406C-9733-D5BF1CBD4335}" dt="2021-08-15T17:33:30.691" v="21" actId="478"/>
          <ac:spMkLst>
            <pc:docMk/>
            <pc:sldMk cId="3060079549" sldId="522"/>
            <ac:spMk id="2" creationId="{5C7262CD-6A77-4B6A-A14B-10209EF59A7F}"/>
          </ac:spMkLst>
        </pc:spChg>
        <pc:picChg chg="mod">
          <ac:chgData name="Helena McKenna" userId="c45e408a-5880-4300-8dc4-3828b5efde3b" providerId="ADAL" clId="{9B880913-7AAD-406C-9733-D5BF1CBD4335}" dt="2021-08-15T17:33:35.232" v="22" actId="14100"/>
          <ac:picMkLst>
            <pc:docMk/>
            <pc:sldMk cId="3060079549" sldId="522"/>
            <ac:picMk id="4" creationId="{A120A842-0E34-4ED4-B1CF-45C006E19048}"/>
          </ac:picMkLst>
        </pc:picChg>
      </pc:sldChg>
      <pc:sldChg chg="delSp">
        <pc:chgData name="Helena McKenna" userId="c45e408a-5880-4300-8dc4-3828b5efde3b" providerId="ADAL" clId="{9B880913-7AAD-406C-9733-D5BF1CBD4335}" dt="2021-08-15T17:33:18.223" v="19" actId="478"/>
        <pc:sldMkLst>
          <pc:docMk/>
          <pc:sldMk cId="478565445" sldId="523"/>
        </pc:sldMkLst>
        <pc:spChg chg="del">
          <ac:chgData name="Helena McKenna" userId="c45e408a-5880-4300-8dc4-3828b5efde3b" providerId="ADAL" clId="{9B880913-7AAD-406C-9733-D5BF1CBD4335}" dt="2021-08-15T17:33:18.223" v="19" actId="478"/>
          <ac:spMkLst>
            <pc:docMk/>
            <pc:sldMk cId="478565445" sldId="523"/>
            <ac:spMk id="3" creationId="{DDAAD9FC-3C76-453B-93DA-B0759D1251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49E914-097A-445F-8334-BCF28B4F1F2E}" type="datetimeFigureOut">
              <a:rPr lang="en-IE" smtClean="0"/>
              <a:t>15/08/2021</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63939-A268-416F-9D53-4F220D8D56EE}" type="slidenum">
              <a:rPr lang="en-IE" smtClean="0"/>
              <a:t>‹#›</a:t>
            </a:fld>
            <a:endParaRPr lang="en-IE" dirty="0"/>
          </a:p>
        </p:txBody>
      </p:sp>
    </p:spTree>
    <p:extLst>
      <p:ext uri="{BB962C8B-B14F-4D97-AF65-F5344CB8AC3E}">
        <p14:creationId xmlns:p14="http://schemas.microsoft.com/office/powerpoint/2010/main" val="15472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BEFDD-79D4-4021-9BB4-CC0E62405C49}" type="slidenum">
              <a:rPr kumimoji="0" lang="en-US"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1970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0963939-A268-416F-9D53-4F220D8D56EE}" type="slidenum">
              <a:rPr lang="en-IE" smtClean="0"/>
              <a:t>11</a:t>
            </a:fld>
            <a:endParaRPr lang="en-IE" dirty="0"/>
          </a:p>
        </p:txBody>
      </p:sp>
    </p:spTree>
    <p:extLst>
      <p:ext uri="{BB962C8B-B14F-4D97-AF65-F5344CB8AC3E}">
        <p14:creationId xmlns:p14="http://schemas.microsoft.com/office/powerpoint/2010/main" val="2608589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This might be a good opportunity to introduce year head, class tutors etc.</a:t>
            </a:r>
          </a:p>
        </p:txBody>
      </p:sp>
      <p:sp>
        <p:nvSpPr>
          <p:cNvPr id="4" name="Slide Number Placeholder 3"/>
          <p:cNvSpPr>
            <a:spLocks noGrp="1"/>
          </p:cNvSpPr>
          <p:nvPr>
            <p:ph type="sldNum" sz="quarter" idx="5"/>
          </p:nvPr>
        </p:nvSpPr>
        <p:spPr/>
        <p:txBody>
          <a:bodyPr/>
          <a:lstStyle/>
          <a:p>
            <a:fld id="{1FDCC416-BBD6-4FE7-ACDD-D337B4BEE86E}" type="slidenum">
              <a:rPr lang="en-IE" smtClean="0"/>
              <a:t>12</a:t>
            </a:fld>
            <a:endParaRPr lang="en-IE"/>
          </a:p>
        </p:txBody>
      </p:sp>
    </p:spTree>
    <p:extLst>
      <p:ext uri="{BB962C8B-B14F-4D97-AF65-F5344CB8AC3E}">
        <p14:creationId xmlns:p14="http://schemas.microsoft.com/office/powerpoint/2010/main" val="1372406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dirty="0"/>
              <a:t>Christopher, Leap of Faith https://www.youtube.com/watch?v=hf4vzpdQ0qE</a:t>
            </a:r>
          </a:p>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90963939-A268-416F-9D53-4F220D8D56EE}" type="slidenum">
              <a:rPr lang="en-IE" smtClean="0"/>
              <a:t>14</a:t>
            </a:fld>
            <a:endParaRPr lang="en-IE" dirty="0"/>
          </a:p>
        </p:txBody>
      </p:sp>
    </p:spTree>
    <p:extLst>
      <p:ext uri="{BB962C8B-B14F-4D97-AF65-F5344CB8AC3E}">
        <p14:creationId xmlns:p14="http://schemas.microsoft.com/office/powerpoint/2010/main" val="330278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CC416-BBD6-4FE7-ACDD-D337B4BEE86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01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r>
              <a:rPr lang="en-IE" dirty="0"/>
              <a:t>You can begin by maybe quoting something from your school’s mission statement that speaks to the theme, ‘community’.</a:t>
            </a:r>
          </a:p>
          <a:p>
            <a:r>
              <a:rPr lang="en-IE" dirty="0"/>
              <a:t>Along of course with words of welcome!</a:t>
            </a:r>
          </a:p>
          <a:p>
            <a:r>
              <a:rPr lang="en-IE" dirty="0"/>
              <a:t>Something around why prayer and reflection is at the heart of your school’s understanding of community, simplified but along the lines of the following perhaps, depending on your own school reality:</a:t>
            </a:r>
          </a:p>
          <a:p>
            <a:pPr marL="171450" indent="-171450">
              <a:buFontTx/>
              <a:buChar char="-"/>
            </a:pPr>
            <a:r>
              <a:rPr lang="en-IE" dirty="0"/>
              <a:t>A community rooted in God</a:t>
            </a:r>
          </a:p>
          <a:p>
            <a:pPr marL="171450" indent="-171450">
              <a:buFontTx/>
              <a:buChar char="-"/>
            </a:pPr>
            <a:r>
              <a:rPr lang="en-IE" dirty="0"/>
              <a:t>A community that celebrates joys and successes</a:t>
            </a:r>
          </a:p>
          <a:p>
            <a:pPr marL="171450" indent="-171450">
              <a:buFontTx/>
              <a:buChar char="-"/>
            </a:pPr>
            <a:r>
              <a:rPr lang="en-IE" dirty="0"/>
              <a:t>A community that comforts people when they are sad</a:t>
            </a:r>
          </a:p>
          <a:p>
            <a:pPr marL="171450" indent="-171450">
              <a:buFontTx/>
              <a:buChar char="-"/>
            </a:pPr>
            <a:r>
              <a:rPr lang="en-IE" dirty="0"/>
              <a:t>A community that says ‘thank you’ for all that you have as a community</a:t>
            </a:r>
          </a:p>
          <a:p>
            <a:pPr marL="171450" indent="-171450">
              <a:buFontTx/>
              <a:buChar char="-"/>
            </a:pPr>
            <a:r>
              <a:rPr lang="en-IE" dirty="0"/>
              <a:t>A community that has a particular concern for the vulnerable.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CC416-BBD6-4FE7-ACDD-D337B4BEE86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04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We begin by blessing ourselves, “In the Name of the Father and of the Son and of the Holy Spirit”.</a:t>
            </a:r>
          </a:p>
          <a:p>
            <a:endParaRPr lang="en-IE" dirty="0"/>
          </a:p>
          <a:p>
            <a:endParaRPr lang="en-IE" dirty="0"/>
          </a:p>
          <a:p>
            <a:r>
              <a:rPr lang="en-IE" dirty="0"/>
              <a:t>If face-to-face a small sacred space can be set up that includes flowers, a candle and a bible.  If remotely into individual classrooms, a small sacred space can be set up in each room.  If remotely into students’ home, you can just light one candle representing the whole gathering.</a:t>
            </a:r>
          </a:p>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CC416-BBD6-4FE7-ACDD-D337B4BEE86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God is a community.  The word we used is Trinity; God the father, God the Son, God the Holy Spirit.</a:t>
            </a:r>
          </a:p>
          <a:p>
            <a:r>
              <a:rPr lang="en-IE" dirty="0"/>
              <a:t>God is love, God is community in the Christian tradition.  (Note:  Obviously the concept of Trinity is a challenging one for all of us so it isn’t about ‘teaching’ Trinity here, just simply raising an awareness of Trinity as Community of Love)</a:t>
            </a:r>
          </a:p>
          <a:p>
            <a:endParaRPr lang="en-IE" dirty="0"/>
          </a:p>
          <a:p>
            <a:r>
              <a:rPr lang="en-IE" dirty="0"/>
              <a:t>So when we experience really good community, we are experiencing God.</a:t>
            </a:r>
          </a:p>
          <a:p>
            <a:endParaRPr lang="en-IE" dirty="0"/>
          </a:p>
          <a:p>
            <a:r>
              <a:rPr lang="en-IE" dirty="0"/>
              <a:t>This is a picture of the Trinity by a very famous Russian painter. Andrei </a:t>
            </a:r>
            <a:r>
              <a:rPr lang="en-IE" dirty="0" err="1"/>
              <a:t>Rublev</a:t>
            </a:r>
            <a:r>
              <a:rPr lang="en-IE" dirty="0"/>
              <a:t> in the 15</a:t>
            </a:r>
            <a:r>
              <a:rPr lang="en-IE" baseline="30000" dirty="0"/>
              <a:t>th</a:t>
            </a:r>
            <a:r>
              <a:rPr lang="en-IE" dirty="0"/>
              <a:t> Century.  It is a picture of the Father, Son and Holy Spirit united by Love and by Community.</a:t>
            </a:r>
          </a:p>
          <a:p>
            <a:endParaRPr lang="en-IE" dirty="0"/>
          </a:p>
          <a:p>
            <a:r>
              <a:rPr lang="en-IE" dirty="0"/>
              <a:t>Our first experience of community is our family actually!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DCC416-BBD6-4FE7-ACDD-D337B4BEE86E}"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49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IE" dirty="0"/>
          </a:p>
          <a:p>
            <a:r>
              <a:rPr lang="en-IE" dirty="0"/>
              <a:t>It might be worth encouraging students to wait for the end!</a:t>
            </a:r>
          </a:p>
          <a:p>
            <a:r>
              <a:rPr lang="en-IE" dirty="0"/>
              <a:t>In smaller groups, you could ask them why this bird is a bit like a TY student!</a:t>
            </a:r>
          </a:p>
          <a:p>
            <a:r>
              <a:rPr lang="en-IE" dirty="0"/>
              <a:t>What about those bumps and bruises!  How does that little bird keep going?</a:t>
            </a:r>
          </a:p>
        </p:txBody>
      </p:sp>
      <p:sp>
        <p:nvSpPr>
          <p:cNvPr id="4" name="Slide Number Placeholder 3"/>
          <p:cNvSpPr>
            <a:spLocks noGrp="1"/>
          </p:cNvSpPr>
          <p:nvPr>
            <p:ph type="sldNum" sz="quarter" idx="5"/>
          </p:nvPr>
        </p:nvSpPr>
        <p:spPr/>
        <p:txBody>
          <a:bodyPr/>
          <a:lstStyle/>
          <a:p>
            <a:fld id="{90963939-A268-416F-9D53-4F220D8D56EE}" type="slidenum">
              <a:rPr lang="en-IE" smtClean="0"/>
              <a:t>6</a:t>
            </a:fld>
            <a:endParaRPr lang="en-IE"/>
          </a:p>
        </p:txBody>
      </p:sp>
    </p:spTree>
    <p:extLst>
      <p:ext uri="{BB962C8B-B14F-4D97-AF65-F5344CB8AC3E}">
        <p14:creationId xmlns:p14="http://schemas.microsoft.com/office/powerpoint/2010/main" val="3042651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IE" dirty="0"/>
              <a:t>Take through some of the plans you have for TY and how in order to maximise students’ experiences, we’re all going to have to take a leap of faith.</a:t>
            </a:r>
            <a:br>
              <a:rPr lang="en-IE" dirty="0"/>
            </a:br>
            <a:r>
              <a:rPr lang="en-IE" dirty="0"/>
              <a:t>Discuss what that would look like:</a:t>
            </a:r>
          </a:p>
          <a:p>
            <a:pPr marL="171450" indent="-171450">
              <a:buFontTx/>
              <a:buChar char="-"/>
            </a:pPr>
            <a:r>
              <a:rPr lang="en-IE" dirty="0"/>
              <a:t>Getting out of your comfort zone</a:t>
            </a:r>
          </a:p>
          <a:p>
            <a:pPr marL="171450" indent="-171450">
              <a:buFontTx/>
              <a:buChar char="-"/>
            </a:pPr>
            <a:r>
              <a:rPr lang="en-IE" dirty="0"/>
              <a:t>Committing 100% to the experience; don’t go about things half hearted</a:t>
            </a:r>
          </a:p>
          <a:p>
            <a:pPr marL="171450" indent="-171450">
              <a:buFontTx/>
              <a:buChar char="-"/>
            </a:pPr>
            <a:r>
              <a:rPr lang="en-IE" dirty="0"/>
              <a:t>Trust yourself and your learning so far – especially after the last year and a half</a:t>
            </a:r>
          </a:p>
          <a:p>
            <a:pPr marL="171450" indent="-171450">
              <a:buFontTx/>
              <a:buChar char="-"/>
            </a:pPr>
            <a:r>
              <a:rPr lang="en-IE" dirty="0"/>
              <a:t>Understand that it really will be about making the most of the conditions</a:t>
            </a:r>
          </a:p>
        </p:txBody>
      </p:sp>
      <p:sp>
        <p:nvSpPr>
          <p:cNvPr id="4" name="Slide Number Placeholder 3"/>
          <p:cNvSpPr>
            <a:spLocks noGrp="1"/>
          </p:cNvSpPr>
          <p:nvPr>
            <p:ph type="sldNum" sz="quarter" idx="5"/>
          </p:nvPr>
        </p:nvSpPr>
        <p:spPr/>
        <p:txBody>
          <a:bodyPr/>
          <a:lstStyle/>
          <a:p>
            <a:fld id="{90963939-A268-416F-9D53-4F220D8D56EE}" type="slidenum">
              <a:rPr lang="en-IE" smtClean="0"/>
              <a:t>7</a:t>
            </a:fld>
            <a:endParaRPr lang="en-IE"/>
          </a:p>
        </p:txBody>
      </p:sp>
    </p:spTree>
    <p:extLst>
      <p:ext uri="{BB962C8B-B14F-4D97-AF65-F5344CB8AC3E}">
        <p14:creationId xmlns:p14="http://schemas.microsoft.com/office/powerpoint/2010/main" val="39094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0963939-A268-416F-9D53-4F220D8D56EE}" type="slidenum">
              <a:rPr lang="en-IE" smtClean="0"/>
              <a:t>8</a:t>
            </a:fld>
            <a:endParaRPr lang="en-IE"/>
          </a:p>
        </p:txBody>
      </p:sp>
    </p:spTree>
    <p:extLst>
      <p:ext uri="{BB962C8B-B14F-4D97-AF65-F5344CB8AC3E}">
        <p14:creationId xmlns:p14="http://schemas.microsoft.com/office/powerpoint/2010/main" val="13820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we see this call to completely trust in God, in Islam as well.  We learn in the </a:t>
            </a:r>
            <a:r>
              <a:rPr lang="en-GB" dirty="0" err="1"/>
              <a:t>Quaran</a:t>
            </a:r>
            <a:r>
              <a:rPr lang="en-GB" dirty="0"/>
              <a:t>.</a:t>
            </a:r>
            <a:endParaRPr lang="en-IE" dirty="0"/>
          </a:p>
        </p:txBody>
      </p:sp>
      <p:sp>
        <p:nvSpPr>
          <p:cNvPr id="4" name="Slide Number Placeholder 3"/>
          <p:cNvSpPr>
            <a:spLocks noGrp="1"/>
          </p:cNvSpPr>
          <p:nvPr>
            <p:ph type="sldNum" sz="quarter" idx="5"/>
          </p:nvPr>
        </p:nvSpPr>
        <p:spPr/>
        <p:txBody>
          <a:bodyPr/>
          <a:lstStyle/>
          <a:p>
            <a:fld id="{90963939-A268-416F-9D53-4F220D8D56EE}" type="slidenum">
              <a:rPr lang="en-IE" smtClean="0"/>
              <a:t>9</a:t>
            </a:fld>
            <a:endParaRPr lang="en-IE"/>
          </a:p>
        </p:txBody>
      </p:sp>
    </p:spTree>
    <p:extLst>
      <p:ext uri="{BB962C8B-B14F-4D97-AF65-F5344CB8AC3E}">
        <p14:creationId xmlns:p14="http://schemas.microsoft.com/office/powerpoint/2010/main" val="207385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3F844F-361F-4E96-A353-31CEB800E43B}"/>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13204E1-07D4-4AC5-8673-546D1E8525FA}"/>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1CC083B3-93CD-4EF7-AC63-ED383F5B460C}"/>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EBD203F0-80C6-43DD-8FD9-A45E73539FEA}"/>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7B25CE37-6CAE-4101-8656-2AEF03C707AD}"/>
              </a:ext>
            </a:extLst>
          </p:cNvPr>
          <p:cNvSpPr>
            <a:spLocks noGrp="1"/>
          </p:cNvSpPr>
          <p:nvPr>
            <p:ph type="ftr" sz="quarter" idx="11"/>
          </p:nvPr>
        </p:nvSpPr>
        <p:spPr/>
        <p:txBody>
          <a:bodyPr/>
          <a:lstStyle>
            <a:lvl1pPr>
              <a:defRPr/>
            </a:lvl1pPr>
          </a:lstStyle>
          <a:p>
            <a:pPr>
              <a:defRPr/>
            </a:pPr>
            <a:r>
              <a:rPr lang="en-US" dirty="0"/>
              <a:t>CEIST</a:t>
            </a:r>
          </a:p>
        </p:txBody>
      </p:sp>
      <p:sp>
        <p:nvSpPr>
          <p:cNvPr id="9" name="Slide Number Placeholder 5">
            <a:extLst>
              <a:ext uri="{FF2B5EF4-FFF2-40B4-BE49-F238E27FC236}">
                <a16:creationId xmlns:a16="http://schemas.microsoft.com/office/drawing/2014/main" id="{B1D32A1A-46A7-4010-BE77-FCAA92C366DE}"/>
              </a:ext>
            </a:extLst>
          </p:cNvPr>
          <p:cNvSpPr>
            <a:spLocks noGrp="1"/>
          </p:cNvSpPr>
          <p:nvPr>
            <p:ph type="sldNum" sz="quarter" idx="12"/>
          </p:nvPr>
        </p:nvSpPr>
        <p:spPr/>
        <p:txBody>
          <a:bodyPr/>
          <a:lstStyle>
            <a:lvl1pPr>
              <a:defRPr/>
            </a:lvl1pPr>
          </a:lstStyle>
          <a:p>
            <a:pPr>
              <a:defRPr/>
            </a:pPr>
            <a:fld id="{0539596A-E2CC-4943-A382-5090A0B2DCC4}" type="slidenum">
              <a:rPr lang="en-US" altLang="en-US"/>
              <a:pPr>
                <a:defRPr/>
              </a:pPr>
              <a:t>‹#›</a:t>
            </a:fld>
            <a:endParaRPr lang="en-US" altLang="en-US" dirty="0"/>
          </a:p>
        </p:txBody>
      </p:sp>
    </p:spTree>
    <p:extLst>
      <p:ext uri="{BB962C8B-B14F-4D97-AF65-F5344CB8AC3E}">
        <p14:creationId xmlns:p14="http://schemas.microsoft.com/office/powerpoint/2010/main" val="1436120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BAF1D97-772A-4177-AB75-B20F00A68CB7}"/>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63143902-59FF-4CE8-951C-A1543030A170}"/>
              </a:ext>
            </a:extLst>
          </p:cNvPr>
          <p:cNvSpPr>
            <a:spLocks noGrp="1"/>
          </p:cNvSpPr>
          <p:nvPr>
            <p:ph type="ftr" sz="quarter" idx="11"/>
          </p:nvPr>
        </p:nvSpPr>
        <p:spPr/>
        <p:txBody>
          <a:bodyPr/>
          <a:lstStyle>
            <a:lvl1pPr>
              <a:defRPr/>
            </a:lvl1pPr>
          </a:lstStyle>
          <a:p>
            <a:pPr>
              <a:defRPr/>
            </a:pPr>
            <a:r>
              <a:rPr lang="en-US" dirty="0"/>
              <a:t>CEIST</a:t>
            </a:r>
          </a:p>
        </p:txBody>
      </p:sp>
      <p:sp>
        <p:nvSpPr>
          <p:cNvPr id="6" name="Slide Number Placeholder 5">
            <a:extLst>
              <a:ext uri="{FF2B5EF4-FFF2-40B4-BE49-F238E27FC236}">
                <a16:creationId xmlns:a16="http://schemas.microsoft.com/office/drawing/2014/main" id="{115BE8DA-B2FE-4DDE-A877-0152380446C5}"/>
              </a:ext>
            </a:extLst>
          </p:cNvPr>
          <p:cNvSpPr>
            <a:spLocks noGrp="1"/>
          </p:cNvSpPr>
          <p:nvPr>
            <p:ph type="sldNum" sz="quarter" idx="12"/>
          </p:nvPr>
        </p:nvSpPr>
        <p:spPr/>
        <p:txBody>
          <a:bodyPr/>
          <a:lstStyle>
            <a:lvl1pPr>
              <a:defRPr/>
            </a:lvl1pPr>
          </a:lstStyle>
          <a:p>
            <a:pPr>
              <a:defRPr/>
            </a:pPr>
            <a:fld id="{001095CA-4D26-4B3B-88BD-54BB47441019}" type="slidenum">
              <a:rPr lang="en-US" altLang="en-US"/>
              <a:pPr>
                <a:defRPr/>
              </a:pPr>
              <a:t>‹#›</a:t>
            </a:fld>
            <a:endParaRPr lang="en-US" altLang="en-US" dirty="0"/>
          </a:p>
        </p:txBody>
      </p:sp>
    </p:spTree>
    <p:extLst>
      <p:ext uri="{BB962C8B-B14F-4D97-AF65-F5344CB8AC3E}">
        <p14:creationId xmlns:p14="http://schemas.microsoft.com/office/powerpoint/2010/main" val="95366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B6CB05-CA0F-44F5-B8B7-A3A180DB6B06}"/>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3558F24-4076-4901-8726-52C6553BE137}"/>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a:extLst>
              <a:ext uri="{FF2B5EF4-FFF2-40B4-BE49-F238E27FC236}">
                <a16:creationId xmlns:a16="http://schemas.microsoft.com/office/drawing/2014/main" id="{DB54F541-D337-4F95-BFC8-1CC2B1036B2D}"/>
              </a:ext>
            </a:extLst>
          </p:cNvPr>
          <p:cNvSpPr>
            <a:spLocks noGrp="1"/>
          </p:cNvSpPr>
          <p:nvPr>
            <p:ph type="dt" sz="half" idx="10"/>
          </p:nvPr>
        </p:nvSpPr>
        <p:spPr/>
        <p:txBody>
          <a:bodyPr/>
          <a:lstStyle>
            <a:lvl1pPr>
              <a:defRPr/>
            </a:lvl1pPr>
          </a:lstStyle>
          <a:p>
            <a:pPr>
              <a:defRPr/>
            </a:pPr>
            <a:endParaRPr lang="en-US" dirty="0"/>
          </a:p>
        </p:txBody>
      </p:sp>
      <p:sp>
        <p:nvSpPr>
          <p:cNvPr id="7" name="Footer Placeholder 4">
            <a:extLst>
              <a:ext uri="{FF2B5EF4-FFF2-40B4-BE49-F238E27FC236}">
                <a16:creationId xmlns:a16="http://schemas.microsoft.com/office/drawing/2014/main" id="{D45E66CF-0B1E-409E-A38C-12609032B6C8}"/>
              </a:ext>
            </a:extLst>
          </p:cNvPr>
          <p:cNvSpPr>
            <a:spLocks noGrp="1"/>
          </p:cNvSpPr>
          <p:nvPr>
            <p:ph type="ftr" sz="quarter" idx="11"/>
          </p:nvPr>
        </p:nvSpPr>
        <p:spPr/>
        <p:txBody>
          <a:bodyPr/>
          <a:lstStyle>
            <a:lvl1pPr>
              <a:defRPr/>
            </a:lvl1pPr>
          </a:lstStyle>
          <a:p>
            <a:pPr>
              <a:defRPr/>
            </a:pPr>
            <a:r>
              <a:rPr lang="en-US" dirty="0"/>
              <a:t>CEIST</a:t>
            </a:r>
          </a:p>
        </p:txBody>
      </p:sp>
      <p:sp>
        <p:nvSpPr>
          <p:cNvPr id="8" name="Slide Number Placeholder 5">
            <a:extLst>
              <a:ext uri="{FF2B5EF4-FFF2-40B4-BE49-F238E27FC236}">
                <a16:creationId xmlns:a16="http://schemas.microsoft.com/office/drawing/2014/main" id="{37DAB2DD-2813-4BE7-BA59-98AA4794861D}"/>
              </a:ext>
            </a:extLst>
          </p:cNvPr>
          <p:cNvSpPr>
            <a:spLocks noGrp="1"/>
          </p:cNvSpPr>
          <p:nvPr>
            <p:ph type="sldNum" sz="quarter" idx="12"/>
          </p:nvPr>
        </p:nvSpPr>
        <p:spPr/>
        <p:txBody>
          <a:bodyPr/>
          <a:lstStyle>
            <a:lvl1pPr>
              <a:defRPr/>
            </a:lvl1pPr>
          </a:lstStyle>
          <a:p>
            <a:pPr>
              <a:defRPr/>
            </a:pPr>
            <a:fld id="{99FC4696-B7AB-4397-88E9-700B3E2D6348}" type="slidenum">
              <a:rPr lang="en-US" altLang="en-US"/>
              <a:pPr>
                <a:defRPr/>
              </a:pPr>
              <a:t>‹#›</a:t>
            </a:fld>
            <a:endParaRPr lang="en-US" altLang="en-US" dirty="0"/>
          </a:p>
        </p:txBody>
      </p:sp>
    </p:spTree>
    <p:extLst>
      <p:ext uri="{BB962C8B-B14F-4D97-AF65-F5344CB8AC3E}">
        <p14:creationId xmlns:p14="http://schemas.microsoft.com/office/powerpoint/2010/main" val="284308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3004480-C4E2-4565-88AB-455A510805B9}"/>
              </a:ext>
            </a:extLst>
          </p:cNvPr>
          <p:cNvSpPr>
            <a:spLocks noGrp="1"/>
          </p:cNvSpPr>
          <p:nvPr>
            <p:ph type="dt" sz="half" idx="10"/>
          </p:nvPr>
        </p:nvSpPr>
        <p:spPr/>
        <p:txBody>
          <a:bodyPr/>
          <a:lstStyle>
            <a:lvl1pPr>
              <a:defRPr/>
            </a:lvl1pPr>
          </a:lstStyle>
          <a:p>
            <a:pPr>
              <a:defRPr/>
            </a:pPr>
            <a:endParaRPr lang="en-US" dirty="0"/>
          </a:p>
        </p:txBody>
      </p:sp>
      <p:sp>
        <p:nvSpPr>
          <p:cNvPr id="5" name="Footer Placeholder 4">
            <a:extLst>
              <a:ext uri="{FF2B5EF4-FFF2-40B4-BE49-F238E27FC236}">
                <a16:creationId xmlns:a16="http://schemas.microsoft.com/office/drawing/2014/main" id="{8F72ECA1-B7DB-490E-8E49-308A6F3CF59D}"/>
              </a:ext>
            </a:extLst>
          </p:cNvPr>
          <p:cNvSpPr>
            <a:spLocks noGrp="1"/>
          </p:cNvSpPr>
          <p:nvPr>
            <p:ph type="ftr" sz="quarter" idx="11"/>
          </p:nvPr>
        </p:nvSpPr>
        <p:spPr/>
        <p:txBody>
          <a:bodyPr/>
          <a:lstStyle>
            <a:lvl1pPr>
              <a:defRPr/>
            </a:lvl1pPr>
          </a:lstStyle>
          <a:p>
            <a:pPr>
              <a:defRPr/>
            </a:pPr>
            <a:r>
              <a:rPr lang="en-US" dirty="0"/>
              <a:t>CEIST</a:t>
            </a:r>
          </a:p>
        </p:txBody>
      </p:sp>
      <p:sp>
        <p:nvSpPr>
          <p:cNvPr id="6" name="Slide Number Placeholder 5">
            <a:extLst>
              <a:ext uri="{FF2B5EF4-FFF2-40B4-BE49-F238E27FC236}">
                <a16:creationId xmlns:a16="http://schemas.microsoft.com/office/drawing/2014/main" id="{6793663F-EEC4-4335-AB04-B4CA458F6496}"/>
              </a:ext>
            </a:extLst>
          </p:cNvPr>
          <p:cNvSpPr>
            <a:spLocks noGrp="1"/>
          </p:cNvSpPr>
          <p:nvPr>
            <p:ph type="sldNum" sz="quarter" idx="12"/>
          </p:nvPr>
        </p:nvSpPr>
        <p:spPr/>
        <p:txBody>
          <a:bodyPr/>
          <a:lstStyle>
            <a:lvl1pPr>
              <a:defRPr/>
            </a:lvl1pPr>
          </a:lstStyle>
          <a:p>
            <a:pPr>
              <a:defRPr/>
            </a:pPr>
            <a:fld id="{7EB470D4-B1CF-41A7-8511-B73218C49298}" type="slidenum">
              <a:rPr lang="en-US" altLang="en-US"/>
              <a:pPr>
                <a:defRPr/>
              </a:pPr>
              <a:t>‹#›</a:t>
            </a:fld>
            <a:endParaRPr lang="en-US" altLang="en-US" dirty="0"/>
          </a:p>
        </p:txBody>
      </p:sp>
    </p:spTree>
    <p:extLst>
      <p:ext uri="{BB962C8B-B14F-4D97-AF65-F5344CB8AC3E}">
        <p14:creationId xmlns:p14="http://schemas.microsoft.com/office/powerpoint/2010/main" val="125580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EFFCED-1D95-4CFE-8BF5-F2678DB3E68A}"/>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E85988D-07CC-44DB-BE9A-B9990338AADA}"/>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8F1CF7E7-AA01-4035-8FC6-43BFD2D5ADDE}"/>
              </a:ext>
            </a:extLst>
          </p:cNvPr>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D300D19C-DD16-4EC5-B333-702658A9E04A}"/>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C72614CF-3DA6-43DC-B418-34892F2EF2DC}"/>
              </a:ext>
            </a:extLst>
          </p:cNvPr>
          <p:cNvSpPr>
            <a:spLocks noGrp="1"/>
          </p:cNvSpPr>
          <p:nvPr>
            <p:ph type="ftr" sz="quarter" idx="11"/>
          </p:nvPr>
        </p:nvSpPr>
        <p:spPr/>
        <p:txBody>
          <a:bodyPr/>
          <a:lstStyle>
            <a:lvl1pPr>
              <a:defRPr/>
            </a:lvl1pPr>
          </a:lstStyle>
          <a:p>
            <a:pPr>
              <a:defRPr/>
            </a:pPr>
            <a:r>
              <a:rPr lang="en-US" dirty="0"/>
              <a:t>CEIST</a:t>
            </a:r>
          </a:p>
        </p:txBody>
      </p:sp>
      <p:sp>
        <p:nvSpPr>
          <p:cNvPr id="9" name="Slide Number Placeholder 5">
            <a:extLst>
              <a:ext uri="{FF2B5EF4-FFF2-40B4-BE49-F238E27FC236}">
                <a16:creationId xmlns:a16="http://schemas.microsoft.com/office/drawing/2014/main" id="{B398E7D1-A9A7-46B5-B409-C3ACB9390978}"/>
              </a:ext>
            </a:extLst>
          </p:cNvPr>
          <p:cNvSpPr>
            <a:spLocks noGrp="1"/>
          </p:cNvSpPr>
          <p:nvPr>
            <p:ph type="sldNum" sz="quarter" idx="12"/>
          </p:nvPr>
        </p:nvSpPr>
        <p:spPr/>
        <p:txBody>
          <a:bodyPr/>
          <a:lstStyle>
            <a:lvl1pPr>
              <a:defRPr/>
            </a:lvl1pPr>
          </a:lstStyle>
          <a:p>
            <a:pPr>
              <a:defRPr/>
            </a:pPr>
            <a:fld id="{653A1614-624C-463D-8CCD-665068CFE846}" type="slidenum">
              <a:rPr lang="en-US" altLang="en-US"/>
              <a:pPr>
                <a:defRPr/>
              </a:pPr>
              <a:t>‹#›</a:t>
            </a:fld>
            <a:endParaRPr lang="en-US" altLang="en-US" dirty="0"/>
          </a:p>
        </p:txBody>
      </p:sp>
    </p:spTree>
    <p:extLst>
      <p:ext uri="{BB962C8B-B14F-4D97-AF65-F5344CB8AC3E}">
        <p14:creationId xmlns:p14="http://schemas.microsoft.com/office/powerpoint/2010/main" val="307742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EE25C8B-B60E-4EE9-B6B4-72E81CACD770}"/>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F5B5D027-1F10-4AB3-8A29-63DD65D17EB0}"/>
              </a:ext>
            </a:extLst>
          </p:cNvPr>
          <p:cNvSpPr>
            <a:spLocks noGrp="1"/>
          </p:cNvSpPr>
          <p:nvPr>
            <p:ph type="ftr" sz="quarter" idx="11"/>
          </p:nvPr>
        </p:nvSpPr>
        <p:spPr/>
        <p:txBody>
          <a:bodyPr/>
          <a:lstStyle>
            <a:lvl1pPr>
              <a:defRPr/>
            </a:lvl1pPr>
          </a:lstStyle>
          <a:p>
            <a:pPr>
              <a:defRPr/>
            </a:pPr>
            <a:r>
              <a:rPr lang="en-US" dirty="0"/>
              <a:t>CEIST</a:t>
            </a:r>
          </a:p>
        </p:txBody>
      </p:sp>
      <p:sp>
        <p:nvSpPr>
          <p:cNvPr id="7" name="Slide Number Placeholder 5">
            <a:extLst>
              <a:ext uri="{FF2B5EF4-FFF2-40B4-BE49-F238E27FC236}">
                <a16:creationId xmlns:a16="http://schemas.microsoft.com/office/drawing/2014/main" id="{FF89C76B-DF56-4BAF-B570-CAEBD2449F2F}"/>
              </a:ext>
            </a:extLst>
          </p:cNvPr>
          <p:cNvSpPr>
            <a:spLocks noGrp="1"/>
          </p:cNvSpPr>
          <p:nvPr>
            <p:ph type="sldNum" sz="quarter" idx="12"/>
          </p:nvPr>
        </p:nvSpPr>
        <p:spPr/>
        <p:txBody>
          <a:bodyPr/>
          <a:lstStyle>
            <a:lvl1pPr>
              <a:defRPr/>
            </a:lvl1pPr>
          </a:lstStyle>
          <a:p>
            <a:pPr>
              <a:defRPr/>
            </a:pPr>
            <a:fld id="{25E8933E-BEE9-4B99-ABA0-B61E539904CD}" type="slidenum">
              <a:rPr lang="en-US" altLang="en-US"/>
              <a:pPr>
                <a:defRPr/>
              </a:pPr>
              <a:t>‹#›</a:t>
            </a:fld>
            <a:endParaRPr lang="en-US" altLang="en-US" dirty="0"/>
          </a:p>
        </p:txBody>
      </p:sp>
    </p:spTree>
    <p:extLst>
      <p:ext uri="{BB962C8B-B14F-4D97-AF65-F5344CB8AC3E}">
        <p14:creationId xmlns:p14="http://schemas.microsoft.com/office/powerpoint/2010/main" val="216999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4F5F60C-D4D3-4C57-B940-C437D12DEB24}"/>
              </a:ext>
            </a:extLst>
          </p:cNvPr>
          <p:cNvSpPr>
            <a:spLocks noGrp="1"/>
          </p:cNvSpPr>
          <p:nvPr>
            <p:ph type="dt" sz="half" idx="10"/>
          </p:nvPr>
        </p:nvSpPr>
        <p:spPr/>
        <p:txBody>
          <a:bodyPr/>
          <a:lstStyle>
            <a:lvl1pPr>
              <a:defRPr/>
            </a:lvl1pPr>
          </a:lstStyle>
          <a:p>
            <a:pPr>
              <a:defRPr/>
            </a:pPr>
            <a:endParaRPr lang="en-US" dirty="0"/>
          </a:p>
        </p:txBody>
      </p:sp>
      <p:sp>
        <p:nvSpPr>
          <p:cNvPr id="8" name="Footer Placeholder 4">
            <a:extLst>
              <a:ext uri="{FF2B5EF4-FFF2-40B4-BE49-F238E27FC236}">
                <a16:creationId xmlns:a16="http://schemas.microsoft.com/office/drawing/2014/main" id="{43089857-6944-4084-A289-2671C131A525}"/>
              </a:ext>
            </a:extLst>
          </p:cNvPr>
          <p:cNvSpPr>
            <a:spLocks noGrp="1"/>
          </p:cNvSpPr>
          <p:nvPr>
            <p:ph type="ftr" sz="quarter" idx="11"/>
          </p:nvPr>
        </p:nvSpPr>
        <p:spPr/>
        <p:txBody>
          <a:bodyPr/>
          <a:lstStyle>
            <a:lvl1pPr>
              <a:defRPr/>
            </a:lvl1pPr>
          </a:lstStyle>
          <a:p>
            <a:pPr>
              <a:defRPr/>
            </a:pPr>
            <a:r>
              <a:rPr lang="en-US" dirty="0"/>
              <a:t>CEIST</a:t>
            </a:r>
          </a:p>
        </p:txBody>
      </p:sp>
      <p:sp>
        <p:nvSpPr>
          <p:cNvPr id="9" name="Slide Number Placeholder 5">
            <a:extLst>
              <a:ext uri="{FF2B5EF4-FFF2-40B4-BE49-F238E27FC236}">
                <a16:creationId xmlns:a16="http://schemas.microsoft.com/office/drawing/2014/main" id="{A1AEDE91-8A09-422F-8549-909E325B4C5F}"/>
              </a:ext>
            </a:extLst>
          </p:cNvPr>
          <p:cNvSpPr>
            <a:spLocks noGrp="1"/>
          </p:cNvSpPr>
          <p:nvPr>
            <p:ph type="sldNum" sz="quarter" idx="12"/>
          </p:nvPr>
        </p:nvSpPr>
        <p:spPr/>
        <p:txBody>
          <a:bodyPr/>
          <a:lstStyle>
            <a:lvl1pPr>
              <a:defRPr/>
            </a:lvl1pPr>
          </a:lstStyle>
          <a:p>
            <a:pPr>
              <a:defRPr/>
            </a:pPr>
            <a:fld id="{9954EE1D-8ADB-481D-BFCB-F94137C4DA74}" type="slidenum">
              <a:rPr lang="en-US" altLang="en-US"/>
              <a:pPr>
                <a:defRPr/>
              </a:pPr>
              <a:t>‹#›</a:t>
            </a:fld>
            <a:endParaRPr lang="en-US" altLang="en-US" dirty="0"/>
          </a:p>
        </p:txBody>
      </p:sp>
    </p:spTree>
    <p:extLst>
      <p:ext uri="{BB962C8B-B14F-4D97-AF65-F5344CB8AC3E}">
        <p14:creationId xmlns:p14="http://schemas.microsoft.com/office/powerpoint/2010/main" val="3565773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EDAE10B-9EB9-4B92-8872-0F30C7A027F9}"/>
              </a:ext>
            </a:extLst>
          </p:cNvPr>
          <p:cNvSpPr>
            <a:spLocks noGrp="1"/>
          </p:cNvSpPr>
          <p:nvPr>
            <p:ph type="dt" sz="half" idx="10"/>
          </p:nvPr>
        </p:nvSpPr>
        <p:spPr/>
        <p:txBody>
          <a:bodyPr/>
          <a:lstStyle>
            <a:lvl1pPr>
              <a:defRPr/>
            </a:lvl1pPr>
          </a:lstStyle>
          <a:p>
            <a:pPr>
              <a:defRPr/>
            </a:pPr>
            <a:endParaRPr lang="en-US" dirty="0"/>
          </a:p>
        </p:txBody>
      </p:sp>
      <p:sp>
        <p:nvSpPr>
          <p:cNvPr id="4" name="Footer Placeholder 4">
            <a:extLst>
              <a:ext uri="{FF2B5EF4-FFF2-40B4-BE49-F238E27FC236}">
                <a16:creationId xmlns:a16="http://schemas.microsoft.com/office/drawing/2014/main" id="{549D387A-7667-421E-B8AF-D7725992CF75}"/>
              </a:ext>
            </a:extLst>
          </p:cNvPr>
          <p:cNvSpPr>
            <a:spLocks noGrp="1"/>
          </p:cNvSpPr>
          <p:nvPr>
            <p:ph type="ftr" sz="quarter" idx="11"/>
          </p:nvPr>
        </p:nvSpPr>
        <p:spPr/>
        <p:txBody>
          <a:bodyPr/>
          <a:lstStyle>
            <a:lvl1pPr>
              <a:defRPr/>
            </a:lvl1pPr>
          </a:lstStyle>
          <a:p>
            <a:pPr>
              <a:defRPr/>
            </a:pPr>
            <a:r>
              <a:rPr lang="en-US" dirty="0"/>
              <a:t>CEIST</a:t>
            </a:r>
          </a:p>
        </p:txBody>
      </p:sp>
      <p:sp>
        <p:nvSpPr>
          <p:cNvPr id="5" name="Slide Number Placeholder 5">
            <a:extLst>
              <a:ext uri="{FF2B5EF4-FFF2-40B4-BE49-F238E27FC236}">
                <a16:creationId xmlns:a16="http://schemas.microsoft.com/office/drawing/2014/main" id="{07234A2F-A039-4F3A-9F5F-AFD49CB84D3D}"/>
              </a:ext>
            </a:extLst>
          </p:cNvPr>
          <p:cNvSpPr>
            <a:spLocks noGrp="1"/>
          </p:cNvSpPr>
          <p:nvPr>
            <p:ph type="sldNum" sz="quarter" idx="12"/>
          </p:nvPr>
        </p:nvSpPr>
        <p:spPr/>
        <p:txBody>
          <a:bodyPr/>
          <a:lstStyle>
            <a:lvl1pPr>
              <a:defRPr/>
            </a:lvl1pPr>
          </a:lstStyle>
          <a:p>
            <a:pPr>
              <a:defRPr/>
            </a:pPr>
            <a:fld id="{6D6F5E07-E6B1-48A4-AD83-42DE00DD0909}" type="slidenum">
              <a:rPr lang="en-US" altLang="en-US"/>
              <a:pPr>
                <a:defRPr/>
              </a:pPr>
              <a:t>‹#›</a:t>
            </a:fld>
            <a:endParaRPr lang="en-US" altLang="en-US" dirty="0"/>
          </a:p>
        </p:txBody>
      </p:sp>
    </p:spTree>
    <p:extLst>
      <p:ext uri="{BB962C8B-B14F-4D97-AF65-F5344CB8AC3E}">
        <p14:creationId xmlns:p14="http://schemas.microsoft.com/office/powerpoint/2010/main" val="3122404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C88B79-666C-4402-B4CA-09E283C01D62}"/>
              </a:ext>
            </a:extLst>
          </p:cNvPr>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A801F023-3BCA-4807-A139-9FFF6A2B978E}"/>
              </a:ext>
            </a:extLst>
          </p:cNvPr>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6">
            <a:extLst>
              <a:ext uri="{FF2B5EF4-FFF2-40B4-BE49-F238E27FC236}">
                <a16:creationId xmlns:a16="http://schemas.microsoft.com/office/drawing/2014/main" id="{B0A5364F-B3B5-4994-B61A-CE26F660553C}"/>
              </a:ext>
            </a:extLst>
          </p:cNvPr>
          <p:cNvSpPr>
            <a:spLocks noGrp="1"/>
          </p:cNvSpPr>
          <p:nvPr>
            <p:ph type="dt" sz="half" idx="10"/>
          </p:nvPr>
        </p:nvSpPr>
        <p:spPr/>
        <p:txBody>
          <a:bodyPr/>
          <a:lstStyle>
            <a:lvl1pPr>
              <a:defRPr/>
            </a:lvl1pPr>
          </a:lstStyle>
          <a:p>
            <a:pPr>
              <a:defRPr/>
            </a:pPr>
            <a:endParaRPr lang="en-US" dirty="0"/>
          </a:p>
        </p:txBody>
      </p:sp>
      <p:sp>
        <p:nvSpPr>
          <p:cNvPr id="5" name="Footer Placeholder 7">
            <a:extLst>
              <a:ext uri="{FF2B5EF4-FFF2-40B4-BE49-F238E27FC236}">
                <a16:creationId xmlns:a16="http://schemas.microsoft.com/office/drawing/2014/main" id="{FA49CF10-0F55-4A1E-A3F8-5A908E4A3CCE}"/>
              </a:ext>
            </a:extLst>
          </p:cNvPr>
          <p:cNvSpPr>
            <a:spLocks noGrp="1"/>
          </p:cNvSpPr>
          <p:nvPr>
            <p:ph type="ftr" sz="quarter" idx="11"/>
          </p:nvPr>
        </p:nvSpPr>
        <p:spPr/>
        <p:txBody>
          <a:bodyPr/>
          <a:lstStyle>
            <a:lvl1pPr>
              <a:defRPr>
                <a:solidFill>
                  <a:srgbClr val="FFFFFF"/>
                </a:solidFill>
              </a:defRPr>
            </a:lvl1pPr>
          </a:lstStyle>
          <a:p>
            <a:pPr>
              <a:defRPr/>
            </a:pPr>
            <a:r>
              <a:rPr lang="en-US" dirty="0"/>
              <a:t>CEIST</a:t>
            </a:r>
          </a:p>
        </p:txBody>
      </p:sp>
      <p:sp>
        <p:nvSpPr>
          <p:cNvPr id="6" name="Slide Number Placeholder 8">
            <a:extLst>
              <a:ext uri="{FF2B5EF4-FFF2-40B4-BE49-F238E27FC236}">
                <a16:creationId xmlns:a16="http://schemas.microsoft.com/office/drawing/2014/main" id="{15B6FFE2-F65C-4DFB-B3B4-A376E1E1D411}"/>
              </a:ext>
            </a:extLst>
          </p:cNvPr>
          <p:cNvSpPr>
            <a:spLocks noGrp="1"/>
          </p:cNvSpPr>
          <p:nvPr>
            <p:ph type="sldNum" sz="quarter" idx="12"/>
          </p:nvPr>
        </p:nvSpPr>
        <p:spPr/>
        <p:txBody>
          <a:bodyPr/>
          <a:lstStyle>
            <a:lvl1pPr>
              <a:defRPr/>
            </a:lvl1pPr>
          </a:lstStyle>
          <a:p>
            <a:pPr>
              <a:defRPr/>
            </a:pPr>
            <a:fld id="{7A68B6CF-C45F-44D0-879F-9AE428EE8B79}" type="slidenum">
              <a:rPr lang="en-US" altLang="en-US"/>
              <a:pPr>
                <a:defRPr/>
              </a:pPr>
              <a:t>‹#›</a:t>
            </a:fld>
            <a:endParaRPr lang="en-US" altLang="en-US" dirty="0"/>
          </a:p>
        </p:txBody>
      </p:sp>
    </p:spTree>
    <p:extLst>
      <p:ext uri="{BB962C8B-B14F-4D97-AF65-F5344CB8AC3E}">
        <p14:creationId xmlns:p14="http://schemas.microsoft.com/office/powerpoint/2010/main" val="422525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6F1FC6-2531-431C-98B7-FD3B790EDE69}"/>
              </a:ext>
            </a:extLst>
          </p:cNvPr>
          <p:cNvSpPr/>
          <p:nvPr/>
        </p:nvSpPr>
        <p:spPr>
          <a:xfrm>
            <a:off x="1" y="0"/>
            <a:ext cx="4051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2DEF7D8B-4914-4882-8E0D-C3CB16BF22E5}"/>
              </a:ext>
            </a:extLst>
          </p:cNvPr>
          <p:cNvSpPr/>
          <p:nvPr/>
        </p:nvSpPr>
        <p:spPr>
          <a:xfrm>
            <a:off x="404071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DD746109-1C77-4EFF-9687-749EC4BD0604}"/>
              </a:ext>
            </a:extLst>
          </p:cNvPr>
          <p:cNvSpPr>
            <a:spLocks noGrp="1"/>
          </p:cNvSpPr>
          <p:nvPr>
            <p:ph type="dt" sz="half" idx="10"/>
          </p:nvPr>
        </p:nvSpPr>
        <p:spPr>
          <a:xfrm>
            <a:off x="465667" y="6459539"/>
            <a:ext cx="2618317" cy="365125"/>
          </a:xfrm>
        </p:spPr>
        <p:txBody>
          <a:bodyPr/>
          <a:lstStyle>
            <a:lvl1pPr algn="l">
              <a:defRPr/>
            </a:lvl1pPr>
          </a:lstStyle>
          <a:p>
            <a:pPr>
              <a:defRPr/>
            </a:pPr>
            <a:endParaRPr lang="en-US" dirty="0"/>
          </a:p>
        </p:txBody>
      </p:sp>
      <p:sp>
        <p:nvSpPr>
          <p:cNvPr id="8" name="Footer Placeholder 5">
            <a:extLst>
              <a:ext uri="{FF2B5EF4-FFF2-40B4-BE49-F238E27FC236}">
                <a16:creationId xmlns:a16="http://schemas.microsoft.com/office/drawing/2014/main" id="{75CA4DC1-1D55-45B9-9125-A3BF0714F6A6}"/>
              </a:ext>
            </a:extLst>
          </p:cNvPr>
          <p:cNvSpPr>
            <a:spLocks noGrp="1"/>
          </p:cNvSpPr>
          <p:nvPr>
            <p:ph type="ftr" sz="quarter" idx="11"/>
          </p:nvPr>
        </p:nvSpPr>
        <p:spPr>
          <a:xfrm>
            <a:off x="4800600" y="6459539"/>
            <a:ext cx="4648200" cy="365125"/>
          </a:xfrm>
        </p:spPr>
        <p:txBody>
          <a:bodyPr/>
          <a:lstStyle>
            <a:lvl1pPr algn="l">
              <a:defRPr>
                <a:solidFill>
                  <a:schemeClr val="tx2"/>
                </a:solidFill>
              </a:defRPr>
            </a:lvl1pPr>
          </a:lstStyle>
          <a:p>
            <a:pPr>
              <a:defRPr/>
            </a:pPr>
            <a:r>
              <a:rPr lang="en-US" dirty="0"/>
              <a:t>CEIST</a:t>
            </a:r>
          </a:p>
        </p:txBody>
      </p:sp>
      <p:sp>
        <p:nvSpPr>
          <p:cNvPr id="9" name="Slide Number Placeholder 6">
            <a:extLst>
              <a:ext uri="{FF2B5EF4-FFF2-40B4-BE49-F238E27FC236}">
                <a16:creationId xmlns:a16="http://schemas.microsoft.com/office/drawing/2014/main" id="{C9E10116-B60B-45F2-AA92-EC509B7579BF}"/>
              </a:ext>
            </a:extLst>
          </p:cNvPr>
          <p:cNvSpPr>
            <a:spLocks noGrp="1"/>
          </p:cNvSpPr>
          <p:nvPr>
            <p:ph type="sldNum" sz="quarter" idx="12"/>
          </p:nvPr>
        </p:nvSpPr>
        <p:spPr/>
        <p:txBody>
          <a:bodyPr/>
          <a:lstStyle>
            <a:lvl1pPr>
              <a:defRPr>
                <a:solidFill>
                  <a:schemeClr val="tx2"/>
                </a:solidFill>
              </a:defRPr>
            </a:lvl1pPr>
          </a:lstStyle>
          <a:p>
            <a:pPr>
              <a:defRPr/>
            </a:pPr>
            <a:fld id="{3C24B987-2D25-4C7B-B4F4-B70DD701E74B}" type="slidenum">
              <a:rPr lang="en-US" altLang="en-US"/>
              <a:pPr>
                <a:defRPr/>
              </a:pPr>
              <a:t>‹#›</a:t>
            </a:fld>
            <a:endParaRPr lang="en-US" altLang="en-US" dirty="0"/>
          </a:p>
        </p:txBody>
      </p:sp>
    </p:spTree>
    <p:extLst>
      <p:ext uri="{BB962C8B-B14F-4D97-AF65-F5344CB8AC3E}">
        <p14:creationId xmlns:p14="http://schemas.microsoft.com/office/powerpoint/2010/main" val="945467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57605C-C1A7-4475-95B1-B5FFE990D11D}"/>
              </a:ext>
            </a:extLst>
          </p:cNvPr>
          <p:cNvSpPr/>
          <p:nvPr/>
        </p:nvSpPr>
        <p:spPr>
          <a:xfrm>
            <a:off x="1" y="4953000"/>
            <a:ext cx="1218988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C313437F-A5C4-409D-A3D5-C364D8F7A862}"/>
              </a:ext>
            </a:extLst>
          </p:cNvPr>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a:extLst>
              <a:ext uri="{FF2B5EF4-FFF2-40B4-BE49-F238E27FC236}">
                <a16:creationId xmlns:a16="http://schemas.microsoft.com/office/drawing/2014/main" id="{D67CDCBD-C8F1-41DD-A4B3-3079CFA02A0A}"/>
              </a:ext>
            </a:extLst>
          </p:cNvPr>
          <p:cNvSpPr>
            <a:spLocks noGrp="1"/>
          </p:cNvSpPr>
          <p:nvPr>
            <p:ph type="dt" sz="half" idx="10"/>
          </p:nvPr>
        </p:nvSpPr>
        <p:spPr/>
        <p:txBody>
          <a:bodyPr/>
          <a:lstStyle>
            <a:lvl1pPr>
              <a:defRPr/>
            </a:lvl1pPr>
          </a:lstStyle>
          <a:p>
            <a:pPr>
              <a:defRPr/>
            </a:pPr>
            <a:endParaRPr lang="en-US" dirty="0"/>
          </a:p>
        </p:txBody>
      </p:sp>
      <p:sp>
        <p:nvSpPr>
          <p:cNvPr id="8" name="Footer Placeholder 5">
            <a:extLst>
              <a:ext uri="{FF2B5EF4-FFF2-40B4-BE49-F238E27FC236}">
                <a16:creationId xmlns:a16="http://schemas.microsoft.com/office/drawing/2014/main" id="{40A82509-2D46-4FD9-8D0D-FE4704CF2FC8}"/>
              </a:ext>
            </a:extLst>
          </p:cNvPr>
          <p:cNvSpPr>
            <a:spLocks noGrp="1"/>
          </p:cNvSpPr>
          <p:nvPr>
            <p:ph type="ftr" sz="quarter" idx="11"/>
          </p:nvPr>
        </p:nvSpPr>
        <p:spPr/>
        <p:txBody>
          <a:bodyPr/>
          <a:lstStyle>
            <a:lvl1pPr>
              <a:defRPr/>
            </a:lvl1pPr>
          </a:lstStyle>
          <a:p>
            <a:pPr>
              <a:defRPr/>
            </a:pPr>
            <a:r>
              <a:rPr lang="en-US" dirty="0"/>
              <a:t>CEIST</a:t>
            </a:r>
          </a:p>
        </p:txBody>
      </p:sp>
      <p:sp>
        <p:nvSpPr>
          <p:cNvPr id="9" name="Slide Number Placeholder 6">
            <a:extLst>
              <a:ext uri="{FF2B5EF4-FFF2-40B4-BE49-F238E27FC236}">
                <a16:creationId xmlns:a16="http://schemas.microsoft.com/office/drawing/2014/main" id="{CC438CC7-6D58-411F-AB71-851853CFA921}"/>
              </a:ext>
            </a:extLst>
          </p:cNvPr>
          <p:cNvSpPr>
            <a:spLocks noGrp="1"/>
          </p:cNvSpPr>
          <p:nvPr>
            <p:ph type="sldNum" sz="quarter" idx="12"/>
          </p:nvPr>
        </p:nvSpPr>
        <p:spPr/>
        <p:txBody>
          <a:bodyPr/>
          <a:lstStyle>
            <a:lvl1pPr>
              <a:defRPr/>
            </a:lvl1pPr>
          </a:lstStyle>
          <a:p>
            <a:pPr>
              <a:defRPr/>
            </a:pPr>
            <a:fld id="{A1728EB7-E50F-4FDB-87F6-284DDF4DE050}" type="slidenum">
              <a:rPr lang="en-US" altLang="en-US"/>
              <a:pPr>
                <a:defRPr/>
              </a:pPr>
              <a:t>‹#›</a:t>
            </a:fld>
            <a:endParaRPr lang="en-US" altLang="en-US" dirty="0"/>
          </a:p>
        </p:txBody>
      </p:sp>
    </p:spTree>
    <p:extLst>
      <p:ext uri="{BB962C8B-B14F-4D97-AF65-F5344CB8AC3E}">
        <p14:creationId xmlns:p14="http://schemas.microsoft.com/office/powerpoint/2010/main" val="345298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9240B2-F806-4696-8C89-233CC44F4DB1}"/>
              </a:ext>
            </a:extLst>
          </p:cNvPr>
          <p:cNvSpPr/>
          <p:nvPr/>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D14AA004-FAE0-4F63-8020-04BB413B2A9B}"/>
              </a:ext>
            </a:extLst>
          </p:cNvPr>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16DE8F63-2C77-4521-8A18-EC85DDA7E178}"/>
              </a:ext>
            </a:extLst>
          </p:cNvPr>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2E9E7A5B-4076-4A68-96AD-0191437144C8}"/>
              </a:ext>
            </a:extLst>
          </p:cNvPr>
          <p:cNvSpPr>
            <a:spLocks noGrp="1" noChangeArrowheads="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A838AE4-49CC-4C90-AC98-BBD5AD3522CB}"/>
              </a:ext>
            </a:extLst>
          </p:cNvPr>
          <p:cNvSpPr>
            <a:spLocks noGrp="1"/>
          </p:cNvSpPr>
          <p:nvPr>
            <p:ph type="dt" sz="half" idx="2"/>
          </p:nvPr>
        </p:nvSpPr>
        <p:spPr>
          <a:xfrm>
            <a:off x="1096433" y="6459539"/>
            <a:ext cx="2472267"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0786EAA2-6C0E-4FD5-9F72-8C27E04DC851}"/>
              </a:ext>
            </a:extLst>
          </p:cNvPr>
          <p:cNvSpPr>
            <a:spLocks noGrp="1"/>
          </p:cNvSpPr>
          <p:nvPr>
            <p:ph type="ftr" sz="quarter" idx="3"/>
          </p:nvPr>
        </p:nvSpPr>
        <p:spPr>
          <a:xfrm>
            <a:off x="3687234" y="6459539"/>
            <a:ext cx="4821767"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r>
              <a:rPr lang="en-US" dirty="0"/>
              <a:t>CEIST</a:t>
            </a:r>
          </a:p>
        </p:txBody>
      </p:sp>
      <p:sp>
        <p:nvSpPr>
          <p:cNvPr id="6" name="Slide Number Placeholder 5">
            <a:extLst>
              <a:ext uri="{FF2B5EF4-FFF2-40B4-BE49-F238E27FC236}">
                <a16:creationId xmlns:a16="http://schemas.microsoft.com/office/drawing/2014/main" id="{4E5E88F5-79E3-4CBE-9C87-8BC082C5C092}"/>
              </a:ext>
            </a:extLst>
          </p:cNvPr>
          <p:cNvSpPr>
            <a:spLocks noGrp="1"/>
          </p:cNvSpPr>
          <p:nvPr>
            <p:ph type="sldNum" sz="quarter" idx="4"/>
          </p:nvPr>
        </p:nvSpPr>
        <p:spPr>
          <a:xfrm>
            <a:off x="9899651" y="6459539"/>
            <a:ext cx="1312333"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rgbClr val="FFFFFF"/>
                </a:solidFill>
                <a:latin typeface="+mn-lt"/>
              </a:defRPr>
            </a:lvl1pPr>
          </a:lstStyle>
          <a:p>
            <a:pPr>
              <a:defRPr/>
            </a:pPr>
            <a:fld id="{6A9C52D6-73D3-40FD-8EB2-C3DE77EEEC30}" type="slidenum">
              <a:rPr lang="en-US" altLang="en-US"/>
              <a:pPr>
                <a:defRPr/>
              </a:pPr>
              <a:t>‹#›</a:t>
            </a:fld>
            <a:endParaRPr lang="en-US" altLang="en-US" dirty="0"/>
          </a:p>
        </p:txBody>
      </p:sp>
      <p:cxnSp>
        <p:nvCxnSpPr>
          <p:cNvPr id="10" name="Straight Connector 9">
            <a:extLst>
              <a:ext uri="{FF2B5EF4-FFF2-40B4-BE49-F238E27FC236}">
                <a16:creationId xmlns:a16="http://schemas.microsoft.com/office/drawing/2014/main" id="{B6C9A3B9-D666-4D29-9E7F-CC201F73433E}"/>
              </a:ext>
            </a:extLst>
          </p:cNvPr>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8" descr="logo_new">
            <a:extLst>
              <a:ext uri="{FF2B5EF4-FFF2-40B4-BE49-F238E27FC236}">
                <a16:creationId xmlns:a16="http://schemas.microsoft.com/office/drawing/2014/main" id="{1D3CC673-51A7-4499-9AAC-FBAF8230994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552026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values">
            <a:extLst>
              <a:ext uri="{FF2B5EF4-FFF2-40B4-BE49-F238E27FC236}">
                <a16:creationId xmlns:a16="http://schemas.microsoft.com/office/drawing/2014/main" id="{DC2BDCDE-C810-4DAA-B9E1-3733EDFEEB99}"/>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520267" y="1"/>
            <a:ext cx="6671733"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354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2pPr>
      <a:lvl3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3pPr>
      <a:lvl4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4pPr>
      <a:lvl5pPr algn="l" rtl="0" eaLnBrk="0" fontAlgn="base" hangingPunct="0">
        <a:lnSpc>
          <a:spcPct val="85000"/>
        </a:lnSpc>
        <a:spcBef>
          <a:spcPct val="0"/>
        </a:spcBef>
        <a:spcAft>
          <a:spcPct val="0"/>
        </a:spcAft>
        <a:defRPr sz="4800">
          <a:solidFill>
            <a:srgbClr val="404040"/>
          </a:solidFill>
          <a:latin typeface="Calibri Light" panose="020F0302020204030204" pitchFamily="34" charset="0"/>
        </a:defRPr>
      </a:lvl5pPr>
      <a:lvl6pPr marL="457200" algn="l" rtl="0" fontAlgn="base">
        <a:lnSpc>
          <a:spcPct val="85000"/>
        </a:lnSpc>
        <a:spcBef>
          <a:spcPct val="0"/>
        </a:spcBef>
        <a:spcAft>
          <a:spcPct val="0"/>
        </a:spcAft>
        <a:defRPr sz="4800">
          <a:solidFill>
            <a:srgbClr val="404040"/>
          </a:solidFill>
          <a:latin typeface="Calibri Light" panose="020F0302020204030204" pitchFamily="34" charset="0"/>
        </a:defRPr>
      </a:lvl6pPr>
      <a:lvl7pPr marL="914400" algn="l" rtl="0" fontAlgn="base">
        <a:lnSpc>
          <a:spcPct val="85000"/>
        </a:lnSpc>
        <a:spcBef>
          <a:spcPct val="0"/>
        </a:spcBef>
        <a:spcAft>
          <a:spcPct val="0"/>
        </a:spcAft>
        <a:defRPr sz="4800">
          <a:solidFill>
            <a:srgbClr val="404040"/>
          </a:solidFill>
          <a:latin typeface="Calibri Light" panose="020F0302020204030204" pitchFamily="34" charset="0"/>
        </a:defRPr>
      </a:lvl7pPr>
      <a:lvl8pPr marL="1371600" algn="l" rtl="0" fontAlgn="base">
        <a:lnSpc>
          <a:spcPct val="85000"/>
        </a:lnSpc>
        <a:spcBef>
          <a:spcPct val="0"/>
        </a:spcBef>
        <a:spcAft>
          <a:spcPct val="0"/>
        </a:spcAft>
        <a:defRPr sz="4800">
          <a:solidFill>
            <a:srgbClr val="404040"/>
          </a:solidFill>
          <a:latin typeface="Calibri Light" panose="020F0302020204030204" pitchFamily="34" charset="0"/>
        </a:defRPr>
      </a:lvl8pPr>
      <a:lvl9pPr marL="1828800" algn="l" rtl="0" fontAlgn="base">
        <a:lnSpc>
          <a:spcPct val="85000"/>
        </a:lnSpc>
        <a:spcBef>
          <a:spcPct val="0"/>
        </a:spcBef>
        <a:spcAft>
          <a:spcPct val="0"/>
        </a:spcAft>
        <a:defRPr sz="4800">
          <a:solidFill>
            <a:srgbClr val="404040"/>
          </a:solidFill>
          <a:latin typeface="Calibri Light" panose="020F03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hf4vzpdQ0qE?feature=oembed" TargetMode="Externa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hyperlink" Target="https://www.forbes.com/sites/tracybrower/2020/10/25/how-to-build-community-and-why-it-matters-so-much/?sh=380a495f751b"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newmansociety.org/community-matters/" TargetMode="External"/><Relationship Id="rId4" Type="http://schemas.openxmlformats.org/officeDocument/2006/relationships/hyperlink" Target="https://media.ascensionpress.com/2018/02/08/the-importance-of-christian-communit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0_JoetV3ZTQ?feature=oemb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iblegateway.com/passage/?search=Matthew%206%3A26-34&amp;version=NKJV#fen-NKJV-23310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www.biblegateway.com/passage/?search=Matthew%206%3A26-34&amp;version=NKJV#fen-NKJV-23312c" TargetMode="External"/><Relationship Id="rId4" Type="http://schemas.openxmlformats.org/officeDocument/2006/relationships/hyperlink" Target="https://www.biblegateway.com/passage/?search=Matthew%206%3A26-34&amp;version=NKJV#fen-NKJV-23310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FF821-3126-46E5-8D83-C03CEEFA5F7B}"/>
              </a:ext>
            </a:extLst>
          </p:cNvPr>
          <p:cNvSpPr>
            <a:spLocks noGrp="1"/>
          </p:cNvSpPr>
          <p:nvPr>
            <p:ph type="title"/>
          </p:nvPr>
        </p:nvSpPr>
        <p:spPr>
          <a:xfrm>
            <a:off x="397239" y="287339"/>
            <a:ext cx="10757594" cy="1449387"/>
          </a:xfrm>
        </p:spPr>
        <p:txBody>
          <a:bodyPr/>
          <a:lstStyle/>
          <a:p>
            <a:r>
              <a:rPr lang="en-IE" dirty="0"/>
              <a:t>Introduction for Principal	</a:t>
            </a:r>
          </a:p>
        </p:txBody>
      </p:sp>
      <p:sp>
        <p:nvSpPr>
          <p:cNvPr id="3" name="Content Placeholder 2">
            <a:extLst>
              <a:ext uri="{FF2B5EF4-FFF2-40B4-BE49-F238E27FC236}">
                <a16:creationId xmlns:a16="http://schemas.microsoft.com/office/drawing/2014/main" id="{D8FD03E2-64EB-433F-8EA0-DD3D9D263496}"/>
              </a:ext>
            </a:extLst>
          </p:cNvPr>
          <p:cNvSpPr>
            <a:spLocks noGrp="1"/>
          </p:cNvSpPr>
          <p:nvPr>
            <p:ph idx="1"/>
          </p:nvPr>
        </p:nvSpPr>
        <p:spPr>
          <a:xfrm>
            <a:off x="397239" y="1921215"/>
            <a:ext cx="10757594" cy="4022725"/>
          </a:xfrm>
        </p:spPr>
        <p:txBody>
          <a:bodyPr/>
          <a:lstStyle/>
          <a:p>
            <a:pPr marL="0" indent="0">
              <a:buNone/>
            </a:pPr>
            <a:r>
              <a:rPr lang="en-IE" sz="1400" dirty="0"/>
              <a:t>This short reflection  (it will take 40 minutes at most) can be carried out face-to-face with small groups or online with bigger groups, in line, with public health advice and your own school’s practice and policies.  </a:t>
            </a:r>
          </a:p>
          <a:p>
            <a:pPr marL="0" indent="0">
              <a:buNone/>
            </a:pPr>
            <a:r>
              <a:rPr lang="en-IE" sz="1400" dirty="0"/>
              <a:t>These opening reflections for all year groups focus on Community and draw from the </a:t>
            </a:r>
            <a:r>
              <a:rPr lang="en-IE" sz="1400" dirty="0">
                <a:latin typeface="Gaelic" pitchFamily="2" charset="0"/>
              </a:rPr>
              <a:t>CEIST</a:t>
            </a:r>
            <a:r>
              <a:rPr lang="en-IE" sz="1400" dirty="0"/>
              <a:t> Charter in terms of a rich understanding of community built on the Gospel message of Jesus Christ. The </a:t>
            </a:r>
            <a:r>
              <a:rPr lang="en-IE" sz="1400" dirty="0">
                <a:latin typeface="Gaelic" pitchFamily="2" charset="0"/>
              </a:rPr>
              <a:t>CEIST</a:t>
            </a:r>
            <a:r>
              <a:rPr lang="en-IE" sz="1400" dirty="0"/>
              <a:t> value; creating community is particularly important here.  The following statements from the Charter on Community are important:</a:t>
            </a:r>
          </a:p>
          <a:p>
            <a:pPr marL="355600" indent="-355600">
              <a:buFont typeface="Wingdings" panose="05000000000000000000" pitchFamily="2" charset="2"/>
              <a:buChar char="§"/>
            </a:pPr>
            <a:r>
              <a:rPr lang="en-GB" sz="1400" dirty="0"/>
              <a:t>The Catholic school is an inclusive community ideally built on love and formed by the interaction and collaboration of its various components: students, parents, teachers, non-teaching staff and members of the Board. </a:t>
            </a:r>
          </a:p>
          <a:p>
            <a:pPr marL="355600" indent="-355600">
              <a:buFont typeface="Wingdings" panose="05000000000000000000" pitchFamily="2" charset="2"/>
              <a:buChar char="§"/>
            </a:pPr>
            <a:r>
              <a:rPr lang="en-GB" sz="1400" dirty="0"/>
              <a:t>Creating Community: Our schools are faith communities of welcome and hospitality where Gospel values are lived and where there is special care for those most in need.</a:t>
            </a:r>
          </a:p>
          <a:p>
            <a:pPr marL="355600" indent="-355600">
              <a:buFont typeface="Wingdings" panose="05000000000000000000" pitchFamily="2" charset="2"/>
              <a:buChar char="§"/>
            </a:pPr>
            <a:r>
              <a:rPr lang="en-GB" sz="1400" dirty="0"/>
              <a:t>The school is a faith-sharing community rooted in the mission of the Church. It proclaims and lives the Gospel, fostering a personal relationship with God, through Jesus Christ</a:t>
            </a:r>
          </a:p>
          <a:p>
            <a:pPr marL="355600" indent="-355600">
              <a:buFont typeface="Wingdings" panose="05000000000000000000" pitchFamily="2" charset="2"/>
              <a:buChar char="§"/>
            </a:pPr>
            <a:r>
              <a:rPr lang="en-GB" sz="1400" dirty="0"/>
              <a:t>The rich diversity of the school community and the spiritual life of each person are celebrated and enhanced through reflection, prayer, the Eucharist and other Sacraments, liturgy, symbols and rituals</a:t>
            </a:r>
          </a:p>
          <a:p>
            <a:pPr marL="355600" indent="-355600">
              <a:buFont typeface="Wingdings" panose="05000000000000000000" pitchFamily="2" charset="2"/>
              <a:buChar char="§"/>
            </a:pPr>
            <a:r>
              <a:rPr lang="en-GB" sz="1400" dirty="0"/>
              <a:t>A </a:t>
            </a:r>
            <a:r>
              <a:rPr lang="en-GB" sz="1400" dirty="0">
                <a:latin typeface="Gaelic" pitchFamily="2" charset="0"/>
              </a:rPr>
              <a:t>CEIST</a:t>
            </a:r>
            <a:r>
              <a:rPr lang="en-GB" sz="1400" dirty="0"/>
              <a:t> school is a faith-community that is characterised by the quality of its personal relationships.</a:t>
            </a:r>
            <a:endParaRPr lang="en-IE" sz="1400" dirty="0"/>
          </a:p>
          <a:p>
            <a:pPr marL="0" indent="0">
              <a:buNone/>
            </a:pPr>
            <a:r>
              <a:rPr lang="en-IE" sz="1400" dirty="0"/>
              <a:t>Your own school’s sense of community and living out of community is of central importance in these and all reflections.</a:t>
            </a:r>
            <a:endParaRPr lang="en-GB" sz="1400" dirty="0"/>
          </a:p>
        </p:txBody>
      </p:sp>
    </p:spTree>
    <p:extLst>
      <p:ext uri="{BB962C8B-B14F-4D97-AF65-F5344CB8AC3E}">
        <p14:creationId xmlns:p14="http://schemas.microsoft.com/office/powerpoint/2010/main" val="2536138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98515-253B-4EA5-9821-1B932B59CEE5}"/>
              </a:ext>
            </a:extLst>
          </p:cNvPr>
          <p:cNvSpPr>
            <a:spLocks noGrp="1"/>
          </p:cNvSpPr>
          <p:nvPr>
            <p:ph type="title"/>
          </p:nvPr>
        </p:nvSpPr>
        <p:spPr/>
        <p:txBody>
          <a:bodyPr/>
          <a:lstStyle/>
          <a:p>
            <a:r>
              <a:rPr lang="en-GB" dirty="0"/>
              <a:t>And in Judaism</a:t>
            </a:r>
            <a:endParaRPr lang="en-IE" dirty="0"/>
          </a:p>
        </p:txBody>
      </p:sp>
      <p:pic>
        <p:nvPicPr>
          <p:cNvPr id="3074" name="Picture 2" descr="Top 25 Bible Verses For Faith - Scriptures to Strengthen Your Trust in God">
            <a:extLst>
              <a:ext uri="{FF2B5EF4-FFF2-40B4-BE49-F238E27FC236}">
                <a16:creationId xmlns:a16="http://schemas.microsoft.com/office/drawing/2014/main" id="{2F405C03-CA5C-447F-9ED3-0088E0466D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5151" y="1821987"/>
            <a:ext cx="8531805" cy="4457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8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71AC4-101D-4FC4-903D-BF954883961E}"/>
              </a:ext>
            </a:extLst>
          </p:cNvPr>
          <p:cNvSpPr>
            <a:spLocks noGrp="1"/>
          </p:cNvSpPr>
          <p:nvPr>
            <p:ph type="title"/>
          </p:nvPr>
        </p:nvSpPr>
        <p:spPr/>
        <p:txBody>
          <a:bodyPr/>
          <a:lstStyle/>
          <a:p>
            <a:r>
              <a:rPr lang="en-GB" dirty="0"/>
              <a:t>We pause to pray</a:t>
            </a:r>
            <a:endParaRPr lang="en-IE" dirty="0"/>
          </a:p>
        </p:txBody>
      </p:sp>
      <p:sp>
        <p:nvSpPr>
          <p:cNvPr id="3" name="Content Placeholder 2">
            <a:extLst>
              <a:ext uri="{FF2B5EF4-FFF2-40B4-BE49-F238E27FC236}">
                <a16:creationId xmlns:a16="http://schemas.microsoft.com/office/drawing/2014/main" id="{72085D4C-6B53-49CE-8F45-2F0F9EF3FE7E}"/>
              </a:ext>
            </a:extLst>
          </p:cNvPr>
          <p:cNvSpPr>
            <a:spLocks noGrp="1"/>
          </p:cNvSpPr>
          <p:nvPr>
            <p:ph idx="1"/>
          </p:nvPr>
        </p:nvSpPr>
        <p:spPr/>
        <p:txBody>
          <a:bodyPr/>
          <a:lstStyle/>
          <a:p>
            <a:endParaRPr lang="en-GB" dirty="0"/>
          </a:p>
          <a:p>
            <a:r>
              <a:rPr lang="en-IE" dirty="0"/>
              <a:t>God of love, bless us with courage to really throw ourselves into TY so that we can enjoy it and learn from it, becoming wiser and more mature because of all that we do and learn.  Lord hear us.</a:t>
            </a:r>
          </a:p>
          <a:p>
            <a:r>
              <a:rPr lang="en-IE" dirty="0"/>
              <a:t>God of love, bless us with a sense of our year group, teachers, families and friends supporting us. Help us to recognise the efforts of the school community to give us the best experience we can have of TY this year.  Help us to be grateful.  Lord hear us.</a:t>
            </a:r>
          </a:p>
          <a:p>
            <a:r>
              <a:rPr lang="en-IE" dirty="0"/>
              <a:t>God of love, give us a sense of fun this year; a chance to have something new and different happen in our lives and a chance to live life to the full because of it.  Lord hear us.</a:t>
            </a:r>
          </a:p>
          <a:p>
            <a:r>
              <a:rPr lang="en-IE" dirty="0"/>
              <a:t>God of love, bless our friends with courage so that we can all enjoy this year fully together.  Lord hear us.</a:t>
            </a:r>
          </a:p>
        </p:txBody>
      </p:sp>
    </p:spTree>
    <p:extLst>
      <p:ext uri="{BB962C8B-B14F-4D97-AF65-F5344CB8AC3E}">
        <p14:creationId xmlns:p14="http://schemas.microsoft.com/office/powerpoint/2010/main" val="94599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A8A1-7A67-404D-AA47-29ED618F9FD7}"/>
              </a:ext>
            </a:extLst>
          </p:cNvPr>
          <p:cNvSpPr>
            <a:spLocks noGrp="1"/>
          </p:cNvSpPr>
          <p:nvPr>
            <p:ph type="title"/>
          </p:nvPr>
        </p:nvSpPr>
        <p:spPr/>
        <p:txBody>
          <a:bodyPr>
            <a:normAutofit/>
          </a:bodyPr>
          <a:lstStyle/>
          <a:p>
            <a:r>
              <a:rPr lang="en-IE" sz="3200" dirty="0"/>
              <a:t>And the people here to help us build our sense of community</a:t>
            </a:r>
          </a:p>
        </p:txBody>
      </p:sp>
    </p:spTree>
    <p:extLst>
      <p:ext uri="{BB962C8B-B14F-4D97-AF65-F5344CB8AC3E}">
        <p14:creationId xmlns:p14="http://schemas.microsoft.com/office/powerpoint/2010/main" val="478565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E1F31-49AC-4FCC-945E-477D4ADCA447}"/>
              </a:ext>
            </a:extLst>
          </p:cNvPr>
          <p:cNvSpPr>
            <a:spLocks noGrp="1"/>
          </p:cNvSpPr>
          <p:nvPr>
            <p:ph type="title"/>
          </p:nvPr>
        </p:nvSpPr>
        <p:spPr/>
        <p:txBody>
          <a:bodyPr/>
          <a:lstStyle/>
          <a:p>
            <a:r>
              <a:rPr lang="en-GB" dirty="0"/>
              <a:t>Leap of faith resolutions!</a:t>
            </a:r>
            <a:endParaRPr lang="en-IE" dirty="0"/>
          </a:p>
        </p:txBody>
      </p:sp>
    </p:spTree>
    <p:extLst>
      <p:ext uri="{BB962C8B-B14F-4D97-AF65-F5344CB8AC3E}">
        <p14:creationId xmlns:p14="http://schemas.microsoft.com/office/powerpoint/2010/main" val="1318880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hristopher - Leap Of Faith (Official Music Video)">
            <a:hlinkClick r:id="" action="ppaction://media"/>
            <a:extLst>
              <a:ext uri="{FF2B5EF4-FFF2-40B4-BE49-F238E27FC236}">
                <a16:creationId xmlns:a16="http://schemas.microsoft.com/office/drawing/2014/main" id="{A120A842-0E34-4ED4-B1CF-45C006E19048}"/>
              </a:ext>
            </a:extLst>
          </p:cNvPr>
          <p:cNvPicPr>
            <a:picLocks noGrp="1" noRot="1" noChangeAspect="1"/>
          </p:cNvPicPr>
          <p:nvPr>
            <p:ph idx="1"/>
            <a:videoFile r:link="rId1"/>
          </p:nvPr>
        </p:nvPicPr>
        <p:blipFill>
          <a:blip r:embed="rId4"/>
          <a:stretch>
            <a:fillRect/>
          </a:stretch>
        </p:blipFill>
        <p:spPr>
          <a:xfrm>
            <a:off x="1811908" y="1846263"/>
            <a:ext cx="7875017" cy="4449341"/>
          </a:xfrm>
          <a:prstGeom prst="rect">
            <a:avLst/>
          </a:prstGeom>
        </p:spPr>
      </p:pic>
    </p:spTree>
    <p:extLst>
      <p:ext uri="{BB962C8B-B14F-4D97-AF65-F5344CB8AC3E}">
        <p14:creationId xmlns:p14="http://schemas.microsoft.com/office/powerpoint/2010/main" val="306007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84ED2-BC7C-4955-ADA5-BF2C6B943EBA}"/>
              </a:ext>
            </a:extLst>
          </p:cNvPr>
          <p:cNvSpPr>
            <a:spLocks noGrp="1"/>
          </p:cNvSpPr>
          <p:nvPr>
            <p:ph type="title"/>
          </p:nvPr>
        </p:nvSpPr>
        <p:spPr/>
        <p:txBody>
          <a:bodyPr>
            <a:normAutofit/>
          </a:bodyPr>
          <a:lstStyle/>
          <a:p>
            <a:r>
              <a:rPr lang="en-IE" sz="2800" dirty="0"/>
              <a:t>Other things you might find helpful in terms of background reading</a:t>
            </a:r>
          </a:p>
        </p:txBody>
      </p:sp>
      <p:sp>
        <p:nvSpPr>
          <p:cNvPr id="3" name="Content Placeholder 2">
            <a:extLst>
              <a:ext uri="{FF2B5EF4-FFF2-40B4-BE49-F238E27FC236}">
                <a16:creationId xmlns:a16="http://schemas.microsoft.com/office/drawing/2014/main" id="{2064555D-74EC-482C-A238-93761423DF78}"/>
              </a:ext>
            </a:extLst>
          </p:cNvPr>
          <p:cNvSpPr>
            <a:spLocks noGrp="1"/>
          </p:cNvSpPr>
          <p:nvPr>
            <p:ph idx="1"/>
          </p:nvPr>
        </p:nvSpPr>
        <p:spPr/>
        <p:txBody>
          <a:bodyPr/>
          <a:lstStyle/>
          <a:p>
            <a:r>
              <a:rPr lang="en-IE" dirty="0">
                <a:hlinkClick r:id="rId3"/>
              </a:rPr>
              <a:t>https://www.forbes.com/sites/tracybrower/2020/10/25/how-to-build-community-and-why-it-matters-so-much/?sh=380a495f751b</a:t>
            </a:r>
            <a:r>
              <a:rPr lang="en-IE" dirty="0"/>
              <a:t>   (How to Build Community and Why it Matters so much, Tracey Bower, Forbes Magazine)</a:t>
            </a:r>
          </a:p>
          <a:p>
            <a:r>
              <a:rPr lang="en-IE" dirty="0">
                <a:hlinkClick r:id="rId4"/>
              </a:rPr>
              <a:t>https://media.ascensionpress.com/2018/02/08/the-importance-of-christian-community/</a:t>
            </a:r>
            <a:r>
              <a:rPr lang="en-IE" dirty="0"/>
              <a:t>  (The Importance of Christian Community, Nicolas </a:t>
            </a:r>
            <a:r>
              <a:rPr lang="en-IE" dirty="0" err="1"/>
              <a:t>Lebanca</a:t>
            </a:r>
            <a:r>
              <a:rPr lang="en-IE" dirty="0"/>
              <a:t>, Ascension Press)</a:t>
            </a:r>
          </a:p>
          <a:p>
            <a:r>
              <a:rPr lang="en-IE" dirty="0">
                <a:hlinkClick r:id="rId5"/>
              </a:rPr>
              <a:t>https://newmansociety.org/community-matters/</a:t>
            </a:r>
            <a:r>
              <a:rPr lang="en-IE" dirty="0"/>
              <a:t>  Community Matters to a Catholic School’s Mission</a:t>
            </a:r>
          </a:p>
          <a:p>
            <a:endParaRPr lang="en-IE" dirty="0"/>
          </a:p>
          <a:p>
            <a:endParaRPr lang="en-IE" dirty="0"/>
          </a:p>
        </p:txBody>
      </p:sp>
    </p:spTree>
    <p:extLst>
      <p:ext uri="{BB962C8B-B14F-4D97-AF65-F5344CB8AC3E}">
        <p14:creationId xmlns:p14="http://schemas.microsoft.com/office/powerpoint/2010/main" val="171153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57B6D-A9DF-41B6-81BB-75F372C73AB8}"/>
              </a:ext>
            </a:extLst>
          </p:cNvPr>
          <p:cNvSpPr>
            <a:spLocks noGrp="1"/>
          </p:cNvSpPr>
          <p:nvPr>
            <p:ph type="ctrTitle"/>
          </p:nvPr>
        </p:nvSpPr>
        <p:spPr/>
        <p:txBody>
          <a:bodyPr>
            <a:noAutofit/>
          </a:bodyPr>
          <a:lstStyle/>
          <a:p>
            <a:r>
              <a:rPr lang="en-IE" sz="4800" dirty="0"/>
              <a:t>Opening Year Assembly/Reflection</a:t>
            </a:r>
          </a:p>
        </p:txBody>
      </p:sp>
      <p:sp>
        <p:nvSpPr>
          <p:cNvPr id="3" name="Subtitle 2">
            <a:extLst>
              <a:ext uri="{FF2B5EF4-FFF2-40B4-BE49-F238E27FC236}">
                <a16:creationId xmlns:a16="http://schemas.microsoft.com/office/drawing/2014/main" id="{70487D97-6F6E-4ECE-BF86-8D361F219AA6}"/>
              </a:ext>
            </a:extLst>
          </p:cNvPr>
          <p:cNvSpPr>
            <a:spLocks noGrp="1"/>
          </p:cNvSpPr>
          <p:nvPr>
            <p:ph type="subTitle" idx="1"/>
          </p:nvPr>
        </p:nvSpPr>
        <p:spPr/>
        <p:txBody>
          <a:bodyPr/>
          <a:lstStyle/>
          <a:p>
            <a:r>
              <a:rPr lang="en-IE" dirty="0"/>
              <a:t>Transition Years</a:t>
            </a:r>
          </a:p>
        </p:txBody>
      </p:sp>
      <p:sp>
        <p:nvSpPr>
          <p:cNvPr id="4" name="Rectangle 3">
            <a:extLst>
              <a:ext uri="{FF2B5EF4-FFF2-40B4-BE49-F238E27FC236}">
                <a16:creationId xmlns:a16="http://schemas.microsoft.com/office/drawing/2014/main" id="{273D1638-8FA7-4BCD-B6C5-4DC7A0E44457}"/>
              </a:ext>
            </a:extLst>
          </p:cNvPr>
          <p:cNvSpPr/>
          <p:nvPr/>
        </p:nvSpPr>
        <p:spPr>
          <a:xfrm>
            <a:off x="1097280" y="1857956"/>
            <a:ext cx="2808312"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Calibri" panose="020F0502020204030204"/>
                <a:ea typeface="+mn-ea"/>
                <a:cs typeface="+mn-cs"/>
              </a:rPr>
              <a:t>SCHOOL CREST HERE</a:t>
            </a:r>
          </a:p>
        </p:txBody>
      </p:sp>
    </p:spTree>
    <p:extLst>
      <p:ext uri="{BB962C8B-B14F-4D97-AF65-F5344CB8AC3E}">
        <p14:creationId xmlns:p14="http://schemas.microsoft.com/office/powerpoint/2010/main" val="14592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it candle and a white flower">
            <a:extLst>
              <a:ext uri="{FF2B5EF4-FFF2-40B4-BE49-F238E27FC236}">
                <a16:creationId xmlns:a16="http://schemas.microsoft.com/office/drawing/2014/main" id="{4123BBD8-6459-474B-8129-E2B27508C3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9927" y="1846263"/>
            <a:ext cx="6672676" cy="4449341"/>
          </a:xfrm>
        </p:spPr>
      </p:pic>
    </p:spTree>
    <p:extLst>
      <p:ext uri="{BB962C8B-B14F-4D97-AF65-F5344CB8AC3E}">
        <p14:creationId xmlns:p14="http://schemas.microsoft.com/office/powerpoint/2010/main" val="20391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od-in-Community vs God-the-Loner | Block Island Times">
            <a:extLst>
              <a:ext uri="{FF2B5EF4-FFF2-40B4-BE49-F238E27FC236}">
                <a16:creationId xmlns:a16="http://schemas.microsoft.com/office/drawing/2014/main" id="{1C8E047B-3B81-42DA-AF57-E2F9FC1575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58712" y="1814591"/>
            <a:ext cx="3703303" cy="4502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31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6242-085F-44C8-A5FE-E391A77AE92B}"/>
              </a:ext>
            </a:extLst>
          </p:cNvPr>
          <p:cNvSpPr>
            <a:spLocks noGrp="1"/>
          </p:cNvSpPr>
          <p:nvPr>
            <p:ph type="title"/>
          </p:nvPr>
        </p:nvSpPr>
        <p:spPr>
          <a:xfrm>
            <a:off x="1096433" y="287339"/>
            <a:ext cx="10544878" cy="1449387"/>
          </a:xfrm>
        </p:spPr>
        <p:txBody>
          <a:bodyPr>
            <a:normAutofit/>
          </a:bodyPr>
          <a:lstStyle/>
          <a:p>
            <a:r>
              <a:rPr lang="en-GB" sz="2800" dirty="0"/>
              <a:t>If Transition Year was a bird!  It would be a base jumping barnacle goose!</a:t>
            </a:r>
            <a:endParaRPr lang="en-IE" sz="2800" dirty="0"/>
          </a:p>
        </p:txBody>
      </p:sp>
      <p:sp>
        <p:nvSpPr>
          <p:cNvPr id="3" name="Content Placeholder 2">
            <a:extLst>
              <a:ext uri="{FF2B5EF4-FFF2-40B4-BE49-F238E27FC236}">
                <a16:creationId xmlns:a16="http://schemas.microsoft.com/office/drawing/2014/main" id="{A7476195-2BA9-4EB4-9707-1573A23D6150}"/>
              </a:ext>
            </a:extLst>
          </p:cNvPr>
          <p:cNvSpPr>
            <a:spLocks noGrp="1"/>
          </p:cNvSpPr>
          <p:nvPr>
            <p:ph idx="1"/>
          </p:nvPr>
        </p:nvSpPr>
        <p:spPr/>
        <p:txBody>
          <a:bodyPr/>
          <a:lstStyle/>
          <a:p>
            <a:pPr marL="0" indent="0">
              <a:buNone/>
            </a:pPr>
            <a:r>
              <a:rPr lang="en-IE" dirty="0"/>
              <a:t>On taking a leap of faith and owning your own resilience </a:t>
            </a:r>
          </a:p>
          <a:p>
            <a:endParaRPr lang="en-IE" dirty="0"/>
          </a:p>
        </p:txBody>
      </p:sp>
      <p:pic>
        <p:nvPicPr>
          <p:cNvPr id="4" name="Online Media 3" title="Base-jumping barnacle goose - Life Story: Episode 1 Preview - BBC One">
            <a:hlinkClick r:id="" action="ppaction://media"/>
            <a:extLst>
              <a:ext uri="{FF2B5EF4-FFF2-40B4-BE49-F238E27FC236}">
                <a16:creationId xmlns:a16="http://schemas.microsoft.com/office/drawing/2014/main" id="{8C7A0A2A-2A14-4AF2-A33F-713CE96E2552}"/>
              </a:ext>
            </a:extLst>
          </p:cNvPr>
          <p:cNvPicPr>
            <a:picLocks noRot="1" noChangeAspect="1"/>
          </p:cNvPicPr>
          <p:nvPr>
            <a:videoFile r:link="rId1"/>
          </p:nvPr>
        </p:nvPicPr>
        <p:blipFill>
          <a:blip r:embed="rId4"/>
          <a:stretch>
            <a:fillRect/>
          </a:stretch>
        </p:blipFill>
        <p:spPr>
          <a:xfrm>
            <a:off x="1980848" y="2339593"/>
            <a:ext cx="7001788" cy="3956011"/>
          </a:xfrm>
          <a:prstGeom prst="rect">
            <a:avLst/>
          </a:prstGeom>
        </p:spPr>
      </p:pic>
    </p:spTree>
    <p:extLst>
      <p:ext uri="{BB962C8B-B14F-4D97-AF65-F5344CB8AC3E}">
        <p14:creationId xmlns:p14="http://schemas.microsoft.com/office/powerpoint/2010/main" val="35646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96E22-10D4-4C09-82FD-499F95EF79FD}"/>
              </a:ext>
            </a:extLst>
          </p:cNvPr>
          <p:cNvSpPr>
            <a:spLocks noGrp="1"/>
          </p:cNvSpPr>
          <p:nvPr>
            <p:ph type="title"/>
          </p:nvPr>
        </p:nvSpPr>
        <p:spPr/>
        <p:txBody>
          <a:bodyPr/>
          <a:lstStyle/>
          <a:p>
            <a:r>
              <a:rPr lang="en-GB" dirty="0"/>
              <a:t>New experiences of Transition Year</a:t>
            </a:r>
            <a:endParaRPr lang="en-IE" dirty="0"/>
          </a:p>
        </p:txBody>
      </p:sp>
    </p:spTree>
    <p:extLst>
      <p:ext uri="{BB962C8B-B14F-4D97-AF65-F5344CB8AC3E}">
        <p14:creationId xmlns:p14="http://schemas.microsoft.com/office/powerpoint/2010/main" val="1783579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F876F-B6C8-46A5-AB95-F58DC6523A44}"/>
              </a:ext>
            </a:extLst>
          </p:cNvPr>
          <p:cNvSpPr>
            <a:spLocks noGrp="1"/>
          </p:cNvSpPr>
          <p:nvPr>
            <p:ph type="title"/>
          </p:nvPr>
        </p:nvSpPr>
        <p:spPr/>
        <p:txBody>
          <a:bodyPr/>
          <a:lstStyle/>
          <a:p>
            <a:r>
              <a:rPr lang="en-GB" dirty="0"/>
              <a:t>A reading from the Gospel of Matthew</a:t>
            </a:r>
            <a:endParaRPr lang="en-IE" dirty="0"/>
          </a:p>
        </p:txBody>
      </p:sp>
      <p:sp>
        <p:nvSpPr>
          <p:cNvPr id="3" name="Content Placeholder 2">
            <a:extLst>
              <a:ext uri="{FF2B5EF4-FFF2-40B4-BE49-F238E27FC236}">
                <a16:creationId xmlns:a16="http://schemas.microsoft.com/office/drawing/2014/main" id="{769C0D98-F2BE-4430-B119-6D965AEF70F2}"/>
              </a:ext>
            </a:extLst>
          </p:cNvPr>
          <p:cNvSpPr>
            <a:spLocks noGrp="1"/>
          </p:cNvSpPr>
          <p:nvPr>
            <p:ph idx="1"/>
          </p:nvPr>
        </p:nvSpPr>
        <p:spPr/>
        <p:txBody>
          <a:bodyPr/>
          <a:lstStyle/>
          <a:p>
            <a:pPr algn="l"/>
            <a:r>
              <a:rPr lang="en-GB" b="1" i="0" baseline="30000" dirty="0">
                <a:solidFill>
                  <a:srgbClr val="000000"/>
                </a:solidFill>
                <a:effectLst/>
                <a:latin typeface="system-ui"/>
              </a:rPr>
              <a:t>26 </a:t>
            </a:r>
            <a:r>
              <a:rPr lang="en-GB" b="0" i="0" dirty="0">
                <a:solidFill>
                  <a:srgbClr val="000000"/>
                </a:solidFill>
                <a:effectLst/>
                <a:latin typeface="system-ui"/>
              </a:rPr>
              <a:t>Look at the birds of the air, for they neither sow nor reap nor gather into barns; yet your heavenly Father feeds them. Are you not of more value than they? </a:t>
            </a:r>
            <a:r>
              <a:rPr lang="en-GB" b="1" i="0" baseline="30000" dirty="0">
                <a:solidFill>
                  <a:srgbClr val="000000"/>
                </a:solidFill>
                <a:effectLst/>
                <a:latin typeface="system-ui"/>
              </a:rPr>
              <a:t>27 </a:t>
            </a:r>
            <a:r>
              <a:rPr lang="en-GB" b="0" i="0" dirty="0">
                <a:solidFill>
                  <a:srgbClr val="000000"/>
                </a:solidFill>
                <a:effectLst/>
                <a:latin typeface="system-ui"/>
              </a:rPr>
              <a:t>Which of you by worrying can add one </a:t>
            </a:r>
            <a:r>
              <a:rPr lang="en-GB" b="0" i="0" baseline="30000" dirty="0">
                <a:solidFill>
                  <a:srgbClr val="000000"/>
                </a:solidFill>
                <a:effectLst/>
                <a:latin typeface="system-ui"/>
              </a:rPr>
              <a:t>[</a:t>
            </a:r>
            <a:r>
              <a:rPr lang="en-GB" b="0" i="0" baseline="30000" dirty="0">
                <a:solidFill>
                  <a:srgbClr val="4A4A4A"/>
                </a:solidFill>
                <a:effectLst/>
                <a:latin typeface="system-ui"/>
                <a:hlinkClick r:id="rId3" tooltip="See footnote a"/>
              </a:rPr>
              <a:t>a</a:t>
            </a:r>
            <a:r>
              <a:rPr lang="en-GB" b="0" i="0" baseline="30000" dirty="0">
                <a:solidFill>
                  <a:srgbClr val="000000"/>
                </a:solidFill>
                <a:effectLst/>
                <a:latin typeface="system-ui"/>
              </a:rPr>
              <a:t>]</a:t>
            </a:r>
            <a:r>
              <a:rPr lang="en-GB" b="0" i="0" dirty="0">
                <a:solidFill>
                  <a:srgbClr val="000000"/>
                </a:solidFill>
                <a:effectLst/>
                <a:latin typeface="system-ui"/>
              </a:rPr>
              <a:t>cubit to his </a:t>
            </a:r>
            <a:r>
              <a:rPr lang="en-GB" b="0" i="0" baseline="30000" dirty="0">
                <a:solidFill>
                  <a:srgbClr val="000000"/>
                </a:solidFill>
                <a:effectLst/>
                <a:latin typeface="system-ui"/>
              </a:rPr>
              <a:t>[</a:t>
            </a:r>
            <a:r>
              <a:rPr lang="en-GB" b="0" i="0" baseline="30000" dirty="0">
                <a:solidFill>
                  <a:srgbClr val="4A4A4A"/>
                </a:solidFill>
                <a:effectLst/>
                <a:latin typeface="system-ui"/>
                <a:hlinkClick r:id="rId4" tooltip="See footnote b"/>
              </a:rPr>
              <a:t>b</a:t>
            </a:r>
            <a:r>
              <a:rPr lang="en-GB" b="0" i="0" baseline="30000" dirty="0">
                <a:solidFill>
                  <a:srgbClr val="000000"/>
                </a:solidFill>
                <a:effectLst/>
                <a:latin typeface="system-ui"/>
              </a:rPr>
              <a:t>]</a:t>
            </a:r>
            <a:r>
              <a:rPr lang="en-GB" b="0" i="0" dirty="0">
                <a:solidFill>
                  <a:srgbClr val="000000"/>
                </a:solidFill>
                <a:effectLst/>
                <a:latin typeface="system-ui"/>
              </a:rPr>
              <a:t>stature?</a:t>
            </a:r>
          </a:p>
          <a:p>
            <a:pPr algn="l"/>
            <a:r>
              <a:rPr lang="en-GB" b="1" i="0" baseline="30000" dirty="0">
                <a:solidFill>
                  <a:srgbClr val="000000"/>
                </a:solidFill>
                <a:effectLst/>
                <a:latin typeface="system-ui"/>
              </a:rPr>
              <a:t>28 </a:t>
            </a:r>
            <a:r>
              <a:rPr lang="en-GB" b="0" i="0" dirty="0">
                <a:solidFill>
                  <a:srgbClr val="000000"/>
                </a:solidFill>
                <a:effectLst/>
                <a:latin typeface="system-ui"/>
              </a:rPr>
              <a:t>“So why do you worry about clothing? Consider the lilies of the field, how they grow: they neither toil nor spin; </a:t>
            </a:r>
            <a:r>
              <a:rPr lang="en-GB" b="1" i="0" baseline="30000" dirty="0">
                <a:solidFill>
                  <a:srgbClr val="000000"/>
                </a:solidFill>
                <a:effectLst/>
                <a:latin typeface="system-ui"/>
              </a:rPr>
              <a:t>29 </a:t>
            </a:r>
            <a:r>
              <a:rPr lang="en-GB" b="0" i="0" dirty="0">
                <a:solidFill>
                  <a:srgbClr val="000000"/>
                </a:solidFill>
                <a:effectLst/>
                <a:latin typeface="system-ui"/>
              </a:rPr>
              <a:t>and yet I say to you that even Solomon in all his glory was not </a:t>
            </a:r>
            <a:r>
              <a:rPr lang="en-GB" b="0" i="0" baseline="30000" dirty="0">
                <a:solidFill>
                  <a:srgbClr val="000000"/>
                </a:solidFill>
                <a:effectLst/>
                <a:latin typeface="system-ui"/>
              </a:rPr>
              <a:t>[</a:t>
            </a:r>
            <a:r>
              <a:rPr lang="en-GB" b="0" i="0" baseline="30000" dirty="0">
                <a:solidFill>
                  <a:srgbClr val="4A4A4A"/>
                </a:solidFill>
                <a:effectLst/>
                <a:latin typeface="system-ui"/>
                <a:hlinkClick r:id="rId5" tooltip="See footnote c"/>
              </a:rPr>
              <a:t>c</a:t>
            </a:r>
            <a:r>
              <a:rPr lang="en-GB" b="0" i="0" baseline="30000" dirty="0">
                <a:solidFill>
                  <a:srgbClr val="000000"/>
                </a:solidFill>
                <a:effectLst/>
                <a:latin typeface="system-ui"/>
              </a:rPr>
              <a:t>]</a:t>
            </a:r>
            <a:r>
              <a:rPr lang="en-GB" b="0" i="0" dirty="0">
                <a:solidFill>
                  <a:srgbClr val="000000"/>
                </a:solidFill>
                <a:effectLst/>
                <a:latin typeface="system-ui"/>
              </a:rPr>
              <a:t>arrayed like one of these. </a:t>
            </a:r>
            <a:r>
              <a:rPr lang="en-GB" b="1" i="0" baseline="30000" dirty="0">
                <a:solidFill>
                  <a:srgbClr val="000000"/>
                </a:solidFill>
                <a:effectLst/>
                <a:latin typeface="system-ui"/>
              </a:rPr>
              <a:t>30 </a:t>
            </a:r>
            <a:r>
              <a:rPr lang="en-GB" b="0" i="0" dirty="0">
                <a:solidFill>
                  <a:srgbClr val="000000"/>
                </a:solidFill>
                <a:effectLst/>
                <a:latin typeface="system-ui"/>
              </a:rPr>
              <a:t>Now if God so clothes the grass of the field, which today is, and tomorrow is thrown into the oven, </a:t>
            </a:r>
            <a:r>
              <a:rPr lang="en-GB" b="0" i="1" dirty="0">
                <a:solidFill>
                  <a:srgbClr val="000000"/>
                </a:solidFill>
                <a:effectLst/>
                <a:latin typeface="system-ui"/>
              </a:rPr>
              <a:t>will He</a:t>
            </a:r>
            <a:r>
              <a:rPr lang="en-GB" b="0" i="0" dirty="0">
                <a:solidFill>
                  <a:srgbClr val="000000"/>
                </a:solidFill>
                <a:effectLst/>
                <a:latin typeface="system-ui"/>
              </a:rPr>
              <a:t> not much more </a:t>
            </a:r>
            <a:r>
              <a:rPr lang="en-GB" b="0" i="1" dirty="0">
                <a:solidFill>
                  <a:srgbClr val="000000"/>
                </a:solidFill>
                <a:effectLst/>
                <a:latin typeface="system-ui"/>
              </a:rPr>
              <a:t>clothe</a:t>
            </a:r>
            <a:r>
              <a:rPr lang="en-GB" b="0" i="0" dirty="0">
                <a:solidFill>
                  <a:srgbClr val="000000"/>
                </a:solidFill>
                <a:effectLst/>
                <a:latin typeface="system-ui"/>
              </a:rPr>
              <a:t> you, O you of little faith?</a:t>
            </a:r>
          </a:p>
          <a:p>
            <a:pPr algn="l"/>
            <a:r>
              <a:rPr lang="en-GB" b="1" i="0" baseline="30000" dirty="0">
                <a:solidFill>
                  <a:srgbClr val="000000"/>
                </a:solidFill>
                <a:effectLst/>
                <a:latin typeface="system-ui"/>
              </a:rPr>
              <a:t>31 </a:t>
            </a:r>
            <a:r>
              <a:rPr lang="en-GB" b="0" i="0" dirty="0">
                <a:solidFill>
                  <a:srgbClr val="000000"/>
                </a:solidFill>
                <a:effectLst/>
                <a:latin typeface="system-ui"/>
              </a:rPr>
              <a:t>“Therefore do not worry, saying, ‘What shall we eat?’ or ‘What shall we drink?’ or ‘What shall we wear?’ </a:t>
            </a:r>
            <a:r>
              <a:rPr lang="en-GB" b="1" i="0" baseline="30000" dirty="0">
                <a:solidFill>
                  <a:srgbClr val="000000"/>
                </a:solidFill>
                <a:effectLst/>
                <a:latin typeface="system-ui"/>
              </a:rPr>
              <a:t>32 </a:t>
            </a:r>
            <a:r>
              <a:rPr lang="en-GB" b="0" i="0" dirty="0">
                <a:solidFill>
                  <a:srgbClr val="000000"/>
                </a:solidFill>
                <a:effectLst/>
                <a:latin typeface="system-ui"/>
              </a:rPr>
              <a:t>For after all these things the Gentiles seek. For your heavenly Father knows that you need all these things. </a:t>
            </a:r>
            <a:r>
              <a:rPr lang="en-GB" b="1" i="0" baseline="30000" dirty="0">
                <a:solidFill>
                  <a:srgbClr val="000000"/>
                </a:solidFill>
                <a:effectLst/>
                <a:latin typeface="system-ui"/>
              </a:rPr>
              <a:t>33 </a:t>
            </a:r>
            <a:r>
              <a:rPr lang="en-GB" b="0" i="0" dirty="0">
                <a:solidFill>
                  <a:srgbClr val="000000"/>
                </a:solidFill>
                <a:effectLst/>
                <a:latin typeface="system-ui"/>
              </a:rPr>
              <a:t>But seek first the kingdom of God and His righteousness, and all these things shall be added to you. </a:t>
            </a:r>
            <a:r>
              <a:rPr lang="en-GB" b="1" i="0" baseline="30000" dirty="0">
                <a:solidFill>
                  <a:srgbClr val="000000"/>
                </a:solidFill>
                <a:effectLst/>
                <a:latin typeface="system-ui"/>
              </a:rPr>
              <a:t>34 </a:t>
            </a:r>
            <a:r>
              <a:rPr lang="en-GB" b="0" i="0" dirty="0">
                <a:solidFill>
                  <a:srgbClr val="000000"/>
                </a:solidFill>
                <a:effectLst/>
                <a:latin typeface="system-ui"/>
              </a:rPr>
              <a:t>Therefore do not worry about tomorrow, for tomorrow will worry about its own things. Sufficient for the day </a:t>
            </a:r>
            <a:r>
              <a:rPr lang="en-GB" b="0" i="1" dirty="0">
                <a:solidFill>
                  <a:srgbClr val="000000"/>
                </a:solidFill>
                <a:effectLst/>
                <a:latin typeface="system-ui"/>
              </a:rPr>
              <a:t>is</a:t>
            </a:r>
            <a:r>
              <a:rPr lang="en-GB" b="0" i="0" dirty="0">
                <a:solidFill>
                  <a:srgbClr val="000000"/>
                </a:solidFill>
                <a:effectLst/>
                <a:latin typeface="system-ui"/>
              </a:rPr>
              <a:t> its own trouble.</a:t>
            </a:r>
          </a:p>
          <a:p>
            <a:pPr algn="l"/>
            <a:r>
              <a:rPr lang="en-GB" dirty="0">
                <a:solidFill>
                  <a:srgbClr val="000000"/>
                </a:solidFill>
                <a:latin typeface="system-ui"/>
              </a:rPr>
              <a:t>The word of the Lord.</a:t>
            </a:r>
            <a:endParaRPr lang="en-GB" b="0" i="0" dirty="0">
              <a:solidFill>
                <a:srgbClr val="000000"/>
              </a:solidFill>
              <a:effectLst/>
              <a:latin typeface="system-ui"/>
            </a:endParaRPr>
          </a:p>
          <a:p>
            <a:endParaRPr lang="en-IE" dirty="0"/>
          </a:p>
        </p:txBody>
      </p:sp>
    </p:spTree>
    <p:extLst>
      <p:ext uri="{BB962C8B-B14F-4D97-AF65-F5344CB8AC3E}">
        <p14:creationId xmlns:p14="http://schemas.microsoft.com/office/powerpoint/2010/main" val="134919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60D6-5AD8-4D97-B452-AE3C57BF6AB5}"/>
              </a:ext>
            </a:extLst>
          </p:cNvPr>
          <p:cNvSpPr>
            <a:spLocks noGrp="1"/>
          </p:cNvSpPr>
          <p:nvPr>
            <p:ph type="title"/>
          </p:nvPr>
        </p:nvSpPr>
        <p:spPr/>
        <p:txBody>
          <a:bodyPr/>
          <a:lstStyle/>
          <a:p>
            <a:r>
              <a:rPr lang="en-GB" dirty="0"/>
              <a:t>And is Islam as well.</a:t>
            </a:r>
            <a:endParaRPr lang="en-IE" dirty="0"/>
          </a:p>
        </p:txBody>
      </p:sp>
      <p:pic>
        <p:nvPicPr>
          <p:cNvPr id="2050" name="Picture 2" descr="About Islam on Twitter: &quot;Trust Allah #Islam #Quran #IslamicQuotes… &quot;">
            <a:extLst>
              <a:ext uri="{FF2B5EF4-FFF2-40B4-BE49-F238E27FC236}">
                <a16:creationId xmlns:a16="http://schemas.microsoft.com/office/drawing/2014/main" id="{489FF605-73D6-44A7-BE55-CDE4746E19E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65386" y="1853077"/>
            <a:ext cx="3919337" cy="43869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uran Hour">
            <a:extLst>
              <a:ext uri="{FF2B5EF4-FFF2-40B4-BE49-F238E27FC236}">
                <a16:creationId xmlns:a16="http://schemas.microsoft.com/office/drawing/2014/main" id="{F1DD123C-4874-45B8-83C7-ACCAFDBE57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7310" y="1853076"/>
            <a:ext cx="3511943" cy="4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722229"/>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373545"/>
      </a:dk2>
      <a:lt2>
        <a:srgbClr val="DCD8DC"/>
      </a:lt2>
      <a:accent1>
        <a:srgbClr val="AD84C6"/>
      </a:accent1>
      <a:accent2>
        <a:srgbClr val="DCD8DC"/>
      </a:accent2>
      <a:accent3>
        <a:srgbClr val="5D739A"/>
      </a:accent3>
      <a:accent4>
        <a:srgbClr val="6997AF"/>
      </a:accent4>
      <a:accent5>
        <a:srgbClr val="84ACB6"/>
      </a:accent5>
      <a:accent6>
        <a:srgbClr val="6F8183"/>
      </a:accent6>
      <a:hlink>
        <a:srgbClr val="69A020"/>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0156E006FA094C9D57A13442AF0104" ma:contentTypeVersion="13" ma:contentTypeDescription="Create a new document." ma:contentTypeScope="" ma:versionID="3951e453c3c0e0538fbf923a15136378">
  <xsd:schema xmlns:xsd="http://www.w3.org/2001/XMLSchema" xmlns:xs="http://www.w3.org/2001/XMLSchema" xmlns:p="http://schemas.microsoft.com/office/2006/metadata/properties" xmlns:ns2="61be3005-3fc6-43ef-a9b9-c786d021b133" xmlns:ns3="bb94c851-43f3-45cf-b37a-9816b2d32aea" targetNamespace="http://schemas.microsoft.com/office/2006/metadata/properties" ma:root="true" ma:fieldsID="0c1410cccc260264831a455c4486554f" ns2:_="" ns3:_="">
    <xsd:import namespace="61be3005-3fc6-43ef-a9b9-c786d021b133"/>
    <xsd:import namespace="bb94c851-43f3-45cf-b37a-9816b2d32ae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be3005-3fc6-43ef-a9b9-c786d021b1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94c851-43f3-45cf-b37a-9816b2d32ae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7F5A854-3481-48F5-AD03-4E22C037218A}">
  <ds:schemaRefs>
    <ds:schemaRef ds:uri="http://schemas.microsoft.com/sharepoint/v3/contenttype/forms"/>
  </ds:schemaRefs>
</ds:datastoreItem>
</file>

<file path=customXml/itemProps2.xml><?xml version="1.0" encoding="utf-8"?>
<ds:datastoreItem xmlns:ds="http://schemas.openxmlformats.org/officeDocument/2006/customXml" ds:itemID="{6AA28D5D-ABFA-4BF4-AD79-B9C21AC6FB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be3005-3fc6-43ef-a9b9-c786d021b133"/>
    <ds:schemaRef ds:uri="bb94c851-43f3-45cf-b37a-9816b2d32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30EBE5-42F9-4910-8E3D-BA8A68C9177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104</TotalTime>
  <Words>1381</Words>
  <Application>Microsoft Office PowerPoint</Application>
  <PresentationFormat>Widescreen</PresentationFormat>
  <Paragraphs>88</Paragraphs>
  <Slides>14</Slides>
  <Notes>12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Calibri Light</vt:lpstr>
      <vt:lpstr>Gaelic</vt:lpstr>
      <vt:lpstr>system-ui</vt:lpstr>
      <vt:lpstr>Wingdings</vt:lpstr>
      <vt:lpstr>Retrospect</vt:lpstr>
      <vt:lpstr>Introduction for Principal </vt:lpstr>
      <vt:lpstr>Other things you might find helpful in terms of background reading</vt:lpstr>
      <vt:lpstr>Opening Year Assembly/Reflection</vt:lpstr>
      <vt:lpstr>PowerPoint Presentation</vt:lpstr>
      <vt:lpstr>PowerPoint Presentation</vt:lpstr>
      <vt:lpstr>If Transition Year was a bird!  It would be a base jumping barnacle goose!</vt:lpstr>
      <vt:lpstr>New experiences of Transition Year</vt:lpstr>
      <vt:lpstr>A reading from the Gospel of Matthew</vt:lpstr>
      <vt:lpstr>And is Islam as well.</vt:lpstr>
      <vt:lpstr>And in Judaism</vt:lpstr>
      <vt:lpstr>We pause to pray</vt:lpstr>
      <vt:lpstr>And the people here to help us build our sense of community</vt:lpstr>
      <vt:lpstr>Leap of faith resolutions!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for Principal</dc:title>
  <dc:creator>Kate Liffey</dc:creator>
  <cp:lastModifiedBy>Helena McKenna</cp:lastModifiedBy>
  <cp:revision>2</cp:revision>
  <dcterms:created xsi:type="dcterms:W3CDTF">2021-07-12T10:51:28Z</dcterms:created>
  <dcterms:modified xsi:type="dcterms:W3CDTF">2021-08-15T17:33:54Z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0x0101000F0156E006FA094C9D57A13442AF0104</vt:lpwstr>
  </property>
</Properties>
</file>