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483" r:id="rId5"/>
    <p:sldId id="507" r:id="rId6"/>
    <p:sldId id="472" r:id="rId7"/>
    <p:sldId id="508" r:id="rId8"/>
    <p:sldId id="510" r:id="rId9"/>
    <p:sldId id="509" r:id="rId10"/>
    <p:sldId id="499" r:id="rId11"/>
    <p:sldId id="500" r:id="rId12"/>
    <p:sldId id="501" r:id="rId13"/>
    <p:sldId id="502" r:id="rId14"/>
    <p:sldId id="511" r:id="rId15"/>
    <p:sldId id="503" r:id="rId16"/>
    <p:sldId id="515" r:id="rId17"/>
    <p:sldId id="514" r:id="rId18"/>
    <p:sldId id="504" r:id="rId19"/>
    <p:sldId id="513" r:id="rId20"/>
    <p:sldId id="5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69242" autoAdjust="0"/>
  </p:normalViewPr>
  <p:slideViewPr>
    <p:cSldViewPr snapToGrid="0">
      <p:cViewPr varScale="1">
        <p:scale>
          <a:sx n="61" d="100"/>
          <a:sy n="61" d="100"/>
        </p:scale>
        <p:origin x="903"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McKenna" userId="c45e408a-5880-4300-8dc4-3828b5efde3b" providerId="ADAL" clId="{9A178266-9CF0-4E75-B62E-095FD61B326C}"/>
    <pc:docChg chg="custSel modSld">
      <pc:chgData name="Helena McKenna" userId="c45e408a-5880-4300-8dc4-3828b5efde3b" providerId="ADAL" clId="{9A178266-9CF0-4E75-B62E-095FD61B326C}" dt="2021-08-15T17:23:00.137" v="38" actId="14100"/>
      <pc:docMkLst>
        <pc:docMk/>
      </pc:docMkLst>
      <pc:sldChg chg="modSp mod">
        <pc:chgData name="Helena McKenna" userId="c45e408a-5880-4300-8dc4-3828b5efde3b" providerId="ADAL" clId="{9A178266-9CF0-4E75-B62E-095FD61B326C}" dt="2021-08-15T17:17:47.733" v="5" actId="179"/>
        <pc:sldMkLst>
          <pc:docMk/>
          <pc:sldMk cId="2536138444" sldId="483"/>
        </pc:sldMkLst>
        <pc:spChg chg="mod">
          <ac:chgData name="Helena McKenna" userId="c45e408a-5880-4300-8dc4-3828b5efde3b" providerId="ADAL" clId="{9A178266-9CF0-4E75-B62E-095FD61B326C}" dt="2021-08-15T17:17:47.733" v="5" actId="179"/>
          <ac:spMkLst>
            <pc:docMk/>
            <pc:sldMk cId="2536138444" sldId="483"/>
            <ac:spMk id="3" creationId="{D8FD03E2-64EB-433F-8EA0-DD3D9D263496}"/>
          </ac:spMkLst>
        </pc:spChg>
      </pc:sldChg>
      <pc:sldChg chg="delSp modSp mod">
        <pc:chgData name="Helena McKenna" userId="c45e408a-5880-4300-8dc4-3828b5efde3b" providerId="ADAL" clId="{9A178266-9CF0-4E75-B62E-095FD61B326C}" dt="2021-08-15T17:19:01.430" v="18" actId="1076"/>
        <pc:sldMkLst>
          <pc:docMk/>
          <pc:sldMk cId="2737879182" sldId="499"/>
        </pc:sldMkLst>
        <pc:spChg chg="del">
          <ac:chgData name="Helena McKenna" userId="c45e408a-5880-4300-8dc4-3828b5efde3b" providerId="ADAL" clId="{9A178266-9CF0-4E75-B62E-095FD61B326C}" dt="2021-08-15T17:18:53.584" v="16" actId="478"/>
          <ac:spMkLst>
            <pc:docMk/>
            <pc:sldMk cId="2737879182" sldId="499"/>
            <ac:spMk id="2" creationId="{20B1E8C8-86AA-416D-BFC5-5FAC5479E978}"/>
          </ac:spMkLst>
        </pc:spChg>
        <pc:picChg chg="mod">
          <ac:chgData name="Helena McKenna" userId="c45e408a-5880-4300-8dc4-3828b5efde3b" providerId="ADAL" clId="{9A178266-9CF0-4E75-B62E-095FD61B326C}" dt="2021-08-15T17:19:01.430" v="18" actId="1076"/>
          <ac:picMkLst>
            <pc:docMk/>
            <pc:sldMk cId="2737879182" sldId="499"/>
            <ac:picMk id="1026" creationId="{E4CBB524-434C-4887-ADA7-205E99B13195}"/>
          </ac:picMkLst>
        </pc:picChg>
      </pc:sldChg>
      <pc:sldChg chg="modSp">
        <pc:chgData name="Helena McKenna" userId="c45e408a-5880-4300-8dc4-3828b5efde3b" providerId="ADAL" clId="{9A178266-9CF0-4E75-B62E-095FD61B326C}" dt="2021-08-15T17:19:21.159" v="19" actId="14100"/>
        <pc:sldMkLst>
          <pc:docMk/>
          <pc:sldMk cId="3717739170" sldId="501"/>
        </pc:sldMkLst>
        <pc:picChg chg="mod">
          <ac:chgData name="Helena McKenna" userId="c45e408a-5880-4300-8dc4-3828b5efde3b" providerId="ADAL" clId="{9A178266-9CF0-4E75-B62E-095FD61B326C}" dt="2021-08-15T17:19:21.159" v="19" actId="14100"/>
          <ac:picMkLst>
            <pc:docMk/>
            <pc:sldMk cId="3717739170" sldId="501"/>
            <ac:picMk id="4" creationId="{3262D65B-79C1-4CBD-B7D3-88542DFF9C30}"/>
          </ac:picMkLst>
        </pc:picChg>
      </pc:sldChg>
      <pc:sldChg chg="delSp modSp mod">
        <pc:chgData name="Helena McKenna" userId="c45e408a-5880-4300-8dc4-3828b5efde3b" providerId="ADAL" clId="{9A178266-9CF0-4E75-B62E-095FD61B326C}" dt="2021-08-15T17:20:29.456" v="33" actId="14100"/>
        <pc:sldMkLst>
          <pc:docMk/>
          <pc:sldMk cId="745074795" sldId="503"/>
        </pc:sldMkLst>
        <pc:spChg chg="del">
          <ac:chgData name="Helena McKenna" userId="c45e408a-5880-4300-8dc4-3828b5efde3b" providerId="ADAL" clId="{9A178266-9CF0-4E75-B62E-095FD61B326C}" dt="2021-08-15T17:19:47.734" v="24" actId="478"/>
          <ac:spMkLst>
            <pc:docMk/>
            <pc:sldMk cId="745074795" sldId="503"/>
            <ac:spMk id="2" creationId="{854BF60A-B20F-4BF3-92D2-BA53319F3DED}"/>
          </ac:spMkLst>
        </pc:spChg>
        <pc:picChg chg="mod">
          <ac:chgData name="Helena McKenna" userId="c45e408a-5880-4300-8dc4-3828b5efde3b" providerId="ADAL" clId="{9A178266-9CF0-4E75-B62E-095FD61B326C}" dt="2021-08-15T17:20:26.432" v="32" actId="14100"/>
          <ac:picMkLst>
            <pc:docMk/>
            <pc:sldMk cId="745074795" sldId="503"/>
            <ac:picMk id="4" creationId="{11B1D310-19C4-47E9-8947-4753C2765B87}"/>
          </ac:picMkLst>
        </pc:picChg>
        <pc:picChg chg="mod">
          <ac:chgData name="Helena McKenna" userId="c45e408a-5880-4300-8dc4-3828b5efde3b" providerId="ADAL" clId="{9A178266-9CF0-4E75-B62E-095FD61B326C}" dt="2021-08-15T17:20:29.456" v="33" actId="14100"/>
          <ac:picMkLst>
            <pc:docMk/>
            <pc:sldMk cId="745074795" sldId="503"/>
            <ac:picMk id="4098" creationId="{F8E2B8EA-E7CB-48CB-96C8-795E92CF110C}"/>
          </ac:picMkLst>
        </pc:picChg>
      </pc:sldChg>
      <pc:sldChg chg="modSp">
        <pc:chgData name="Helena McKenna" userId="c45e408a-5880-4300-8dc4-3828b5efde3b" providerId="ADAL" clId="{9A178266-9CF0-4E75-B62E-095FD61B326C}" dt="2021-08-15T17:23:00.137" v="38" actId="14100"/>
        <pc:sldMkLst>
          <pc:docMk/>
          <pc:sldMk cId="3149313871" sldId="505"/>
        </pc:sldMkLst>
        <pc:picChg chg="mod">
          <ac:chgData name="Helena McKenna" userId="c45e408a-5880-4300-8dc4-3828b5efde3b" providerId="ADAL" clId="{9A178266-9CF0-4E75-B62E-095FD61B326C}" dt="2021-08-15T17:23:00.137" v="38" actId="14100"/>
          <ac:picMkLst>
            <pc:docMk/>
            <pc:sldMk cId="3149313871" sldId="505"/>
            <ac:picMk id="4" creationId="{9BEB0AB6-10D2-4A8F-BF42-E7A513A27D43}"/>
          </ac:picMkLst>
        </pc:picChg>
      </pc:sldChg>
      <pc:sldChg chg="modSp">
        <pc:chgData name="Helena McKenna" userId="c45e408a-5880-4300-8dc4-3828b5efde3b" providerId="ADAL" clId="{9A178266-9CF0-4E75-B62E-095FD61B326C}" dt="2021-08-15T17:17:59.850" v="7" actId="1076"/>
        <pc:sldMkLst>
          <pc:docMk/>
          <pc:sldMk cId="1711534910" sldId="507"/>
        </pc:sldMkLst>
        <pc:spChg chg="mod">
          <ac:chgData name="Helena McKenna" userId="c45e408a-5880-4300-8dc4-3828b5efde3b" providerId="ADAL" clId="{9A178266-9CF0-4E75-B62E-095FD61B326C}" dt="2021-08-15T17:17:59.850" v="7" actId="1076"/>
          <ac:spMkLst>
            <pc:docMk/>
            <pc:sldMk cId="1711534910" sldId="507"/>
            <ac:spMk id="3" creationId="{2064555D-74EC-482C-A238-93761423DF78}"/>
          </ac:spMkLst>
        </pc:spChg>
      </pc:sldChg>
      <pc:sldChg chg="delSp modSp mod">
        <pc:chgData name="Helena McKenna" userId="c45e408a-5880-4300-8dc4-3828b5efde3b" providerId="ADAL" clId="{9A178266-9CF0-4E75-B62E-095FD61B326C}" dt="2021-08-15T17:18:18.733" v="10" actId="1076"/>
        <pc:sldMkLst>
          <pc:docMk/>
          <pc:sldMk cId="203911060" sldId="508"/>
        </pc:sldMkLst>
        <pc:spChg chg="del">
          <ac:chgData name="Helena McKenna" userId="c45e408a-5880-4300-8dc4-3828b5efde3b" providerId="ADAL" clId="{9A178266-9CF0-4E75-B62E-095FD61B326C}" dt="2021-08-15T17:18:10.404" v="8" actId="478"/>
          <ac:spMkLst>
            <pc:docMk/>
            <pc:sldMk cId="203911060" sldId="508"/>
            <ac:spMk id="2" creationId="{9B63D9EA-9B03-4B4C-B52E-6ABDF9557438}"/>
          </ac:spMkLst>
        </pc:spChg>
        <pc:picChg chg="mod">
          <ac:chgData name="Helena McKenna" userId="c45e408a-5880-4300-8dc4-3828b5efde3b" providerId="ADAL" clId="{9A178266-9CF0-4E75-B62E-095FD61B326C}" dt="2021-08-15T17:18:18.733" v="10" actId="1076"/>
          <ac:picMkLst>
            <pc:docMk/>
            <pc:sldMk cId="203911060" sldId="508"/>
            <ac:picMk id="5" creationId="{4123BBD8-6459-474B-8129-E2B27508C341}"/>
          </ac:picMkLst>
        </pc:picChg>
      </pc:sldChg>
      <pc:sldChg chg="delSp modSp mod">
        <pc:chgData name="Helena McKenna" userId="c45e408a-5880-4300-8dc4-3828b5efde3b" providerId="ADAL" clId="{9A178266-9CF0-4E75-B62E-095FD61B326C}" dt="2021-08-15T17:18:47.484" v="15" actId="14100"/>
        <pc:sldMkLst>
          <pc:docMk/>
          <pc:sldMk cId="816047919" sldId="509"/>
        </pc:sldMkLst>
        <pc:spChg chg="del">
          <ac:chgData name="Helena McKenna" userId="c45e408a-5880-4300-8dc4-3828b5efde3b" providerId="ADAL" clId="{9A178266-9CF0-4E75-B62E-095FD61B326C}" dt="2021-08-15T17:18:35.602" v="13" actId="478"/>
          <ac:spMkLst>
            <pc:docMk/>
            <pc:sldMk cId="816047919" sldId="509"/>
            <ac:spMk id="2" creationId="{E07D498F-FEAA-43FF-8940-D8E9D9ECFE0E}"/>
          </ac:spMkLst>
        </pc:spChg>
        <pc:picChg chg="mod">
          <ac:chgData name="Helena McKenna" userId="c45e408a-5880-4300-8dc4-3828b5efde3b" providerId="ADAL" clId="{9A178266-9CF0-4E75-B62E-095FD61B326C}" dt="2021-08-15T17:18:47.484" v="15" actId="14100"/>
          <ac:picMkLst>
            <pc:docMk/>
            <pc:sldMk cId="816047919" sldId="509"/>
            <ac:picMk id="2050" creationId="{C9DE6476-AC2A-48E1-9F92-0D339F096179}"/>
          </ac:picMkLst>
        </pc:picChg>
      </pc:sldChg>
      <pc:sldChg chg="delSp modSp mod">
        <pc:chgData name="Helena McKenna" userId="c45e408a-5880-4300-8dc4-3828b5efde3b" providerId="ADAL" clId="{9A178266-9CF0-4E75-B62E-095FD61B326C}" dt="2021-08-15T17:18:28.911" v="12" actId="14100"/>
        <pc:sldMkLst>
          <pc:docMk/>
          <pc:sldMk cId="2476314673" sldId="510"/>
        </pc:sldMkLst>
        <pc:spChg chg="del">
          <ac:chgData name="Helena McKenna" userId="c45e408a-5880-4300-8dc4-3828b5efde3b" providerId="ADAL" clId="{9A178266-9CF0-4E75-B62E-095FD61B326C}" dt="2021-08-15T17:18:24.600" v="11" actId="478"/>
          <ac:spMkLst>
            <pc:docMk/>
            <pc:sldMk cId="2476314673" sldId="510"/>
            <ac:spMk id="2" creationId="{0422A40D-DE47-41AE-A990-DB8800110668}"/>
          </ac:spMkLst>
        </pc:spChg>
        <pc:picChg chg="mod">
          <ac:chgData name="Helena McKenna" userId="c45e408a-5880-4300-8dc4-3828b5efde3b" providerId="ADAL" clId="{9A178266-9CF0-4E75-B62E-095FD61B326C}" dt="2021-08-15T17:18:28.911" v="12" actId="14100"/>
          <ac:picMkLst>
            <pc:docMk/>
            <pc:sldMk cId="2476314673" sldId="510"/>
            <ac:picMk id="3074" creationId="{1C8E047B-3B81-42DA-AF57-E2F9FC157543}"/>
          </ac:picMkLst>
        </pc:picChg>
      </pc:sldChg>
      <pc:sldChg chg="modSp">
        <pc:chgData name="Helena McKenna" userId="c45e408a-5880-4300-8dc4-3828b5efde3b" providerId="ADAL" clId="{9A178266-9CF0-4E75-B62E-095FD61B326C}" dt="2021-08-15T17:19:41.291" v="23" actId="14100"/>
        <pc:sldMkLst>
          <pc:docMk/>
          <pc:sldMk cId="3559003487" sldId="511"/>
        </pc:sldMkLst>
        <pc:picChg chg="mod">
          <ac:chgData name="Helena McKenna" userId="c45e408a-5880-4300-8dc4-3828b5efde3b" providerId="ADAL" clId="{9A178266-9CF0-4E75-B62E-095FD61B326C}" dt="2021-08-15T17:19:41.291" v="23" actId="14100"/>
          <ac:picMkLst>
            <pc:docMk/>
            <pc:sldMk cId="3559003487" sldId="511"/>
            <ac:picMk id="5122" creationId="{4E19FA0F-D0C6-45BB-8A05-1D4CCF83B7BE}"/>
          </ac:picMkLst>
        </pc:picChg>
      </pc:sldChg>
      <pc:sldChg chg="delSp">
        <pc:chgData name="Helena McKenna" userId="c45e408a-5880-4300-8dc4-3828b5efde3b" providerId="ADAL" clId="{9A178266-9CF0-4E75-B62E-095FD61B326C}" dt="2021-08-15T17:22:35.774" v="36" actId="478"/>
        <pc:sldMkLst>
          <pc:docMk/>
          <pc:sldMk cId="478565445" sldId="513"/>
        </pc:sldMkLst>
        <pc:spChg chg="del">
          <ac:chgData name="Helena McKenna" userId="c45e408a-5880-4300-8dc4-3828b5efde3b" providerId="ADAL" clId="{9A178266-9CF0-4E75-B62E-095FD61B326C}" dt="2021-08-15T17:22:35.774" v="36" actId="478"/>
          <ac:spMkLst>
            <pc:docMk/>
            <pc:sldMk cId="478565445" sldId="513"/>
            <ac:spMk id="3" creationId="{DDAAD9FC-3C76-453B-93DA-B0759D125118}"/>
          </ac:spMkLst>
        </pc:spChg>
      </pc:sldChg>
      <pc:sldChg chg="modSp">
        <pc:chgData name="Helena McKenna" userId="c45e408a-5880-4300-8dc4-3828b5efde3b" providerId="ADAL" clId="{9A178266-9CF0-4E75-B62E-095FD61B326C}" dt="2021-08-15T17:22:16.820" v="35" actId="14100"/>
        <pc:sldMkLst>
          <pc:docMk/>
          <pc:sldMk cId="4109395779" sldId="514"/>
        </pc:sldMkLst>
        <pc:picChg chg="mod">
          <ac:chgData name="Helena McKenna" userId="c45e408a-5880-4300-8dc4-3828b5efde3b" providerId="ADAL" clId="{9A178266-9CF0-4E75-B62E-095FD61B326C}" dt="2021-08-15T17:22:16.820" v="35" actId="14100"/>
          <ac:picMkLst>
            <pc:docMk/>
            <pc:sldMk cId="4109395779" sldId="514"/>
            <ac:picMk id="4" creationId="{0E537EC1-18C5-4B0E-A4F9-CF7286E4DB58}"/>
          </ac:picMkLst>
        </pc:picChg>
      </pc:sldChg>
    </pc:docChg>
  </pc:docChgLst>
  <pc:docChgLst>
    <pc:chgData name="Kate Liffey" userId="6e2fb13d-40e4-41d4-9c2b-b3491fdc7395" providerId="ADAL" clId="{123D20B8-D856-49C7-A5EE-9D8C7F055450}"/>
    <pc:docChg chg="custSel addSld delSld modSld">
      <pc:chgData name="Kate Liffey" userId="6e2fb13d-40e4-41d4-9c2b-b3491fdc7395" providerId="ADAL" clId="{123D20B8-D856-49C7-A5EE-9D8C7F055450}" dt="2021-07-13T09:45:02.193" v="839" actId="1076"/>
      <pc:docMkLst>
        <pc:docMk/>
      </pc:docMkLst>
      <pc:sldChg chg="modNotesTx">
        <pc:chgData name="Kate Liffey" userId="6e2fb13d-40e4-41d4-9c2b-b3491fdc7395" providerId="ADAL" clId="{123D20B8-D856-49C7-A5EE-9D8C7F055450}" dt="2021-07-13T09:44:46.490" v="838"/>
        <pc:sldMkLst>
          <pc:docMk/>
          <pc:sldMk cId="145929108" sldId="472"/>
        </pc:sldMkLst>
      </pc:sldChg>
      <pc:sldChg chg="modSp mod">
        <pc:chgData name="Kate Liffey" userId="6e2fb13d-40e4-41d4-9c2b-b3491fdc7395" providerId="ADAL" clId="{123D20B8-D856-49C7-A5EE-9D8C7F055450}" dt="2021-07-13T09:44:38.814" v="837" actId="20577"/>
        <pc:sldMkLst>
          <pc:docMk/>
          <pc:sldMk cId="2536138444" sldId="483"/>
        </pc:sldMkLst>
        <pc:spChg chg="mod">
          <ac:chgData name="Kate Liffey" userId="6e2fb13d-40e4-41d4-9c2b-b3491fdc7395" providerId="ADAL" clId="{123D20B8-D856-49C7-A5EE-9D8C7F055450}" dt="2021-07-13T09:44:38.814" v="837" actId="20577"/>
          <ac:spMkLst>
            <pc:docMk/>
            <pc:sldMk cId="2536138444" sldId="483"/>
            <ac:spMk id="3" creationId="{D8FD03E2-64EB-433F-8EA0-DD3D9D263496}"/>
          </ac:spMkLst>
        </pc:spChg>
      </pc:sldChg>
      <pc:sldChg chg="addSp modSp mod">
        <pc:chgData name="Kate Liffey" userId="6e2fb13d-40e4-41d4-9c2b-b3491fdc7395" providerId="ADAL" clId="{123D20B8-D856-49C7-A5EE-9D8C7F055450}" dt="2021-07-09T11:32:41.577" v="401"/>
        <pc:sldMkLst>
          <pc:docMk/>
          <pc:sldMk cId="388720788" sldId="500"/>
        </pc:sldMkLst>
        <pc:spChg chg="add mod">
          <ac:chgData name="Kate Liffey" userId="6e2fb13d-40e4-41d4-9c2b-b3491fdc7395" providerId="ADAL" clId="{123D20B8-D856-49C7-A5EE-9D8C7F055450}" dt="2021-07-09T11:32:41.577" v="401"/>
          <ac:spMkLst>
            <pc:docMk/>
            <pc:sldMk cId="388720788" sldId="500"/>
            <ac:spMk id="3" creationId="{9F9094FB-A7F7-4FCB-901C-3A883E3A0AD9}"/>
          </ac:spMkLst>
        </pc:spChg>
      </pc:sldChg>
      <pc:sldChg chg="modSp mod">
        <pc:chgData name="Kate Liffey" userId="6e2fb13d-40e4-41d4-9c2b-b3491fdc7395" providerId="ADAL" clId="{123D20B8-D856-49C7-A5EE-9D8C7F055450}" dt="2021-07-12T10:18:59.551" v="416" actId="20577"/>
        <pc:sldMkLst>
          <pc:docMk/>
          <pc:sldMk cId="3717739170" sldId="501"/>
        </pc:sldMkLst>
        <pc:spChg chg="mod">
          <ac:chgData name="Kate Liffey" userId="6e2fb13d-40e4-41d4-9c2b-b3491fdc7395" providerId="ADAL" clId="{123D20B8-D856-49C7-A5EE-9D8C7F055450}" dt="2021-07-12T10:18:59.551" v="416" actId="20577"/>
          <ac:spMkLst>
            <pc:docMk/>
            <pc:sldMk cId="3717739170" sldId="501"/>
            <ac:spMk id="2" creationId="{E6894D4B-F15D-456B-8A8D-8653714D8CC1}"/>
          </ac:spMkLst>
        </pc:spChg>
      </pc:sldChg>
      <pc:sldChg chg="addSp delSp modSp mod modAnim">
        <pc:chgData name="Kate Liffey" userId="6e2fb13d-40e4-41d4-9c2b-b3491fdc7395" providerId="ADAL" clId="{123D20B8-D856-49C7-A5EE-9D8C7F055450}" dt="2021-07-12T10:45:36.660" v="835"/>
        <pc:sldMkLst>
          <pc:docMk/>
          <pc:sldMk cId="3149313871" sldId="505"/>
        </pc:sldMkLst>
        <pc:spChg chg="mod">
          <ac:chgData name="Kate Liffey" userId="6e2fb13d-40e4-41d4-9c2b-b3491fdc7395" providerId="ADAL" clId="{123D20B8-D856-49C7-A5EE-9D8C7F055450}" dt="2021-07-12T10:45:19.430" v="834" actId="20577"/>
          <ac:spMkLst>
            <pc:docMk/>
            <pc:sldMk cId="3149313871" sldId="505"/>
            <ac:spMk id="2" creationId="{979F4D22-7E3A-45C9-8027-94CDC8B952EF}"/>
          </ac:spMkLst>
        </pc:spChg>
        <pc:spChg chg="del">
          <ac:chgData name="Kate Liffey" userId="6e2fb13d-40e4-41d4-9c2b-b3491fdc7395" providerId="ADAL" clId="{123D20B8-D856-49C7-A5EE-9D8C7F055450}" dt="2021-07-12T10:45:36.660" v="835"/>
          <ac:spMkLst>
            <pc:docMk/>
            <pc:sldMk cId="3149313871" sldId="505"/>
            <ac:spMk id="3" creationId="{B8C57AC2-1F88-4A33-AF22-DA72A43B1F7A}"/>
          </ac:spMkLst>
        </pc:spChg>
        <pc:picChg chg="add mod">
          <ac:chgData name="Kate Liffey" userId="6e2fb13d-40e4-41d4-9c2b-b3491fdc7395" providerId="ADAL" clId="{123D20B8-D856-49C7-A5EE-9D8C7F055450}" dt="2021-07-12T10:45:36.660" v="835"/>
          <ac:picMkLst>
            <pc:docMk/>
            <pc:sldMk cId="3149313871" sldId="505"/>
            <ac:picMk id="4" creationId="{9BEB0AB6-10D2-4A8F-BF42-E7A513A27D43}"/>
          </ac:picMkLst>
        </pc:picChg>
      </pc:sldChg>
      <pc:sldChg chg="modSp">
        <pc:chgData name="Kate Liffey" userId="6e2fb13d-40e4-41d4-9c2b-b3491fdc7395" providerId="ADAL" clId="{123D20B8-D856-49C7-A5EE-9D8C7F055450}" dt="2021-07-13T09:45:02.193" v="839" actId="1076"/>
        <pc:sldMkLst>
          <pc:docMk/>
          <pc:sldMk cId="3559003487" sldId="511"/>
        </pc:sldMkLst>
        <pc:picChg chg="mod">
          <ac:chgData name="Kate Liffey" userId="6e2fb13d-40e4-41d4-9c2b-b3491fdc7395" providerId="ADAL" clId="{123D20B8-D856-49C7-A5EE-9D8C7F055450}" dt="2021-07-13T09:45:02.193" v="839" actId="1076"/>
          <ac:picMkLst>
            <pc:docMk/>
            <pc:sldMk cId="3559003487" sldId="511"/>
            <ac:picMk id="5122" creationId="{4E19FA0F-D0C6-45BB-8A05-1D4CCF83B7BE}"/>
          </ac:picMkLst>
        </pc:picChg>
      </pc:sldChg>
      <pc:sldChg chg="del">
        <pc:chgData name="Kate Liffey" userId="6e2fb13d-40e4-41d4-9c2b-b3491fdc7395" providerId="ADAL" clId="{123D20B8-D856-49C7-A5EE-9D8C7F055450}" dt="2021-07-09T11:29:48.100" v="354" actId="2696"/>
        <pc:sldMkLst>
          <pc:docMk/>
          <pc:sldMk cId="1244639006" sldId="512"/>
        </pc:sldMkLst>
      </pc:sldChg>
      <pc:sldChg chg="addSp delSp modSp new mod modNotesTx">
        <pc:chgData name="Kate Liffey" userId="6e2fb13d-40e4-41d4-9c2b-b3491fdc7395" providerId="ADAL" clId="{123D20B8-D856-49C7-A5EE-9D8C7F055450}" dt="2021-07-09T11:29:42.192" v="353" actId="20577"/>
        <pc:sldMkLst>
          <pc:docMk/>
          <pc:sldMk cId="4109395779" sldId="514"/>
        </pc:sldMkLst>
        <pc:spChg chg="mod">
          <ac:chgData name="Kate Liffey" userId="6e2fb13d-40e4-41d4-9c2b-b3491fdc7395" providerId="ADAL" clId="{123D20B8-D856-49C7-A5EE-9D8C7F055450}" dt="2021-07-09T11:28:14.856" v="19" actId="20577"/>
          <ac:spMkLst>
            <pc:docMk/>
            <pc:sldMk cId="4109395779" sldId="514"/>
            <ac:spMk id="2" creationId="{8F1984C1-9117-4836-8054-5B6C170005F0}"/>
          </ac:spMkLst>
        </pc:spChg>
        <pc:spChg chg="del">
          <ac:chgData name="Kate Liffey" userId="6e2fb13d-40e4-41d4-9c2b-b3491fdc7395" providerId="ADAL" clId="{123D20B8-D856-49C7-A5EE-9D8C7F055450}" dt="2021-07-09T11:28:49.908" v="20"/>
          <ac:spMkLst>
            <pc:docMk/>
            <pc:sldMk cId="4109395779" sldId="514"/>
            <ac:spMk id="3" creationId="{598D5B31-54E0-4A9A-9562-BFE8182711F7}"/>
          </ac:spMkLst>
        </pc:spChg>
        <pc:picChg chg="add mod">
          <ac:chgData name="Kate Liffey" userId="6e2fb13d-40e4-41d4-9c2b-b3491fdc7395" providerId="ADAL" clId="{123D20B8-D856-49C7-A5EE-9D8C7F055450}" dt="2021-07-09T11:28:49.908" v="20"/>
          <ac:picMkLst>
            <pc:docMk/>
            <pc:sldMk cId="4109395779" sldId="514"/>
            <ac:picMk id="4" creationId="{0E537EC1-18C5-4B0E-A4F9-CF7286E4DB58}"/>
          </ac:picMkLst>
        </pc:picChg>
      </pc:sldChg>
      <pc:sldChg chg="modSp new mod modNotesTx">
        <pc:chgData name="Kate Liffey" userId="6e2fb13d-40e4-41d4-9c2b-b3491fdc7395" providerId="ADAL" clId="{123D20B8-D856-49C7-A5EE-9D8C7F055450}" dt="2021-07-12T10:22:51.229" v="805" actId="20577"/>
        <pc:sldMkLst>
          <pc:docMk/>
          <pc:sldMk cId="1523003221" sldId="515"/>
        </pc:sldMkLst>
        <pc:spChg chg="mod">
          <ac:chgData name="Kate Liffey" userId="6e2fb13d-40e4-41d4-9c2b-b3491fdc7395" providerId="ADAL" clId="{123D20B8-D856-49C7-A5EE-9D8C7F055450}" dt="2021-07-12T10:19:36.272" v="504" actId="404"/>
          <ac:spMkLst>
            <pc:docMk/>
            <pc:sldMk cId="1523003221" sldId="515"/>
            <ac:spMk id="2" creationId="{32C4342C-9BD4-4A71-BF26-236C9275EF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FB6EA-A377-477D-B5D4-76B481B3C3F3}" type="datetimeFigureOut">
              <a:rPr lang="en-IE" smtClean="0"/>
              <a:t>15/08/2021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CC416-BBD6-4FE7-ACDD-D337B4BEE86E}" type="slidenum">
              <a:rPr lang="en-IE" smtClean="0"/>
              <a:t>‹#›</a:t>
            </a:fld>
            <a:endParaRPr lang="en-IE"/>
          </a:p>
        </p:txBody>
      </p:sp>
    </p:spTree>
    <p:extLst>
      <p:ext uri="{BB962C8B-B14F-4D97-AF65-F5344CB8AC3E}">
        <p14:creationId xmlns:p14="http://schemas.microsoft.com/office/powerpoint/2010/main" val="6178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BEFDD-79D4-4021-9BB4-CC0E62405C49}"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197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10</a:t>
            </a:fld>
            <a:endParaRPr lang="en-IE"/>
          </a:p>
        </p:txBody>
      </p:sp>
    </p:spTree>
    <p:extLst>
      <p:ext uri="{BB962C8B-B14F-4D97-AF65-F5344CB8AC3E}">
        <p14:creationId xmlns:p14="http://schemas.microsoft.com/office/powerpoint/2010/main" val="397230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11</a:t>
            </a:fld>
            <a:endParaRPr lang="en-IE"/>
          </a:p>
        </p:txBody>
      </p:sp>
    </p:spTree>
    <p:extLst>
      <p:ext uri="{BB962C8B-B14F-4D97-AF65-F5344CB8AC3E}">
        <p14:creationId xmlns:p14="http://schemas.microsoft.com/office/powerpoint/2010/main" val="345076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12</a:t>
            </a:fld>
            <a:endParaRPr lang="en-IE"/>
          </a:p>
        </p:txBody>
      </p:sp>
    </p:spTree>
    <p:extLst>
      <p:ext uri="{BB962C8B-B14F-4D97-AF65-F5344CB8AC3E}">
        <p14:creationId xmlns:p14="http://schemas.microsoft.com/office/powerpoint/2010/main" val="100209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dirty="0"/>
              <a:t>Some symbols of care might be shared here by students:</a:t>
            </a:r>
          </a:p>
          <a:p>
            <a:pPr marL="171450" indent="-171450">
              <a:buFontTx/>
              <a:buChar char="-"/>
            </a:pPr>
            <a:r>
              <a:rPr lang="en-IE" dirty="0"/>
              <a:t>The school’s crest and what it represents</a:t>
            </a:r>
          </a:p>
          <a:p>
            <a:pPr marL="171450" indent="-171450">
              <a:buFontTx/>
              <a:buChar char="-"/>
            </a:pPr>
            <a:r>
              <a:rPr lang="en-IE" dirty="0"/>
              <a:t>A crucifix reminding students of God’s care for them, especially during hard times</a:t>
            </a:r>
          </a:p>
          <a:p>
            <a:pPr marL="171450" indent="-171450">
              <a:buFontTx/>
              <a:buChar char="-"/>
            </a:pPr>
            <a:r>
              <a:rPr lang="en-IE" dirty="0"/>
              <a:t>Pictures from social outreach type activities</a:t>
            </a:r>
          </a:p>
          <a:p>
            <a:pPr marL="171450" indent="-171450">
              <a:buFontTx/>
              <a:buChar char="-"/>
            </a:pPr>
            <a:r>
              <a:rPr lang="en-IE" dirty="0"/>
              <a:t>Pictures of ‘friendship moments’ from last year and first year</a:t>
            </a:r>
          </a:p>
        </p:txBody>
      </p:sp>
      <p:sp>
        <p:nvSpPr>
          <p:cNvPr id="4" name="Slide Number Placeholder 3"/>
          <p:cNvSpPr>
            <a:spLocks noGrp="1"/>
          </p:cNvSpPr>
          <p:nvPr>
            <p:ph type="sldNum" sz="quarter" idx="5"/>
          </p:nvPr>
        </p:nvSpPr>
        <p:spPr/>
        <p:txBody>
          <a:bodyPr/>
          <a:lstStyle/>
          <a:p>
            <a:fld id="{1FDCC416-BBD6-4FE7-ACDD-D337B4BEE86E}" type="slidenum">
              <a:rPr lang="en-IE" smtClean="0"/>
              <a:t>13</a:t>
            </a:fld>
            <a:endParaRPr lang="en-IE"/>
          </a:p>
        </p:txBody>
      </p:sp>
    </p:spTree>
    <p:extLst>
      <p:ext uri="{BB962C8B-B14F-4D97-AF65-F5344CB8AC3E}">
        <p14:creationId xmlns:p14="http://schemas.microsoft.com/office/powerpoint/2010/main" val="2389760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What kinds of things do you as a class/year group resolve to do to ensure that everyone in your year group – and beyond (think of the first years and second years in particular) feel as if they belong to our community.  Think of the small things you can do as well as maybe some bigger ideas also!</a:t>
            </a:r>
          </a:p>
        </p:txBody>
      </p:sp>
      <p:sp>
        <p:nvSpPr>
          <p:cNvPr id="4" name="Slide Number Placeholder 3"/>
          <p:cNvSpPr>
            <a:spLocks noGrp="1"/>
          </p:cNvSpPr>
          <p:nvPr>
            <p:ph type="sldNum" sz="quarter" idx="5"/>
          </p:nvPr>
        </p:nvSpPr>
        <p:spPr/>
        <p:txBody>
          <a:bodyPr/>
          <a:lstStyle/>
          <a:p>
            <a:fld id="{1FDCC416-BBD6-4FE7-ACDD-D337B4BEE86E}" type="slidenum">
              <a:rPr lang="en-IE" smtClean="0"/>
              <a:t>14</a:t>
            </a:fld>
            <a:endParaRPr lang="en-IE"/>
          </a:p>
        </p:txBody>
      </p:sp>
    </p:spTree>
    <p:extLst>
      <p:ext uri="{BB962C8B-B14F-4D97-AF65-F5344CB8AC3E}">
        <p14:creationId xmlns:p14="http://schemas.microsoft.com/office/powerpoint/2010/main" val="399956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a:p>
            <a:r>
              <a:rPr lang="en-IE" dirty="0"/>
              <a:t>You can modify and/or add to these prayers here.</a:t>
            </a:r>
          </a:p>
          <a:p>
            <a:endParaRPr lang="en-IE"/>
          </a:p>
          <a:p>
            <a:endParaRPr lang="en-IE"/>
          </a:p>
        </p:txBody>
      </p:sp>
      <p:sp>
        <p:nvSpPr>
          <p:cNvPr id="4" name="Slide Number Placeholder 3"/>
          <p:cNvSpPr>
            <a:spLocks noGrp="1"/>
          </p:cNvSpPr>
          <p:nvPr>
            <p:ph type="sldNum" sz="quarter" idx="5"/>
          </p:nvPr>
        </p:nvSpPr>
        <p:spPr/>
        <p:txBody>
          <a:bodyPr/>
          <a:lstStyle/>
          <a:p>
            <a:fld id="{1FDCC416-BBD6-4FE7-ACDD-D337B4BEE86E}" type="slidenum">
              <a:rPr lang="en-IE" smtClean="0"/>
              <a:t>15</a:t>
            </a:fld>
            <a:endParaRPr lang="en-IE"/>
          </a:p>
        </p:txBody>
      </p:sp>
    </p:spTree>
    <p:extLst>
      <p:ext uri="{BB962C8B-B14F-4D97-AF65-F5344CB8AC3E}">
        <p14:creationId xmlns:p14="http://schemas.microsoft.com/office/powerpoint/2010/main" val="4062955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This might be a good opportunity to introduce year head, class tutors etc.</a:t>
            </a:r>
          </a:p>
        </p:txBody>
      </p:sp>
      <p:sp>
        <p:nvSpPr>
          <p:cNvPr id="4" name="Slide Number Placeholder 3"/>
          <p:cNvSpPr>
            <a:spLocks noGrp="1"/>
          </p:cNvSpPr>
          <p:nvPr>
            <p:ph type="sldNum" sz="quarter" idx="5"/>
          </p:nvPr>
        </p:nvSpPr>
        <p:spPr/>
        <p:txBody>
          <a:bodyPr/>
          <a:lstStyle/>
          <a:p>
            <a:fld id="{1FDCC416-BBD6-4FE7-ACDD-D337B4BEE86E}" type="slidenum">
              <a:rPr lang="en-IE" smtClean="0"/>
              <a:t>16</a:t>
            </a:fld>
            <a:endParaRPr lang="en-IE"/>
          </a:p>
        </p:txBody>
      </p:sp>
    </p:spTree>
    <p:extLst>
      <p:ext uri="{BB962C8B-B14F-4D97-AF65-F5344CB8AC3E}">
        <p14:creationId xmlns:p14="http://schemas.microsoft.com/office/powerpoint/2010/main" val="1372406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a:p>
            <a:r>
              <a:rPr lang="en-IE" dirty="0"/>
              <a:t>As the reflection draws to a close, perhaps you could include photos from the last few years that demonstrate community within the year group and/or wider school community.  Using a tune like https://www.youtube.com/watch?v=AIS-RuoZxCI  might help (James Taylor, You’ve got a friend)</a:t>
            </a:r>
          </a:p>
        </p:txBody>
      </p:sp>
      <p:sp>
        <p:nvSpPr>
          <p:cNvPr id="4" name="Slide Number Placeholder 3"/>
          <p:cNvSpPr>
            <a:spLocks noGrp="1"/>
          </p:cNvSpPr>
          <p:nvPr>
            <p:ph type="sldNum" sz="quarter" idx="5"/>
          </p:nvPr>
        </p:nvSpPr>
        <p:spPr/>
        <p:txBody>
          <a:bodyPr/>
          <a:lstStyle/>
          <a:p>
            <a:fld id="{1FDCC416-BBD6-4FE7-ACDD-D337B4BEE86E}" type="slidenum">
              <a:rPr lang="en-IE" smtClean="0"/>
              <a:t>17</a:t>
            </a:fld>
            <a:endParaRPr lang="en-IE"/>
          </a:p>
        </p:txBody>
      </p:sp>
    </p:spTree>
    <p:extLst>
      <p:ext uri="{BB962C8B-B14F-4D97-AF65-F5344CB8AC3E}">
        <p14:creationId xmlns:p14="http://schemas.microsoft.com/office/powerpoint/2010/main" val="163546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2</a:t>
            </a:fld>
            <a:endParaRPr lang="en-IE"/>
          </a:p>
        </p:txBody>
      </p:sp>
    </p:spTree>
    <p:extLst>
      <p:ext uri="{BB962C8B-B14F-4D97-AF65-F5344CB8AC3E}">
        <p14:creationId xmlns:p14="http://schemas.microsoft.com/office/powerpoint/2010/main" val="398801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You can begin by maybe quoting something from your school’s mission statement that speaks to the theme, ‘community’.</a:t>
            </a:r>
          </a:p>
          <a:p>
            <a:r>
              <a:rPr lang="en-IE" dirty="0"/>
              <a:t>Along of course with words of welcome!</a:t>
            </a:r>
          </a:p>
          <a:p>
            <a:r>
              <a:rPr lang="en-IE" dirty="0"/>
              <a:t>Something around why prayer and reflection is at the heart of your school’s understanding of community, simplified but along the lines of the following perhaps, depending on your own school reality:</a:t>
            </a:r>
          </a:p>
          <a:p>
            <a:pPr marL="171450" indent="-171450">
              <a:buFontTx/>
              <a:buChar char="-"/>
            </a:pPr>
            <a:r>
              <a:rPr lang="en-IE" dirty="0"/>
              <a:t>A community rooted in God</a:t>
            </a:r>
          </a:p>
          <a:p>
            <a:pPr marL="171450" indent="-171450">
              <a:buFontTx/>
              <a:buChar char="-"/>
            </a:pPr>
            <a:r>
              <a:rPr lang="en-IE" dirty="0"/>
              <a:t>A community that celebrates joys and successes</a:t>
            </a:r>
          </a:p>
          <a:p>
            <a:pPr marL="171450" indent="-171450">
              <a:buFontTx/>
              <a:buChar char="-"/>
            </a:pPr>
            <a:r>
              <a:rPr lang="en-IE" dirty="0"/>
              <a:t>A community that comforts people when they are sad</a:t>
            </a:r>
          </a:p>
          <a:p>
            <a:pPr marL="171450" indent="-171450">
              <a:buFontTx/>
              <a:buChar char="-"/>
            </a:pPr>
            <a:r>
              <a:rPr lang="en-IE" dirty="0"/>
              <a:t>A community that says ‘thank you’ for all that you have as a community</a:t>
            </a:r>
          </a:p>
          <a:p>
            <a:pPr marL="171450" indent="-171450">
              <a:buFontTx/>
              <a:buChar char="-"/>
            </a:pPr>
            <a:r>
              <a:rPr lang="en-IE" dirty="0"/>
              <a:t>A community that has a particular concern for the vulnerable</a:t>
            </a:r>
          </a:p>
        </p:txBody>
      </p:sp>
      <p:sp>
        <p:nvSpPr>
          <p:cNvPr id="4" name="Slide Number Placeholder 3"/>
          <p:cNvSpPr>
            <a:spLocks noGrp="1"/>
          </p:cNvSpPr>
          <p:nvPr>
            <p:ph type="sldNum" sz="quarter" idx="5"/>
          </p:nvPr>
        </p:nvSpPr>
        <p:spPr/>
        <p:txBody>
          <a:bodyPr/>
          <a:lstStyle/>
          <a:p>
            <a:fld id="{1FDCC416-BBD6-4FE7-ACDD-D337B4BEE86E}" type="slidenum">
              <a:rPr lang="en-IE" smtClean="0"/>
              <a:t>3</a:t>
            </a:fld>
            <a:endParaRPr lang="en-IE"/>
          </a:p>
        </p:txBody>
      </p:sp>
    </p:spTree>
    <p:extLst>
      <p:ext uri="{BB962C8B-B14F-4D97-AF65-F5344CB8AC3E}">
        <p14:creationId xmlns:p14="http://schemas.microsoft.com/office/powerpoint/2010/main" val="266177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We begin by blessing ourselves, “In the Name of the Father and of the Son and of the Holy Spirit”.</a:t>
            </a:r>
          </a:p>
          <a:p>
            <a:endParaRPr lang="en-IE" dirty="0"/>
          </a:p>
          <a:p>
            <a:endParaRPr lang="en-IE" dirty="0"/>
          </a:p>
          <a:p>
            <a:r>
              <a:rPr lang="en-IE" dirty="0"/>
              <a:t>If face-to-face a small sacred space can be set up that includes flowers, a candle and a bible.  If remotely into individual classrooms, a small sacred space can be set up in each room.  If remotely into students’ home, you can just light one candle representing the whole gathering.</a:t>
            </a:r>
          </a:p>
          <a:p>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4</a:t>
            </a:fld>
            <a:endParaRPr lang="en-IE"/>
          </a:p>
        </p:txBody>
      </p:sp>
    </p:spTree>
    <p:extLst>
      <p:ext uri="{BB962C8B-B14F-4D97-AF65-F5344CB8AC3E}">
        <p14:creationId xmlns:p14="http://schemas.microsoft.com/office/powerpoint/2010/main" val="16427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God is a community.  The word we used is Trinity; God the father, God the Son, God the Holy Spirit.</a:t>
            </a:r>
          </a:p>
          <a:p>
            <a:r>
              <a:rPr lang="en-IE" dirty="0"/>
              <a:t>God is love, God is community in the Christian tradition.</a:t>
            </a:r>
          </a:p>
          <a:p>
            <a:endParaRPr lang="en-IE" dirty="0"/>
          </a:p>
          <a:p>
            <a:r>
              <a:rPr lang="en-IE" dirty="0"/>
              <a:t>So when we experience really good community, we are experiencing God.</a:t>
            </a:r>
          </a:p>
          <a:p>
            <a:endParaRPr lang="en-IE" dirty="0"/>
          </a:p>
          <a:p>
            <a:r>
              <a:rPr lang="en-IE" dirty="0"/>
              <a:t>This is a picture of the Trinity by a very famous Russian painter. Andrei </a:t>
            </a:r>
            <a:r>
              <a:rPr lang="en-IE" dirty="0" err="1"/>
              <a:t>Rublev</a:t>
            </a:r>
            <a:r>
              <a:rPr lang="en-IE" dirty="0"/>
              <a:t> in the 15</a:t>
            </a:r>
            <a:r>
              <a:rPr lang="en-IE" baseline="30000" dirty="0"/>
              <a:t>th</a:t>
            </a:r>
            <a:r>
              <a:rPr lang="en-IE" dirty="0"/>
              <a:t> Century.  It is a picture of the Father, Son and Holy Spirit united by Love and by Community.</a:t>
            </a:r>
          </a:p>
        </p:txBody>
      </p:sp>
      <p:sp>
        <p:nvSpPr>
          <p:cNvPr id="4" name="Slide Number Placeholder 3"/>
          <p:cNvSpPr>
            <a:spLocks noGrp="1"/>
          </p:cNvSpPr>
          <p:nvPr>
            <p:ph type="sldNum" sz="quarter" idx="5"/>
          </p:nvPr>
        </p:nvSpPr>
        <p:spPr/>
        <p:txBody>
          <a:bodyPr/>
          <a:lstStyle/>
          <a:p>
            <a:fld id="{1FDCC416-BBD6-4FE7-ACDD-D337B4BEE86E}" type="slidenum">
              <a:rPr lang="en-IE" smtClean="0"/>
              <a:t>5</a:t>
            </a:fld>
            <a:endParaRPr lang="en-IE"/>
          </a:p>
        </p:txBody>
      </p:sp>
    </p:spTree>
    <p:extLst>
      <p:ext uri="{BB962C8B-B14F-4D97-AF65-F5344CB8AC3E}">
        <p14:creationId xmlns:p14="http://schemas.microsoft.com/office/powerpoint/2010/main" val="387449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You can say something here around the importance of community in your school, linking to your school’s mission/vision statement and/or core beliefs.</a:t>
            </a:r>
          </a:p>
        </p:txBody>
      </p:sp>
      <p:sp>
        <p:nvSpPr>
          <p:cNvPr id="4" name="Slide Number Placeholder 3"/>
          <p:cNvSpPr>
            <a:spLocks noGrp="1"/>
          </p:cNvSpPr>
          <p:nvPr>
            <p:ph type="sldNum" sz="quarter" idx="5"/>
          </p:nvPr>
        </p:nvSpPr>
        <p:spPr/>
        <p:txBody>
          <a:bodyPr/>
          <a:lstStyle/>
          <a:p>
            <a:fld id="{1FDCC416-BBD6-4FE7-ACDD-D337B4BEE86E}" type="slidenum">
              <a:rPr lang="en-IE" smtClean="0"/>
              <a:t>6</a:t>
            </a:fld>
            <a:endParaRPr lang="en-IE"/>
          </a:p>
        </p:txBody>
      </p:sp>
    </p:spTree>
    <p:extLst>
      <p:ext uri="{BB962C8B-B14F-4D97-AF65-F5344CB8AC3E}">
        <p14:creationId xmlns:p14="http://schemas.microsoft.com/office/powerpoint/2010/main" val="4254360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7</a:t>
            </a:fld>
            <a:endParaRPr lang="en-IE"/>
          </a:p>
        </p:txBody>
      </p:sp>
    </p:spTree>
    <p:extLst>
      <p:ext uri="{BB962C8B-B14F-4D97-AF65-F5344CB8AC3E}">
        <p14:creationId xmlns:p14="http://schemas.microsoft.com/office/powerpoint/2010/main" val="218365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Here we see one purpose of community – for meerkats – it’s a very defensive purpose.</a:t>
            </a:r>
          </a:p>
          <a:p>
            <a:r>
              <a:rPr lang="en-IE" dirty="0"/>
              <a:t>But for humans as well, we’re called to help one another and to help the weakest among us.</a:t>
            </a:r>
          </a:p>
          <a:p>
            <a:endParaRPr lang="en-IE" dirty="0"/>
          </a:p>
          <a:p>
            <a:r>
              <a:rPr lang="en-IE" dirty="0"/>
              <a:t>This year as you journey through Third Year we’d invite you to continue to really look out for one another and especially look out for any one who is isolated or in any difficulty.</a:t>
            </a:r>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8</a:t>
            </a:fld>
            <a:endParaRPr lang="en-IE"/>
          </a:p>
        </p:txBody>
      </p:sp>
    </p:spTree>
    <p:extLst>
      <p:ext uri="{BB962C8B-B14F-4D97-AF65-F5344CB8AC3E}">
        <p14:creationId xmlns:p14="http://schemas.microsoft.com/office/powerpoint/2010/main" val="1587796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A word from St Paul’s letter to the </a:t>
            </a:r>
            <a:r>
              <a:rPr lang="en-IE" dirty="0" err="1"/>
              <a:t>Phillipians</a:t>
            </a:r>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9</a:t>
            </a:fld>
            <a:endParaRPr lang="en-IE"/>
          </a:p>
        </p:txBody>
      </p:sp>
    </p:spTree>
    <p:extLst>
      <p:ext uri="{BB962C8B-B14F-4D97-AF65-F5344CB8AC3E}">
        <p14:creationId xmlns:p14="http://schemas.microsoft.com/office/powerpoint/2010/main" val="3526334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3F844F-361F-4E96-A353-31CEB800E43B}"/>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713204E1-07D4-4AC5-8673-546D1E8525FA}"/>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1CC083B3-93CD-4EF7-AC63-ED383F5B460C}"/>
              </a:ext>
            </a:extLst>
          </p:cNvPr>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EBD203F0-80C6-43DD-8FD9-A45E73539FE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B25CE37-6CAE-4101-8656-2AEF03C707AD}"/>
              </a:ext>
            </a:extLst>
          </p:cNvPr>
          <p:cNvSpPr>
            <a:spLocks noGrp="1"/>
          </p:cNvSpPr>
          <p:nvPr>
            <p:ph type="ftr" sz="quarter" idx="11"/>
          </p:nvPr>
        </p:nvSpPr>
        <p:spPr/>
        <p:txBody>
          <a:bodyPr/>
          <a:lstStyle>
            <a:lvl1pPr>
              <a:defRPr/>
            </a:lvl1pPr>
          </a:lstStyle>
          <a:p>
            <a:pPr>
              <a:defRPr/>
            </a:pPr>
            <a:r>
              <a:rPr lang="en-US"/>
              <a:t>CEIST</a:t>
            </a:r>
          </a:p>
        </p:txBody>
      </p:sp>
      <p:sp>
        <p:nvSpPr>
          <p:cNvPr id="9" name="Slide Number Placeholder 5">
            <a:extLst>
              <a:ext uri="{FF2B5EF4-FFF2-40B4-BE49-F238E27FC236}">
                <a16:creationId xmlns:a16="http://schemas.microsoft.com/office/drawing/2014/main" id="{B1D32A1A-46A7-4010-BE77-FCAA92C366DE}"/>
              </a:ext>
            </a:extLst>
          </p:cNvPr>
          <p:cNvSpPr>
            <a:spLocks noGrp="1"/>
          </p:cNvSpPr>
          <p:nvPr>
            <p:ph type="sldNum" sz="quarter" idx="12"/>
          </p:nvPr>
        </p:nvSpPr>
        <p:spPr/>
        <p:txBody>
          <a:bodyPr/>
          <a:lstStyle>
            <a:lvl1pPr>
              <a:defRPr/>
            </a:lvl1pPr>
          </a:lstStyle>
          <a:p>
            <a:pPr>
              <a:defRPr/>
            </a:pPr>
            <a:fld id="{0539596A-E2CC-4943-A382-5090A0B2DCC4}" type="slidenum">
              <a:rPr lang="en-US" altLang="en-US"/>
              <a:pPr>
                <a:defRPr/>
              </a:pPr>
              <a:t>‹#›</a:t>
            </a:fld>
            <a:endParaRPr lang="en-US" altLang="en-US"/>
          </a:p>
        </p:txBody>
      </p:sp>
    </p:spTree>
    <p:extLst>
      <p:ext uri="{BB962C8B-B14F-4D97-AF65-F5344CB8AC3E}">
        <p14:creationId xmlns:p14="http://schemas.microsoft.com/office/powerpoint/2010/main" val="1119140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BAF1D97-772A-4177-AB75-B20F00A68CB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3143902-59FF-4CE8-951C-A1543030A170}"/>
              </a:ext>
            </a:extLst>
          </p:cNvPr>
          <p:cNvSpPr>
            <a:spLocks noGrp="1"/>
          </p:cNvSpPr>
          <p:nvPr>
            <p:ph type="ftr" sz="quarter" idx="11"/>
          </p:nvPr>
        </p:nvSpPr>
        <p:spPr/>
        <p:txBody>
          <a:bodyPr/>
          <a:lstStyle>
            <a:lvl1pPr>
              <a:defRPr/>
            </a:lvl1pPr>
          </a:lstStyle>
          <a:p>
            <a:pPr>
              <a:defRPr/>
            </a:pPr>
            <a:r>
              <a:rPr lang="en-US"/>
              <a:t>CEIST</a:t>
            </a:r>
          </a:p>
        </p:txBody>
      </p:sp>
      <p:sp>
        <p:nvSpPr>
          <p:cNvPr id="6" name="Slide Number Placeholder 5">
            <a:extLst>
              <a:ext uri="{FF2B5EF4-FFF2-40B4-BE49-F238E27FC236}">
                <a16:creationId xmlns:a16="http://schemas.microsoft.com/office/drawing/2014/main" id="{115BE8DA-B2FE-4DDE-A877-0152380446C5}"/>
              </a:ext>
            </a:extLst>
          </p:cNvPr>
          <p:cNvSpPr>
            <a:spLocks noGrp="1"/>
          </p:cNvSpPr>
          <p:nvPr>
            <p:ph type="sldNum" sz="quarter" idx="12"/>
          </p:nvPr>
        </p:nvSpPr>
        <p:spPr/>
        <p:txBody>
          <a:bodyPr/>
          <a:lstStyle>
            <a:lvl1pPr>
              <a:defRPr/>
            </a:lvl1pPr>
          </a:lstStyle>
          <a:p>
            <a:pPr>
              <a:defRPr/>
            </a:pPr>
            <a:fld id="{001095CA-4D26-4B3B-88BD-54BB47441019}" type="slidenum">
              <a:rPr lang="en-US" altLang="en-US"/>
              <a:pPr>
                <a:defRPr/>
              </a:pPr>
              <a:t>‹#›</a:t>
            </a:fld>
            <a:endParaRPr lang="en-US" altLang="en-US"/>
          </a:p>
        </p:txBody>
      </p:sp>
    </p:spTree>
    <p:extLst>
      <p:ext uri="{BB962C8B-B14F-4D97-AF65-F5344CB8AC3E}">
        <p14:creationId xmlns:p14="http://schemas.microsoft.com/office/powerpoint/2010/main" val="184285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B6CB05-CA0F-44F5-B8B7-A3A180DB6B06}"/>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63558F24-4076-4901-8726-52C6553BE137}"/>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B54F541-D337-4F95-BFC8-1CC2B1036B2D}"/>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D45E66CF-0B1E-409E-A38C-12609032B6C8}"/>
              </a:ext>
            </a:extLst>
          </p:cNvPr>
          <p:cNvSpPr>
            <a:spLocks noGrp="1"/>
          </p:cNvSpPr>
          <p:nvPr>
            <p:ph type="ftr" sz="quarter" idx="11"/>
          </p:nvPr>
        </p:nvSpPr>
        <p:spPr/>
        <p:txBody>
          <a:bodyPr/>
          <a:lstStyle>
            <a:lvl1pPr>
              <a:defRPr/>
            </a:lvl1pPr>
          </a:lstStyle>
          <a:p>
            <a:pPr>
              <a:defRPr/>
            </a:pPr>
            <a:r>
              <a:rPr lang="en-US"/>
              <a:t>CEIST</a:t>
            </a:r>
          </a:p>
        </p:txBody>
      </p:sp>
      <p:sp>
        <p:nvSpPr>
          <p:cNvPr id="8" name="Slide Number Placeholder 5">
            <a:extLst>
              <a:ext uri="{FF2B5EF4-FFF2-40B4-BE49-F238E27FC236}">
                <a16:creationId xmlns:a16="http://schemas.microsoft.com/office/drawing/2014/main" id="{37DAB2DD-2813-4BE7-BA59-98AA4794861D}"/>
              </a:ext>
            </a:extLst>
          </p:cNvPr>
          <p:cNvSpPr>
            <a:spLocks noGrp="1"/>
          </p:cNvSpPr>
          <p:nvPr>
            <p:ph type="sldNum" sz="quarter" idx="12"/>
          </p:nvPr>
        </p:nvSpPr>
        <p:spPr/>
        <p:txBody>
          <a:bodyPr/>
          <a:lstStyle>
            <a:lvl1pPr>
              <a:defRPr/>
            </a:lvl1pPr>
          </a:lstStyle>
          <a:p>
            <a:pPr>
              <a:defRPr/>
            </a:pPr>
            <a:fld id="{99FC4696-B7AB-4397-88E9-700B3E2D6348}" type="slidenum">
              <a:rPr lang="en-US" altLang="en-US"/>
              <a:pPr>
                <a:defRPr/>
              </a:pPr>
              <a:t>‹#›</a:t>
            </a:fld>
            <a:endParaRPr lang="en-US" altLang="en-US"/>
          </a:p>
        </p:txBody>
      </p:sp>
    </p:spTree>
    <p:extLst>
      <p:ext uri="{BB962C8B-B14F-4D97-AF65-F5344CB8AC3E}">
        <p14:creationId xmlns:p14="http://schemas.microsoft.com/office/powerpoint/2010/main" val="37501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004480-C4E2-4565-88AB-455A510805B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F72ECA1-B7DB-490E-8E49-308A6F3CF59D}"/>
              </a:ext>
            </a:extLst>
          </p:cNvPr>
          <p:cNvSpPr>
            <a:spLocks noGrp="1"/>
          </p:cNvSpPr>
          <p:nvPr>
            <p:ph type="ftr" sz="quarter" idx="11"/>
          </p:nvPr>
        </p:nvSpPr>
        <p:spPr/>
        <p:txBody>
          <a:bodyPr/>
          <a:lstStyle>
            <a:lvl1pPr>
              <a:defRPr/>
            </a:lvl1pPr>
          </a:lstStyle>
          <a:p>
            <a:pPr>
              <a:defRPr/>
            </a:pPr>
            <a:r>
              <a:rPr lang="en-US"/>
              <a:t>CEIST</a:t>
            </a:r>
          </a:p>
        </p:txBody>
      </p:sp>
      <p:sp>
        <p:nvSpPr>
          <p:cNvPr id="6" name="Slide Number Placeholder 5">
            <a:extLst>
              <a:ext uri="{FF2B5EF4-FFF2-40B4-BE49-F238E27FC236}">
                <a16:creationId xmlns:a16="http://schemas.microsoft.com/office/drawing/2014/main" id="{6793663F-EEC4-4335-AB04-B4CA458F6496}"/>
              </a:ext>
            </a:extLst>
          </p:cNvPr>
          <p:cNvSpPr>
            <a:spLocks noGrp="1"/>
          </p:cNvSpPr>
          <p:nvPr>
            <p:ph type="sldNum" sz="quarter" idx="12"/>
          </p:nvPr>
        </p:nvSpPr>
        <p:spPr/>
        <p:txBody>
          <a:bodyPr/>
          <a:lstStyle>
            <a:lvl1pPr>
              <a:defRPr/>
            </a:lvl1pPr>
          </a:lstStyle>
          <a:p>
            <a:pPr>
              <a:defRPr/>
            </a:pPr>
            <a:fld id="{7EB470D4-B1CF-41A7-8511-B73218C49298}" type="slidenum">
              <a:rPr lang="en-US" altLang="en-US"/>
              <a:pPr>
                <a:defRPr/>
              </a:pPr>
              <a:t>‹#›</a:t>
            </a:fld>
            <a:endParaRPr lang="en-US" altLang="en-US"/>
          </a:p>
        </p:txBody>
      </p:sp>
    </p:spTree>
    <p:extLst>
      <p:ext uri="{BB962C8B-B14F-4D97-AF65-F5344CB8AC3E}">
        <p14:creationId xmlns:p14="http://schemas.microsoft.com/office/powerpoint/2010/main" val="2538263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EFFCED-1D95-4CFE-8BF5-F2678DB3E68A}"/>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6E85988D-07CC-44DB-BE9A-B9990338AADA}"/>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8F1CF7E7-AA01-4035-8FC6-43BFD2D5ADDE}"/>
              </a:ext>
            </a:extLst>
          </p:cNvPr>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D300D19C-DD16-4EC5-B333-702658A9E04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72614CF-3DA6-43DC-B418-34892F2EF2DC}"/>
              </a:ext>
            </a:extLst>
          </p:cNvPr>
          <p:cNvSpPr>
            <a:spLocks noGrp="1"/>
          </p:cNvSpPr>
          <p:nvPr>
            <p:ph type="ftr" sz="quarter" idx="11"/>
          </p:nvPr>
        </p:nvSpPr>
        <p:spPr/>
        <p:txBody>
          <a:bodyPr/>
          <a:lstStyle>
            <a:lvl1pPr>
              <a:defRPr/>
            </a:lvl1pPr>
          </a:lstStyle>
          <a:p>
            <a:pPr>
              <a:defRPr/>
            </a:pPr>
            <a:r>
              <a:rPr lang="en-US"/>
              <a:t>CEIST</a:t>
            </a:r>
          </a:p>
        </p:txBody>
      </p:sp>
      <p:sp>
        <p:nvSpPr>
          <p:cNvPr id="9" name="Slide Number Placeholder 5">
            <a:extLst>
              <a:ext uri="{FF2B5EF4-FFF2-40B4-BE49-F238E27FC236}">
                <a16:creationId xmlns:a16="http://schemas.microsoft.com/office/drawing/2014/main" id="{B398E7D1-A9A7-46B5-B409-C3ACB9390978}"/>
              </a:ext>
            </a:extLst>
          </p:cNvPr>
          <p:cNvSpPr>
            <a:spLocks noGrp="1"/>
          </p:cNvSpPr>
          <p:nvPr>
            <p:ph type="sldNum" sz="quarter" idx="12"/>
          </p:nvPr>
        </p:nvSpPr>
        <p:spPr/>
        <p:txBody>
          <a:bodyPr/>
          <a:lstStyle>
            <a:lvl1pPr>
              <a:defRPr/>
            </a:lvl1pPr>
          </a:lstStyle>
          <a:p>
            <a:pPr>
              <a:defRPr/>
            </a:pPr>
            <a:fld id="{653A1614-624C-463D-8CCD-665068CFE846}" type="slidenum">
              <a:rPr lang="en-US" altLang="en-US"/>
              <a:pPr>
                <a:defRPr/>
              </a:pPr>
              <a:t>‹#›</a:t>
            </a:fld>
            <a:endParaRPr lang="en-US" altLang="en-US"/>
          </a:p>
        </p:txBody>
      </p:sp>
    </p:spTree>
    <p:extLst>
      <p:ext uri="{BB962C8B-B14F-4D97-AF65-F5344CB8AC3E}">
        <p14:creationId xmlns:p14="http://schemas.microsoft.com/office/powerpoint/2010/main" val="88466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EE25C8B-B60E-4EE9-B6B4-72E81CACD77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5B5D027-1F10-4AB3-8A29-63DD65D17EB0}"/>
              </a:ext>
            </a:extLst>
          </p:cNvPr>
          <p:cNvSpPr>
            <a:spLocks noGrp="1"/>
          </p:cNvSpPr>
          <p:nvPr>
            <p:ph type="ftr" sz="quarter" idx="11"/>
          </p:nvPr>
        </p:nvSpPr>
        <p:spPr/>
        <p:txBody>
          <a:bodyPr/>
          <a:lstStyle>
            <a:lvl1pPr>
              <a:defRPr/>
            </a:lvl1pPr>
          </a:lstStyle>
          <a:p>
            <a:pPr>
              <a:defRPr/>
            </a:pPr>
            <a:r>
              <a:rPr lang="en-US"/>
              <a:t>CEIST</a:t>
            </a:r>
          </a:p>
        </p:txBody>
      </p:sp>
      <p:sp>
        <p:nvSpPr>
          <p:cNvPr id="7" name="Slide Number Placeholder 5">
            <a:extLst>
              <a:ext uri="{FF2B5EF4-FFF2-40B4-BE49-F238E27FC236}">
                <a16:creationId xmlns:a16="http://schemas.microsoft.com/office/drawing/2014/main" id="{FF89C76B-DF56-4BAF-B570-CAEBD2449F2F}"/>
              </a:ext>
            </a:extLst>
          </p:cNvPr>
          <p:cNvSpPr>
            <a:spLocks noGrp="1"/>
          </p:cNvSpPr>
          <p:nvPr>
            <p:ph type="sldNum" sz="quarter" idx="12"/>
          </p:nvPr>
        </p:nvSpPr>
        <p:spPr/>
        <p:txBody>
          <a:bodyPr/>
          <a:lstStyle>
            <a:lvl1pPr>
              <a:defRPr/>
            </a:lvl1pPr>
          </a:lstStyle>
          <a:p>
            <a:pPr>
              <a:defRPr/>
            </a:pPr>
            <a:fld id="{25E8933E-BEE9-4B99-ABA0-B61E539904CD}" type="slidenum">
              <a:rPr lang="en-US" altLang="en-US"/>
              <a:pPr>
                <a:defRPr/>
              </a:pPr>
              <a:t>‹#›</a:t>
            </a:fld>
            <a:endParaRPr lang="en-US" altLang="en-US"/>
          </a:p>
        </p:txBody>
      </p:sp>
    </p:spTree>
    <p:extLst>
      <p:ext uri="{BB962C8B-B14F-4D97-AF65-F5344CB8AC3E}">
        <p14:creationId xmlns:p14="http://schemas.microsoft.com/office/powerpoint/2010/main" val="388177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4F5F60C-D4D3-4C57-B940-C437D12DEB2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3089857-6944-4084-A289-2671C131A525}"/>
              </a:ext>
            </a:extLst>
          </p:cNvPr>
          <p:cNvSpPr>
            <a:spLocks noGrp="1"/>
          </p:cNvSpPr>
          <p:nvPr>
            <p:ph type="ftr" sz="quarter" idx="11"/>
          </p:nvPr>
        </p:nvSpPr>
        <p:spPr/>
        <p:txBody>
          <a:bodyPr/>
          <a:lstStyle>
            <a:lvl1pPr>
              <a:defRPr/>
            </a:lvl1pPr>
          </a:lstStyle>
          <a:p>
            <a:pPr>
              <a:defRPr/>
            </a:pPr>
            <a:r>
              <a:rPr lang="en-US"/>
              <a:t>CEIST</a:t>
            </a:r>
          </a:p>
        </p:txBody>
      </p:sp>
      <p:sp>
        <p:nvSpPr>
          <p:cNvPr id="9" name="Slide Number Placeholder 5">
            <a:extLst>
              <a:ext uri="{FF2B5EF4-FFF2-40B4-BE49-F238E27FC236}">
                <a16:creationId xmlns:a16="http://schemas.microsoft.com/office/drawing/2014/main" id="{A1AEDE91-8A09-422F-8549-909E325B4C5F}"/>
              </a:ext>
            </a:extLst>
          </p:cNvPr>
          <p:cNvSpPr>
            <a:spLocks noGrp="1"/>
          </p:cNvSpPr>
          <p:nvPr>
            <p:ph type="sldNum" sz="quarter" idx="12"/>
          </p:nvPr>
        </p:nvSpPr>
        <p:spPr/>
        <p:txBody>
          <a:bodyPr/>
          <a:lstStyle>
            <a:lvl1pPr>
              <a:defRPr/>
            </a:lvl1pPr>
          </a:lstStyle>
          <a:p>
            <a:pPr>
              <a:defRPr/>
            </a:pPr>
            <a:fld id="{9954EE1D-8ADB-481D-BFCB-F94137C4DA74}" type="slidenum">
              <a:rPr lang="en-US" altLang="en-US"/>
              <a:pPr>
                <a:defRPr/>
              </a:pPr>
              <a:t>‹#›</a:t>
            </a:fld>
            <a:endParaRPr lang="en-US" altLang="en-US"/>
          </a:p>
        </p:txBody>
      </p:sp>
    </p:spTree>
    <p:extLst>
      <p:ext uri="{BB962C8B-B14F-4D97-AF65-F5344CB8AC3E}">
        <p14:creationId xmlns:p14="http://schemas.microsoft.com/office/powerpoint/2010/main" val="410498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EDAE10B-9EB9-4B92-8872-0F30C7A027F9}"/>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49D387A-7667-421E-B8AF-D7725992CF75}"/>
              </a:ext>
            </a:extLst>
          </p:cNvPr>
          <p:cNvSpPr>
            <a:spLocks noGrp="1"/>
          </p:cNvSpPr>
          <p:nvPr>
            <p:ph type="ftr" sz="quarter" idx="11"/>
          </p:nvPr>
        </p:nvSpPr>
        <p:spPr/>
        <p:txBody>
          <a:bodyPr/>
          <a:lstStyle>
            <a:lvl1pPr>
              <a:defRPr/>
            </a:lvl1pPr>
          </a:lstStyle>
          <a:p>
            <a:pPr>
              <a:defRPr/>
            </a:pPr>
            <a:r>
              <a:rPr lang="en-US"/>
              <a:t>CEIST</a:t>
            </a:r>
          </a:p>
        </p:txBody>
      </p:sp>
      <p:sp>
        <p:nvSpPr>
          <p:cNvPr id="5" name="Slide Number Placeholder 5">
            <a:extLst>
              <a:ext uri="{FF2B5EF4-FFF2-40B4-BE49-F238E27FC236}">
                <a16:creationId xmlns:a16="http://schemas.microsoft.com/office/drawing/2014/main" id="{07234A2F-A039-4F3A-9F5F-AFD49CB84D3D}"/>
              </a:ext>
            </a:extLst>
          </p:cNvPr>
          <p:cNvSpPr>
            <a:spLocks noGrp="1"/>
          </p:cNvSpPr>
          <p:nvPr>
            <p:ph type="sldNum" sz="quarter" idx="12"/>
          </p:nvPr>
        </p:nvSpPr>
        <p:spPr/>
        <p:txBody>
          <a:bodyPr/>
          <a:lstStyle>
            <a:lvl1pPr>
              <a:defRPr/>
            </a:lvl1pPr>
          </a:lstStyle>
          <a:p>
            <a:pPr>
              <a:defRPr/>
            </a:pPr>
            <a:fld id="{6D6F5E07-E6B1-48A4-AD83-42DE00DD0909}" type="slidenum">
              <a:rPr lang="en-US" altLang="en-US"/>
              <a:pPr>
                <a:defRPr/>
              </a:pPr>
              <a:t>‹#›</a:t>
            </a:fld>
            <a:endParaRPr lang="en-US" altLang="en-US"/>
          </a:p>
        </p:txBody>
      </p:sp>
    </p:spTree>
    <p:extLst>
      <p:ext uri="{BB962C8B-B14F-4D97-AF65-F5344CB8AC3E}">
        <p14:creationId xmlns:p14="http://schemas.microsoft.com/office/powerpoint/2010/main" val="235493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C88B79-666C-4402-B4CA-09E283C01D62}"/>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A801F023-3BCA-4807-A139-9FFF6A2B978E}"/>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B0A5364F-B3B5-4994-B61A-CE26F660553C}"/>
              </a:ext>
            </a:extLst>
          </p:cNvPr>
          <p:cNvSpPr>
            <a:spLocks noGrp="1"/>
          </p:cNvSpPr>
          <p:nvPr>
            <p:ph type="dt" sz="half" idx="10"/>
          </p:nvPr>
        </p:nvSpPr>
        <p:spPr/>
        <p:txBody>
          <a:bodyPr/>
          <a:lstStyle>
            <a:lvl1pPr>
              <a:defRPr/>
            </a:lvl1pPr>
          </a:lstStyle>
          <a:p>
            <a:pPr>
              <a:defRPr/>
            </a:pPr>
            <a:endParaRPr lang="en-US"/>
          </a:p>
        </p:txBody>
      </p:sp>
      <p:sp>
        <p:nvSpPr>
          <p:cNvPr id="5" name="Footer Placeholder 7">
            <a:extLst>
              <a:ext uri="{FF2B5EF4-FFF2-40B4-BE49-F238E27FC236}">
                <a16:creationId xmlns:a16="http://schemas.microsoft.com/office/drawing/2014/main" id="{FA49CF10-0F55-4A1E-A3F8-5A908E4A3CCE}"/>
              </a:ext>
            </a:extLst>
          </p:cNvPr>
          <p:cNvSpPr>
            <a:spLocks noGrp="1"/>
          </p:cNvSpPr>
          <p:nvPr>
            <p:ph type="ftr" sz="quarter" idx="11"/>
          </p:nvPr>
        </p:nvSpPr>
        <p:spPr/>
        <p:txBody>
          <a:bodyPr/>
          <a:lstStyle>
            <a:lvl1pPr>
              <a:defRPr>
                <a:solidFill>
                  <a:srgbClr val="FFFFFF"/>
                </a:solidFill>
              </a:defRPr>
            </a:lvl1pPr>
          </a:lstStyle>
          <a:p>
            <a:pPr>
              <a:defRPr/>
            </a:pPr>
            <a:r>
              <a:rPr lang="en-US"/>
              <a:t>CEIST</a:t>
            </a:r>
          </a:p>
        </p:txBody>
      </p:sp>
      <p:sp>
        <p:nvSpPr>
          <p:cNvPr id="6" name="Slide Number Placeholder 8">
            <a:extLst>
              <a:ext uri="{FF2B5EF4-FFF2-40B4-BE49-F238E27FC236}">
                <a16:creationId xmlns:a16="http://schemas.microsoft.com/office/drawing/2014/main" id="{15B6FFE2-F65C-4DFB-B3B4-A376E1E1D411}"/>
              </a:ext>
            </a:extLst>
          </p:cNvPr>
          <p:cNvSpPr>
            <a:spLocks noGrp="1"/>
          </p:cNvSpPr>
          <p:nvPr>
            <p:ph type="sldNum" sz="quarter" idx="12"/>
          </p:nvPr>
        </p:nvSpPr>
        <p:spPr/>
        <p:txBody>
          <a:bodyPr/>
          <a:lstStyle>
            <a:lvl1pPr>
              <a:defRPr/>
            </a:lvl1pPr>
          </a:lstStyle>
          <a:p>
            <a:pPr>
              <a:defRPr/>
            </a:pPr>
            <a:fld id="{7A68B6CF-C45F-44D0-879F-9AE428EE8B79}" type="slidenum">
              <a:rPr lang="en-US" altLang="en-US"/>
              <a:pPr>
                <a:defRPr/>
              </a:pPr>
              <a:t>‹#›</a:t>
            </a:fld>
            <a:endParaRPr lang="en-US" altLang="en-US"/>
          </a:p>
        </p:txBody>
      </p:sp>
    </p:spTree>
    <p:extLst>
      <p:ext uri="{BB962C8B-B14F-4D97-AF65-F5344CB8AC3E}">
        <p14:creationId xmlns:p14="http://schemas.microsoft.com/office/powerpoint/2010/main" val="2998415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6F1FC6-2531-431C-98B7-FD3B790EDE69}"/>
              </a:ext>
            </a:extLst>
          </p:cNvPr>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2DEF7D8B-4914-4882-8E0D-C3CB16BF22E5}"/>
              </a:ext>
            </a:extLst>
          </p:cNvPr>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DD746109-1C77-4EFF-9687-749EC4BD0604}"/>
              </a:ext>
            </a:extLst>
          </p:cNvPr>
          <p:cNvSpPr>
            <a:spLocks noGrp="1"/>
          </p:cNvSpPr>
          <p:nvPr>
            <p:ph type="dt" sz="half" idx="10"/>
          </p:nvPr>
        </p:nvSpPr>
        <p:spPr>
          <a:xfrm>
            <a:off x="465667" y="6459539"/>
            <a:ext cx="2618317" cy="365125"/>
          </a:xfrm>
        </p:spPr>
        <p:txBody>
          <a:bodyPr/>
          <a:lstStyle>
            <a:lvl1pPr algn="l">
              <a:defRPr/>
            </a:lvl1pPr>
          </a:lstStyle>
          <a:p>
            <a:pPr>
              <a:defRPr/>
            </a:pPr>
            <a:endParaRPr lang="en-US"/>
          </a:p>
        </p:txBody>
      </p:sp>
      <p:sp>
        <p:nvSpPr>
          <p:cNvPr id="8" name="Footer Placeholder 5">
            <a:extLst>
              <a:ext uri="{FF2B5EF4-FFF2-40B4-BE49-F238E27FC236}">
                <a16:creationId xmlns:a16="http://schemas.microsoft.com/office/drawing/2014/main" id="{75CA4DC1-1D55-45B9-9125-A3BF0714F6A6}"/>
              </a:ext>
            </a:extLst>
          </p:cNvPr>
          <p:cNvSpPr>
            <a:spLocks noGrp="1"/>
          </p:cNvSpPr>
          <p:nvPr>
            <p:ph type="ftr" sz="quarter" idx="11"/>
          </p:nvPr>
        </p:nvSpPr>
        <p:spPr>
          <a:xfrm>
            <a:off x="4800600" y="6459539"/>
            <a:ext cx="4648200" cy="365125"/>
          </a:xfrm>
        </p:spPr>
        <p:txBody>
          <a:bodyPr/>
          <a:lstStyle>
            <a:lvl1pPr algn="l">
              <a:defRPr>
                <a:solidFill>
                  <a:schemeClr val="tx2"/>
                </a:solidFill>
              </a:defRPr>
            </a:lvl1pPr>
          </a:lstStyle>
          <a:p>
            <a:pPr>
              <a:defRPr/>
            </a:pPr>
            <a:r>
              <a:rPr lang="en-US"/>
              <a:t>CEIST</a:t>
            </a:r>
          </a:p>
        </p:txBody>
      </p:sp>
      <p:sp>
        <p:nvSpPr>
          <p:cNvPr id="9" name="Slide Number Placeholder 6">
            <a:extLst>
              <a:ext uri="{FF2B5EF4-FFF2-40B4-BE49-F238E27FC236}">
                <a16:creationId xmlns:a16="http://schemas.microsoft.com/office/drawing/2014/main" id="{C9E10116-B60B-45F2-AA92-EC509B7579BF}"/>
              </a:ext>
            </a:extLst>
          </p:cNvPr>
          <p:cNvSpPr>
            <a:spLocks noGrp="1"/>
          </p:cNvSpPr>
          <p:nvPr>
            <p:ph type="sldNum" sz="quarter" idx="12"/>
          </p:nvPr>
        </p:nvSpPr>
        <p:spPr/>
        <p:txBody>
          <a:bodyPr/>
          <a:lstStyle>
            <a:lvl1pPr>
              <a:defRPr>
                <a:solidFill>
                  <a:schemeClr val="tx2"/>
                </a:solidFill>
              </a:defRPr>
            </a:lvl1pPr>
          </a:lstStyle>
          <a:p>
            <a:pPr>
              <a:defRPr/>
            </a:pPr>
            <a:fld id="{3C24B987-2D25-4C7B-B4F4-B70DD701E74B}" type="slidenum">
              <a:rPr lang="en-US" altLang="en-US"/>
              <a:pPr>
                <a:defRPr/>
              </a:pPr>
              <a:t>‹#›</a:t>
            </a:fld>
            <a:endParaRPr lang="en-US" altLang="en-US"/>
          </a:p>
        </p:txBody>
      </p:sp>
    </p:spTree>
    <p:extLst>
      <p:ext uri="{BB962C8B-B14F-4D97-AF65-F5344CB8AC3E}">
        <p14:creationId xmlns:p14="http://schemas.microsoft.com/office/powerpoint/2010/main" val="426927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7605C-C1A7-4475-95B1-B5FFE990D11D}"/>
              </a:ext>
            </a:extLst>
          </p:cNvPr>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C313437F-A5C4-409D-A3D5-C364D8F7A862}"/>
              </a:ext>
            </a:extLst>
          </p:cNvPr>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D67CDCBD-C8F1-41DD-A4B3-3079CFA02A0A}"/>
              </a:ext>
            </a:extLst>
          </p:cNvPr>
          <p:cNvSpPr>
            <a:spLocks noGrp="1"/>
          </p:cNvSpPr>
          <p:nvPr>
            <p:ph type="dt" sz="half" idx="10"/>
          </p:nvPr>
        </p:nvSpPr>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id="{40A82509-2D46-4FD9-8D0D-FE4704CF2FC8}"/>
              </a:ext>
            </a:extLst>
          </p:cNvPr>
          <p:cNvSpPr>
            <a:spLocks noGrp="1"/>
          </p:cNvSpPr>
          <p:nvPr>
            <p:ph type="ftr" sz="quarter" idx="11"/>
          </p:nvPr>
        </p:nvSpPr>
        <p:spPr/>
        <p:txBody>
          <a:bodyPr/>
          <a:lstStyle>
            <a:lvl1pPr>
              <a:defRPr/>
            </a:lvl1pPr>
          </a:lstStyle>
          <a:p>
            <a:pPr>
              <a:defRPr/>
            </a:pPr>
            <a:r>
              <a:rPr lang="en-US"/>
              <a:t>CEIST</a:t>
            </a:r>
          </a:p>
        </p:txBody>
      </p:sp>
      <p:sp>
        <p:nvSpPr>
          <p:cNvPr id="9" name="Slide Number Placeholder 6">
            <a:extLst>
              <a:ext uri="{FF2B5EF4-FFF2-40B4-BE49-F238E27FC236}">
                <a16:creationId xmlns:a16="http://schemas.microsoft.com/office/drawing/2014/main" id="{CC438CC7-6D58-411F-AB71-851853CFA921}"/>
              </a:ext>
            </a:extLst>
          </p:cNvPr>
          <p:cNvSpPr>
            <a:spLocks noGrp="1"/>
          </p:cNvSpPr>
          <p:nvPr>
            <p:ph type="sldNum" sz="quarter" idx="12"/>
          </p:nvPr>
        </p:nvSpPr>
        <p:spPr/>
        <p:txBody>
          <a:bodyPr/>
          <a:lstStyle>
            <a:lvl1pPr>
              <a:defRPr/>
            </a:lvl1pPr>
          </a:lstStyle>
          <a:p>
            <a:pPr>
              <a:defRPr/>
            </a:pPr>
            <a:fld id="{A1728EB7-E50F-4FDB-87F6-284DDF4DE050}" type="slidenum">
              <a:rPr lang="en-US" altLang="en-US"/>
              <a:pPr>
                <a:defRPr/>
              </a:pPr>
              <a:t>‹#›</a:t>
            </a:fld>
            <a:endParaRPr lang="en-US" altLang="en-US"/>
          </a:p>
        </p:txBody>
      </p:sp>
    </p:spTree>
    <p:extLst>
      <p:ext uri="{BB962C8B-B14F-4D97-AF65-F5344CB8AC3E}">
        <p14:creationId xmlns:p14="http://schemas.microsoft.com/office/powerpoint/2010/main" val="2222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9240B2-F806-4696-8C89-233CC44F4DB1}"/>
              </a:ext>
            </a:extLst>
          </p:cNvPr>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D14AA004-FAE0-4F63-8020-04BB413B2A9B}"/>
              </a:ext>
            </a:extLst>
          </p:cNvPr>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16DE8F63-2C77-4521-8A18-EC85DDA7E178}"/>
              </a:ext>
            </a:extLst>
          </p:cNvPr>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2E9E7A5B-4076-4A68-96AD-0191437144C8}"/>
              </a:ext>
            </a:extLst>
          </p:cNvPr>
          <p:cNvSpPr>
            <a:spLocks noGrp="1" noChangeArrowheads="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838AE4-49CC-4C90-AC98-BBD5AD3522CB}"/>
              </a:ext>
            </a:extLst>
          </p:cNvPr>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0786EAA2-6C0E-4FD5-9F72-8C27E04DC851}"/>
              </a:ext>
            </a:extLst>
          </p:cNvPr>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r>
              <a:rPr lang="en-US"/>
              <a:t>CEIST</a:t>
            </a:r>
          </a:p>
        </p:txBody>
      </p:sp>
      <p:sp>
        <p:nvSpPr>
          <p:cNvPr id="6" name="Slide Number Placeholder 5">
            <a:extLst>
              <a:ext uri="{FF2B5EF4-FFF2-40B4-BE49-F238E27FC236}">
                <a16:creationId xmlns:a16="http://schemas.microsoft.com/office/drawing/2014/main" id="{4E5E88F5-79E3-4CBE-9C87-8BC082C5C092}"/>
              </a:ext>
            </a:extLst>
          </p:cNvPr>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defRPr>
            </a:lvl1pPr>
          </a:lstStyle>
          <a:p>
            <a:pPr>
              <a:defRPr/>
            </a:pPr>
            <a:fld id="{6A9C52D6-73D3-40FD-8EB2-C3DE77EEEC30}"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B6C9A3B9-D666-4D29-9E7F-CC201F73433E}"/>
              </a:ext>
            </a:extLst>
          </p:cNvPr>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4" name="Picture 8" descr="logo_new">
            <a:extLst>
              <a:ext uri="{FF2B5EF4-FFF2-40B4-BE49-F238E27FC236}">
                <a16:creationId xmlns:a16="http://schemas.microsoft.com/office/drawing/2014/main" id="{1D3CC673-51A7-4499-9AAC-FBAF8230994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5520267"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0" descr="values">
            <a:extLst>
              <a:ext uri="{FF2B5EF4-FFF2-40B4-BE49-F238E27FC236}">
                <a16:creationId xmlns:a16="http://schemas.microsoft.com/office/drawing/2014/main" id="{DC2BDCDE-C810-4DAA-B9E1-3733EDFEEB9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520267" y="1"/>
            <a:ext cx="6671733"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351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VAFMGRMhFsM?list=OLAK5uy_n7O_BpoeUmuBr9UErgKB4lybcNMrVonzM" TargetMode="Externa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hyperlink" Target="https://www.forbes.com/sites/tracybrower/2020/10/25/how-to-build-community-and-why-it-matters-so-much/?sh=380a495f751b"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newmansociety.org/community-matters/" TargetMode="External"/><Relationship Id="rId4" Type="http://schemas.openxmlformats.org/officeDocument/2006/relationships/hyperlink" Target="https://media.ascensionpress.com/2018/02/08/the-importance-of-christian-communit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F821-3126-46E5-8D83-C03CEEFA5F7B}"/>
              </a:ext>
            </a:extLst>
          </p:cNvPr>
          <p:cNvSpPr>
            <a:spLocks noGrp="1"/>
          </p:cNvSpPr>
          <p:nvPr>
            <p:ph type="title"/>
          </p:nvPr>
        </p:nvSpPr>
        <p:spPr>
          <a:xfrm>
            <a:off x="397239" y="287339"/>
            <a:ext cx="10757594" cy="1449387"/>
          </a:xfrm>
        </p:spPr>
        <p:txBody>
          <a:bodyPr/>
          <a:lstStyle/>
          <a:p>
            <a:r>
              <a:rPr lang="en-IE" dirty="0"/>
              <a:t>Introduction for Principal	</a:t>
            </a:r>
          </a:p>
        </p:txBody>
      </p:sp>
      <p:sp>
        <p:nvSpPr>
          <p:cNvPr id="3" name="Content Placeholder 2">
            <a:extLst>
              <a:ext uri="{FF2B5EF4-FFF2-40B4-BE49-F238E27FC236}">
                <a16:creationId xmlns:a16="http://schemas.microsoft.com/office/drawing/2014/main" id="{D8FD03E2-64EB-433F-8EA0-DD3D9D263496}"/>
              </a:ext>
            </a:extLst>
          </p:cNvPr>
          <p:cNvSpPr>
            <a:spLocks noGrp="1"/>
          </p:cNvSpPr>
          <p:nvPr>
            <p:ph idx="1"/>
          </p:nvPr>
        </p:nvSpPr>
        <p:spPr>
          <a:xfrm>
            <a:off x="397239" y="1921215"/>
            <a:ext cx="10757594" cy="4022725"/>
          </a:xfrm>
        </p:spPr>
        <p:txBody>
          <a:bodyPr/>
          <a:lstStyle/>
          <a:p>
            <a:pPr marL="0" indent="0">
              <a:buNone/>
            </a:pPr>
            <a:r>
              <a:rPr lang="en-IE" sz="1400" dirty="0"/>
              <a:t>This short reflection  (it will take 40 minutes at most) can be carried out face-to-face with small groups or online with bigger groups, in line, with public health advice and your own school’s practice and policies.  </a:t>
            </a:r>
          </a:p>
          <a:p>
            <a:pPr marL="0" indent="0">
              <a:buNone/>
            </a:pPr>
            <a:r>
              <a:rPr lang="en-IE" sz="1400" dirty="0"/>
              <a:t>These opening reflections for all year groups focus on Community and draw from the </a:t>
            </a:r>
            <a:r>
              <a:rPr lang="en-IE" sz="1400" dirty="0">
                <a:latin typeface="Gaelic" pitchFamily="2" charset="0"/>
              </a:rPr>
              <a:t>CEIST</a:t>
            </a:r>
            <a:r>
              <a:rPr lang="en-IE" sz="1400" dirty="0"/>
              <a:t> Charter in terms of a rich understanding of community built on the Gospel message of Jesus Christ. The </a:t>
            </a:r>
            <a:r>
              <a:rPr lang="en-IE" sz="1400" dirty="0">
                <a:latin typeface="Gaelic" pitchFamily="2" charset="0"/>
              </a:rPr>
              <a:t>CEIST</a:t>
            </a:r>
            <a:r>
              <a:rPr lang="en-IE" sz="1400" dirty="0"/>
              <a:t> value; creating community is particularly important here.  The following statements from the Charter on Community are important:</a:t>
            </a:r>
          </a:p>
          <a:p>
            <a:pPr marL="265113" indent="-265113">
              <a:buFont typeface="Wingdings" panose="05000000000000000000" pitchFamily="2" charset="2"/>
              <a:buChar char="§"/>
              <a:tabLst>
                <a:tab pos="358775" algn="l"/>
              </a:tabLst>
            </a:pPr>
            <a:r>
              <a:rPr lang="en-GB" sz="1400" dirty="0"/>
              <a:t>The Catholic school is an inclusive community ideally built on love and formed by the interaction and collaboration of its various components: students, parents, teachers, non-teaching staff and members of the Board. </a:t>
            </a:r>
          </a:p>
          <a:p>
            <a:pPr marL="265113" indent="-265113">
              <a:buFont typeface="Wingdings" panose="05000000000000000000" pitchFamily="2" charset="2"/>
              <a:buChar char="§"/>
              <a:tabLst>
                <a:tab pos="358775" algn="l"/>
              </a:tabLst>
            </a:pPr>
            <a:r>
              <a:rPr lang="en-GB" sz="1400" dirty="0"/>
              <a:t>Creating Community: Our schools are faith communities of welcome and hospitality where Gospel values are lived and where there is special care for those most in need.</a:t>
            </a:r>
          </a:p>
          <a:p>
            <a:pPr marL="265113" indent="-265113">
              <a:buFont typeface="Wingdings" panose="05000000000000000000" pitchFamily="2" charset="2"/>
              <a:buChar char="§"/>
              <a:tabLst>
                <a:tab pos="358775" algn="l"/>
              </a:tabLst>
            </a:pPr>
            <a:r>
              <a:rPr lang="en-GB" sz="1400" dirty="0"/>
              <a:t>The school is a faith-sharing community rooted in the mission of the Church. It proclaims and lives the Gospel, fostering a personal relationship with God, through Jesus Christ</a:t>
            </a:r>
          </a:p>
          <a:p>
            <a:pPr marL="265113" indent="-265113">
              <a:buFont typeface="Wingdings" panose="05000000000000000000" pitchFamily="2" charset="2"/>
              <a:buChar char="§"/>
              <a:tabLst>
                <a:tab pos="358775" algn="l"/>
              </a:tabLst>
            </a:pPr>
            <a:r>
              <a:rPr lang="en-GB" sz="1400" dirty="0"/>
              <a:t>The rich diversity of the school community and the spiritual life of each person are celebrated and enhanced through reflection, prayer, the Eucharist and other Sacraments, liturgy, symbols and rituals</a:t>
            </a:r>
          </a:p>
          <a:p>
            <a:pPr marL="265113" indent="-265113">
              <a:buFont typeface="Wingdings" panose="05000000000000000000" pitchFamily="2" charset="2"/>
              <a:buChar char="§"/>
              <a:tabLst>
                <a:tab pos="358775" algn="l"/>
              </a:tabLst>
            </a:pPr>
            <a:r>
              <a:rPr lang="en-GB" sz="1400" dirty="0"/>
              <a:t>A </a:t>
            </a:r>
            <a:r>
              <a:rPr lang="en-GB" sz="1400" dirty="0">
                <a:latin typeface="Gaelic" pitchFamily="2" charset="0"/>
              </a:rPr>
              <a:t>CEIST </a:t>
            </a:r>
            <a:r>
              <a:rPr lang="en-GB" sz="1400" dirty="0"/>
              <a:t>school is a faith-community that is characterised by the quality of its personal relationships.</a:t>
            </a:r>
            <a:endParaRPr lang="en-IE" sz="1400" dirty="0"/>
          </a:p>
          <a:p>
            <a:pPr marL="0" indent="0">
              <a:buNone/>
            </a:pPr>
            <a:r>
              <a:rPr lang="en-IE" sz="1400" dirty="0"/>
              <a:t>Your own school’s sense of community and living out of community is of central importance in these and all reflections.</a:t>
            </a:r>
            <a:endParaRPr lang="en-GB" sz="1400" dirty="0"/>
          </a:p>
        </p:txBody>
      </p:sp>
    </p:spTree>
    <p:extLst>
      <p:ext uri="{BB962C8B-B14F-4D97-AF65-F5344CB8AC3E}">
        <p14:creationId xmlns:p14="http://schemas.microsoft.com/office/powerpoint/2010/main" val="253613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90E9-EEE4-44E2-903E-E51F96ECFB91}"/>
              </a:ext>
            </a:extLst>
          </p:cNvPr>
          <p:cNvSpPr>
            <a:spLocks noGrp="1"/>
          </p:cNvSpPr>
          <p:nvPr>
            <p:ph type="title"/>
          </p:nvPr>
        </p:nvSpPr>
        <p:spPr/>
        <p:txBody>
          <a:bodyPr/>
          <a:lstStyle/>
          <a:p>
            <a:r>
              <a:rPr lang="en-IE" dirty="0"/>
              <a:t>And in the Qur’an</a:t>
            </a:r>
          </a:p>
        </p:txBody>
      </p:sp>
      <p:pic>
        <p:nvPicPr>
          <p:cNvPr id="4" name="Content Placeholder 3">
            <a:extLst>
              <a:ext uri="{FF2B5EF4-FFF2-40B4-BE49-F238E27FC236}">
                <a16:creationId xmlns:a16="http://schemas.microsoft.com/office/drawing/2014/main" id="{463A8AF1-BB3E-4295-9CC4-7F299432BCEA}"/>
              </a:ext>
            </a:extLst>
          </p:cNvPr>
          <p:cNvPicPr>
            <a:picLocks noGrp="1" noChangeAspect="1"/>
          </p:cNvPicPr>
          <p:nvPr>
            <p:ph idx="1"/>
          </p:nvPr>
        </p:nvPicPr>
        <p:blipFill>
          <a:blip r:embed="rId3"/>
          <a:stretch>
            <a:fillRect/>
          </a:stretch>
        </p:blipFill>
        <p:spPr>
          <a:xfrm>
            <a:off x="4114800" y="1846263"/>
            <a:ext cx="4022725" cy="4022725"/>
          </a:xfrm>
          <a:prstGeom prst="rect">
            <a:avLst/>
          </a:prstGeom>
        </p:spPr>
      </p:pic>
    </p:spTree>
    <p:extLst>
      <p:ext uri="{BB962C8B-B14F-4D97-AF65-F5344CB8AC3E}">
        <p14:creationId xmlns:p14="http://schemas.microsoft.com/office/powerpoint/2010/main" val="227305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9EEBA-66B5-40BB-B795-61E8BCF438AC}"/>
              </a:ext>
            </a:extLst>
          </p:cNvPr>
          <p:cNvSpPr>
            <a:spLocks noGrp="1"/>
          </p:cNvSpPr>
          <p:nvPr>
            <p:ph type="title"/>
          </p:nvPr>
        </p:nvSpPr>
        <p:spPr/>
        <p:txBody>
          <a:bodyPr/>
          <a:lstStyle/>
          <a:p>
            <a:r>
              <a:rPr lang="en-IE" dirty="0"/>
              <a:t>And in the Old Testament we read</a:t>
            </a:r>
          </a:p>
        </p:txBody>
      </p:sp>
      <p:pic>
        <p:nvPicPr>
          <p:cNvPr id="5122" name="Picture 2" descr="25 Best Bible Verses About Friendship - Encouraging Friends Quotes">
            <a:extLst>
              <a:ext uri="{FF2B5EF4-FFF2-40B4-BE49-F238E27FC236}">
                <a16:creationId xmlns:a16="http://schemas.microsoft.com/office/drawing/2014/main" id="{4E19FA0F-D0C6-45BB-8A05-1D4CCF83B7B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8028" y="1836615"/>
            <a:ext cx="7671646" cy="444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003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1B1D310-19C4-47E9-8947-4753C2765B87}"/>
              </a:ext>
            </a:extLst>
          </p:cNvPr>
          <p:cNvPicPr>
            <a:picLocks noGrp="1" noChangeAspect="1"/>
          </p:cNvPicPr>
          <p:nvPr>
            <p:ph idx="1"/>
          </p:nvPr>
        </p:nvPicPr>
        <p:blipFill>
          <a:blip r:embed="rId3"/>
          <a:stretch>
            <a:fillRect/>
          </a:stretch>
        </p:blipFill>
        <p:spPr>
          <a:xfrm>
            <a:off x="8344009" y="1871112"/>
            <a:ext cx="2847622" cy="4279214"/>
          </a:xfrm>
          <a:prstGeom prst="rect">
            <a:avLst/>
          </a:prstGeom>
        </p:spPr>
      </p:pic>
      <p:pic>
        <p:nvPicPr>
          <p:cNvPr id="4098" name="Picture 2" descr="Quotes About Service">
            <a:extLst>
              <a:ext uri="{FF2B5EF4-FFF2-40B4-BE49-F238E27FC236}">
                <a16:creationId xmlns:a16="http://schemas.microsoft.com/office/drawing/2014/main" id="{F8E2B8EA-E7CB-48CB-96C8-795E92CF1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55" y="1871112"/>
            <a:ext cx="7222719" cy="427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7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342C-9BD4-4A71-BF26-236C9275EFAA}"/>
              </a:ext>
            </a:extLst>
          </p:cNvPr>
          <p:cNvSpPr>
            <a:spLocks noGrp="1"/>
          </p:cNvSpPr>
          <p:nvPr>
            <p:ph type="title"/>
          </p:nvPr>
        </p:nvSpPr>
        <p:spPr/>
        <p:txBody>
          <a:bodyPr>
            <a:normAutofit/>
          </a:bodyPr>
          <a:lstStyle/>
          <a:p>
            <a:r>
              <a:rPr lang="en-GB" sz="2800" dirty="0"/>
              <a:t>Symbols of how we look after one another in our school</a:t>
            </a:r>
            <a:endParaRPr lang="en-IE" sz="2800" dirty="0"/>
          </a:p>
        </p:txBody>
      </p:sp>
      <p:sp>
        <p:nvSpPr>
          <p:cNvPr id="3" name="Content Placeholder 2">
            <a:extLst>
              <a:ext uri="{FF2B5EF4-FFF2-40B4-BE49-F238E27FC236}">
                <a16:creationId xmlns:a16="http://schemas.microsoft.com/office/drawing/2014/main" id="{C9784D08-201C-4626-9E21-15430175A0E6}"/>
              </a:ext>
            </a:extLst>
          </p:cNvPr>
          <p:cNvSpPr>
            <a:spLocks noGrp="1"/>
          </p:cNvSpPr>
          <p:nvPr>
            <p:ph idx="1"/>
          </p:nvPr>
        </p:nvSpPr>
        <p:spPr/>
        <p:txBody>
          <a:bodyPr/>
          <a:lstStyle/>
          <a:p>
            <a:endParaRPr lang="en-IE" dirty="0"/>
          </a:p>
        </p:txBody>
      </p:sp>
    </p:spTree>
    <p:extLst>
      <p:ext uri="{BB962C8B-B14F-4D97-AF65-F5344CB8AC3E}">
        <p14:creationId xmlns:p14="http://schemas.microsoft.com/office/powerpoint/2010/main" val="1523003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84C1-9117-4836-8054-5B6C170005F0}"/>
              </a:ext>
            </a:extLst>
          </p:cNvPr>
          <p:cNvSpPr>
            <a:spLocks noGrp="1"/>
          </p:cNvSpPr>
          <p:nvPr>
            <p:ph type="title"/>
          </p:nvPr>
        </p:nvSpPr>
        <p:spPr/>
        <p:txBody>
          <a:bodyPr/>
          <a:lstStyle/>
          <a:p>
            <a:r>
              <a:rPr lang="en-IE" dirty="0"/>
              <a:t>Resolution ideas:</a:t>
            </a:r>
          </a:p>
        </p:txBody>
      </p:sp>
      <p:pic>
        <p:nvPicPr>
          <p:cNvPr id="4" name="Content Placeholder 3">
            <a:extLst>
              <a:ext uri="{FF2B5EF4-FFF2-40B4-BE49-F238E27FC236}">
                <a16:creationId xmlns:a16="http://schemas.microsoft.com/office/drawing/2014/main" id="{0E537EC1-18C5-4B0E-A4F9-CF7286E4DB58}"/>
              </a:ext>
            </a:extLst>
          </p:cNvPr>
          <p:cNvPicPr>
            <a:picLocks noGrp="1" noChangeAspect="1"/>
          </p:cNvPicPr>
          <p:nvPr>
            <p:ph idx="1"/>
          </p:nvPr>
        </p:nvPicPr>
        <p:blipFill>
          <a:blip r:embed="rId3"/>
          <a:stretch>
            <a:fillRect/>
          </a:stretch>
        </p:blipFill>
        <p:spPr>
          <a:xfrm>
            <a:off x="2599642" y="1813169"/>
            <a:ext cx="6587226" cy="4400061"/>
          </a:xfrm>
          <a:prstGeom prst="rect">
            <a:avLst/>
          </a:prstGeom>
        </p:spPr>
      </p:pic>
    </p:spTree>
    <p:extLst>
      <p:ext uri="{BB962C8B-B14F-4D97-AF65-F5344CB8AC3E}">
        <p14:creationId xmlns:p14="http://schemas.microsoft.com/office/powerpoint/2010/main" val="4109395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5437-C1D8-4FCE-A55A-1237D2315C05}"/>
              </a:ext>
            </a:extLst>
          </p:cNvPr>
          <p:cNvSpPr>
            <a:spLocks noGrp="1"/>
          </p:cNvSpPr>
          <p:nvPr>
            <p:ph type="title"/>
          </p:nvPr>
        </p:nvSpPr>
        <p:spPr/>
        <p:txBody>
          <a:bodyPr/>
          <a:lstStyle/>
          <a:p>
            <a:r>
              <a:rPr lang="en-IE" dirty="0"/>
              <a:t>We pray</a:t>
            </a:r>
          </a:p>
        </p:txBody>
      </p:sp>
      <p:sp>
        <p:nvSpPr>
          <p:cNvPr id="3" name="Content Placeholder 2">
            <a:extLst>
              <a:ext uri="{FF2B5EF4-FFF2-40B4-BE49-F238E27FC236}">
                <a16:creationId xmlns:a16="http://schemas.microsoft.com/office/drawing/2014/main" id="{93CE08F5-B750-4F6D-AC9C-F7DF7F9D5889}"/>
              </a:ext>
            </a:extLst>
          </p:cNvPr>
          <p:cNvSpPr>
            <a:spLocks noGrp="1"/>
          </p:cNvSpPr>
          <p:nvPr>
            <p:ph idx="1"/>
          </p:nvPr>
        </p:nvSpPr>
        <p:spPr/>
        <p:txBody>
          <a:bodyPr/>
          <a:lstStyle/>
          <a:p>
            <a:endParaRPr lang="en-IE" dirty="0"/>
          </a:p>
          <a:p>
            <a:r>
              <a:rPr lang="en-IE" dirty="0"/>
              <a:t>This year as we begin Third Year we pray for one another, for everyone in our year group.  That everyone will feel as if they are valued members of our school community.  Lord hear us.</a:t>
            </a:r>
          </a:p>
          <a:p>
            <a:r>
              <a:rPr lang="en-IE" dirty="0"/>
              <a:t>We pray for those who are sick.   When we care for those who are sick we show them God’s love.  Lord hear us.</a:t>
            </a:r>
          </a:p>
          <a:p>
            <a:endParaRPr lang="en-IE" dirty="0"/>
          </a:p>
          <a:p>
            <a:r>
              <a:rPr lang="en-IE" dirty="0"/>
              <a:t>We pray for all of the students, and staff of our school. Bless everyone this year with a really strong experience of being part of our school community.  Lord hear us.</a:t>
            </a:r>
          </a:p>
          <a:p>
            <a:endParaRPr lang="en-IE" dirty="0"/>
          </a:p>
        </p:txBody>
      </p:sp>
    </p:spTree>
    <p:extLst>
      <p:ext uri="{BB962C8B-B14F-4D97-AF65-F5344CB8AC3E}">
        <p14:creationId xmlns:p14="http://schemas.microsoft.com/office/powerpoint/2010/main" val="2604180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BA8A1-7A67-404D-AA47-29ED618F9FD7}"/>
              </a:ext>
            </a:extLst>
          </p:cNvPr>
          <p:cNvSpPr>
            <a:spLocks noGrp="1"/>
          </p:cNvSpPr>
          <p:nvPr>
            <p:ph type="title"/>
          </p:nvPr>
        </p:nvSpPr>
        <p:spPr/>
        <p:txBody>
          <a:bodyPr>
            <a:normAutofit/>
          </a:bodyPr>
          <a:lstStyle/>
          <a:p>
            <a:r>
              <a:rPr lang="en-IE" sz="3200" dirty="0"/>
              <a:t>And the people here to help us build our sense of community</a:t>
            </a:r>
          </a:p>
        </p:txBody>
      </p:sp>
    </p:spTree>
    <p:extLst>
      <p:ext uri="{BB962C8B-B14F-4D97-AF65-F5344CB8AC3E}">
        <p14:creationId xmlns:p14="http://schemas.microsoft.com/office/powerpoint/2010/main" val="478565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4D22-7E3A-45C9-8027-94CDC8B952EF}"/>
              </a:ext>
            </a:extLst>
          </p:cNvPr>
          <p:cNvSpPr>
            <a:spLocks noGrp="1"/>
          </p:cNvSpPr>
          <p:nvPr>
            <p:ph type="title"/>
          </p:nvPr>
        </p:nvSpPr>
        <p:spPr/>
        <p:txBody>
          <a:bodyPr/>
          <a:lstStyle/>
          <a:p>
            <a:r>
              <a:rPr lang="en-IE" dirty="0"/>
              <a:t>Newsboys:  Love One Another</a:t>
            </a:r>
          </a:p>
        </p:txBody>
      </p:sp>
      <p:pic>
        <p:nvPicPr>
          <p:cNvPr id="4" name="Online Media 3" title="Newsboys - Love One Another (Official Music Video)">
            <a:hlinkClick r:id="" action="ppaction://media"/>
            <a:extLst>
              <a:ext uri="{FF2B5EF4-FFF2-40B4-BE49-F238E27FC236}">
                <a16:creationId xmlns:a16="http://schemas.microsoft.com/office/drawing/2014/main" id="{9BEB0AB6-10D2-4A8F-BF42-E7A513A27D43}"/>
              </a:ext>
            </a:extLst>
          </p:cNvPr>
          <p:cNvPicPr>
            <a:picLocks noGrp="1" noRot="1" noChangeAspect="1"/>
          </p:cNvPicPr>
          <p:nvPr>
            <p:ph idx="1"/>
            <a:videoFile r:link="rId1"/>
          </p:nvPr>
        </p:nvPicPr>
        <p:blipFill>
          <a:blip r:embed="rId4"/>
          <a:stretch>
            <a:fillRect/>
          </a:stretch>
        </p:blipFill>
        <p:spPr>
          <a:xfrm>
            <a:off x="2165193" y="1846263"/>
            <a:ext cx="7775976" cy="4249737"/>
          </a:xfrm>
          <a:prstGeom prst="rect">
            <a:avLst/>
          </a:prstGeom>
        </p:spPr>
      </p:pic>
    </p:spTree>
    <p:extLst>
      <p:ext uri="{BB962C8B-B14F-4D97-AF65-F5344CB8AC3E}">
        <p14:creationId xmlns:p14="http://schemas.microsoft.com/office/powerpoint/2010/main" val="31493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4ED2-BC7C-4955-ADA5-BF2C6B943EBA}"/>
              </a:ext>
            </a:extLst>
          </p:cNvPr>
          <p:cNvSpPr>
            <a:spLocks noGrp="1"/>
          </p:cNvSpPr>
          <p:nvPr>
            <p:ph type="title"/>
          </p:nvPr>
        </p:nvSpPr>
        <p:spPr/>
        <p:txBody>
          <a:bodyPr>
            <a:normAutofit/>
          </a:bodyPr>
          <a:lstStyle/>
          <a:p>
            <a:r>
              <a:rPr lang="en-IE" sz="2800" dirty="0"/>
              <a:t>Other things you might find helpful in terms of background reading</a:t>
            </a:r>
          </a:p>
        </p:txBody>
      </p:sp>
      <p:sp>
        <p:nvSpPr>
          <p:cNvPr id="3" name="Content Placeholder 2">
            <a:extLst>
              <a:ext uri="{FF2B5EF4-FFF2-40B4-BE49-F238E27FC236}">
                <a16:creationId xmlns:a16="http://schemas.microsoft.com/office/drawing/2014/main" id="{2064555D-74EC-482C-A238-93761423DF78}"/>
              </a:ext>
            </a:extLst>
          </p:cNvPr>
          <p:cNvSpPr>
            <a:spLocks noGrp="1"/>
          </p:cNvSpPr>
          <p:nvPr>
            <p:ph idx="1"/>
          </p:nvPr>
        </p:nvSpPr>
        <p:spPr>
          <a:xfrm>
            <a:off x="1096433" y="2291741"/>
            <a:ext cx="10058400" cy="2717921"/>
          </a:xfrm>
        </p:spPr>
        <p:txBody>
          <a:bodyPr/>
          <a:lstStyle/>
          <a:p>
            <a:r>
              <a:rPr lang="en-IE" dirty="0">
                <a:hlinkClick r:id="rId3"/>
              </a:rPr>
              <a:t>https://www.forbes.com/sites/tracybrower/2020/10/25/how-to-build-community-and-why-it-matters-so-much/?sh=380a495f751b</a:t>
            </a:r>
            <a:r>
              <a:rPr lang="en-IE" dirty="0"/>
              <a:t>   (How to Build Community and Why it Matters so much, Tracey Bower, Forbes Magazine)</a:t>
            </a:r>
          </a:p>
          <a:p>
            <a:r>
              <a:rPr lang="en-IE" dirty="0">
                <a:hlinkClick r:id="rId4"/>
              </a:rPr>
              <a:t>https://media.ascensionpress.com/2018/02/08/the-importance-of-christian-community/</a:t>
            </a:r>
            <a:r>
              <a:rPr lang="en-IE" dirty="0"/>
              <a:t>  (The Importance of Christian Community, Nicolas </a:t>
            </a:r>
            <a:r>
              <a:rPr lang="en-IE" dirty="0" err="1"/>
              <a:t>Lebanca</a:t>
            </a:r>
            <a:r>
              <a:rPr lang="en-IE" dirty="0"/>
              <a:t>, Ascension Press)</a:t>
            </a:r>
          </a:p>
          <a:p>
            <a:r>
              <a:rPr lang="en-IE" dirty="0">
                <a:hlinkClick r:id="rId5"/>
              </a:rPr>
              <a:t>https://newmansociety.org/community-matters/</a:t>
            </a:r>
            <a:r>
              <a:rPr lang="en-IE" dirty="0"/>
              <a:t>  Community Matters to a Catholic School’s Mission</a:t>
            </a:r>
          </a:p>
          <a:p>
            <a:endParaRPr lang="en-IE" dirty="0"/>
          </a:p>
          <a:p>
            <a:endParaRPr lang="en-IE" dirty="0"/>
          </a:p>
        </p:txBody>
      </p:sp>
    </p:spTree>
    <p:extLst>
      <p:ext uri="{BB962C8B-B14F-4D97-AF65-F5344CB8AC3E}">
        <p14:creationId xmlns:p14="http://schemas.microsoft.com/office/powerpoint/2010/main" val="1711534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7B6D-A9DF-41B6-81BB-75F372C73AB8}"/>
              </a:ext>
            </a:extLst>
          </p:cNvPr>
          <p:cNvSpPr>
            <a:spLocks noGrp="1"/>
          </p:cNvSpPr>
          <p:nvPr>
            <p:ph type="ctrTitle"/>
          </p:nvPr>
        </p:nvSpPr>
        <p:spPr/>
        <p:txBody>
          <a:bodyPr>
            <a:noAutofit/>
          </a:bodyPr>
          <a:lstStyle/>
          <a:p>
            <a:r>
              <a:rPr lang="en-IE" sz="4800" dirty="0"/>
              <a:t>Opening Year Assembly/Reflection</a:t>
            </a:r>
          </a:p>
        </p:txBody>
      </p:sp>
      <p:sp>
        <p:nvSpPr>
          <p:cNvPr id="3" name="Subtitle 2">
            <a:extLst>
              <a:ext uri="{FF2B5EF4-FFF2-40B4-BE49-F238E27FC236}">
                <a16:creationId xmlns:a16="http://schemas.microsoft.com/office/drawing/2014/main" id="{70487D97-6F6E-4ECE-BF86-8D361F219AA6}"/>
              </a:ext>
            </a:extLst>
          </p:cNvPr>
          <p:cNvSpPr>
            <a:spLocks noGrp="1"/>
          </p:cNvSpPr>
          <p:nvPr>
            <p:ph type="subTitle" idx="1"/>
          </p:nvPr>
        </p:nvSpPr>
        <p:spPr/>
        <p:txBody>
          <a:bodyPr/>
          <a:lstStyle/>
          <a:p>
            <a:r>
              <a:rPr lang="en-IE" dirty="0"/>
              <a:t>Third years</a:t>
            </a:r>
          </a:p>
        </p:txBody>
      </p:sp>
      <p:sp>
        <p:nvSpPr>
          <p:cNvPr id="4" name="Rectangle 3">
            <a:extLst>
              <a:ext uri="{FF2B5EF4-FFF2-40B4-BE49-F238E27FC236}">
                <a16:creationId xmlns:a16="http://schemas.microsoft.com/office/drawing/2014/main" id="{273D1638-8FA7-4BCD-B6C5-4DC7A0E44457}"/>
              </a:ext>
            </a:extLst>
          </p:cNvPr>
          <p:cNvSpPr/>
          <p:nvPr/>
        </p:nvSpPr>
        <p:spPr>
          <a:xfrm>
            <a:off x="1097280" y="1857956"/>
            <a:ext cx="280831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SCHOOL CREST HERE</a:t>
            </a:r>
          </a:p>
        </p:txBody>
      </p:sp>
    </p:spTree>
    <p:extLst>
      <p:ext uri="{BB962C8B-B14F-4D97-AF65-F5344CB8AC3E}">
        <p14:creationId xmlns:p14="http://schemas.microsoft.com/office/powerpoint/2010/main" val="145929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it candle and a white flower">
            <a:extLst>
              <a:ext uri="{FF2B5EF4-FFF2-40B4-BE49-F238E27FC236}">
                <a16:creationId xmlns:a16="http://schemas.microsoft.com/office/drawing/2014/main" id="{4123BBD8-6459-474B-8129-E2B27508C3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7396" y="1807186"/>
            <a:ext cx="6678069" cy="4452937"/>
          </a:xfrm>
        </p:spPr>
      </p:pic>
    </p:spTree>
    <p:extLst>
      <p:ext uri="{BB962C8B-B14F-4D97-AF65-F5344CB8AC3E}">
        <p14:creationId xmlns:p14="http://schemas.microsoft.com/office/powerpoint/2010/main" val="20391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d-in-Community vs God-the-Loner | Block Island Times">
            <a:extLst>
              <a:ext uri="{FF2B5EF4-FFF2-40B4-BE49-F238E27FC236}">
                <a16:creationId xmlns:a16="http://schemas.microsoft.com/office/drawing/2014/main" id="{1C8E047B-3B81-42DA-AF57-E2F9FC1575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05206" y="1814591"/>
            <a:ext cx="3656809" cy="444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314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ck Warren quote: God hates loneliness, and community is God's answer to  loneliness...">
            <a:extLst>
              <a:ext uri="{FF2B5EF4-FFF2-40B4-BE49-F238E27FC236}">
                <a16:creationId xmlns:a16="http://schemas.microsoft.com/office/drawing/2014/main" id="{C9DE6476-AC2A-48E1-9F92-0D339F0961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09006" y="1891323"/>
            <a:ext cx="9177038" cy="4321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04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erkat family on lookout demonstrating community.">
            <a:extLst>
              <a:ext uri="{FF2B5EF4-FFF2-40B4-BE49-F238E27FC236}">
                <a16:creationId xmlns:a16="http://schemas.microsoft.com/office/drawing/2014/main" id="{E4CBB524-434C-4887-ADA7-205E99B131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77169" y="1846263"/>
            <a:ext cx="6282910" cy="443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87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2B9D-EDC4-4DFB-8DBC-66C7E945DCBC}"/>
              </a:ext>
            </a:extLst>
          </p:cNvPr>
          <p:cNvSpPr>
            <a:spLocks noGrp="1"/>
          </p:cNvSpPr>
          <p:nvPr>
            <p:ph type="title"/>
          </p:nvPr>
        </p:nvSpPr>
        <p:spPr/>
        <p:txBody>
          <a:bodyPr>
            <a:normAutofit/>
          </a:bodyPr>
          <a:lstStyle/>
          <a:p>
            <a:r>
              <a:rPr lang="en-IE" sz="3200" dirty="0"/>
              <a:t>Have a look at this ‘cute’ community in action</a:t>
            </a:r>
          </a:p>
        </p:txBody>
      </p:sp>
      <p:graphicFrame>
        <p:nvGraphicFramePr>
          <p:cNvPr id="4" name="Object 3">
            <a:extLst>
              <a:ext uri="{FF2B5EF4-FFF2-40B4-BE49-F238E27FC236}">
                <a16:creationId xmlns:a16="http://schemas.microsoft.com/office/drawing/2014/main" id="{90A579E4-7DF3-4E48-9D86-E6D64FD25F45}"/>
              </a:ext>
            </a:extLst>
          </p:cNvPr>
          <p:cNvGraphicFramePr>
            <a:graphicFrameLocks noChangeAspect="1"/>
          </p:cNvGraphicFramePr>
          <p:nvPr>
            <p:extLst>
              <p:ext uri="{D42A27DB-BD31-4B8C-83A1-F6EECF244321}">
                <p14:modId xmlns:p14="http://schemas.microsoft.com/office/powerpoint/2010/main" val="783907554"/>
              </p:ext>
            </p:extLst>
          </p:nvPr>
        </p:nvGraphicFramePr>
        <p:xfrm>
          <a:off x="2570813" y="2916162"/>
          <a:ext cx="7258779" cy="1899949"/>
        </p:xfrm>
        <a:graphic>
          <a:graphicData uri="http://schemas.openxmlformats.org/presentationml/2006/ole">
            <mc:AlternateContent xmlns:mc="http://schemas.openxmlformats.org/markup-compatibility/2006">
              <mc:Choice xmlns:v="urn:schemas-microsoft-com:vml" Requires="v">
                <p:oleObj name="Packager Shell Object" showAsIcon="1" r:id="rId3" imgW="1419840" imgH="372240" progId="Package">
                  <p:embed/>
                </p:oleObj>
              </mc:Choice>
              <mc:Fallback>
                <p:oleObj name="Packager Shell Object" showAsIcon="1" r:id="rId3" imgW="1419840" imgH="372240" progId="Package">
                  <p:embed/>
                  <p:pic>
                    <p:nvPicPr>
                      <p:cNvPr id="4" name="Object 3">
                        <a:extLst>
                          <a:ext uri="{FF2B5EF4-FFF2-40B4-BE49-F238E27FC236}">
                            <a16:creationId xmlns:a16="http://schemas.microsoft.com/office/drawing/2014/main" id="{90A579E4-7DF3-4E48-9D86-E6D64FD25F45}"/>
                          </a:ext>
                        </a:extLst>
                      </p:cNvPr>
                      <p:cNvPicPr/>
                      <p:nvPr/>
                    </p:nvPicPr>
                    <p:blipFill>
                      <a:blip r:embed="rId4"/>
                      <a:stretch>
                        <a:fillRect/>
                      </a:stretch>
                    </p:blipFill>
                    <p:spPr>
                      <a:xfrm>
                        <a:off x="2570813" y="2916162"/>
                        <a:ext cx="7258779" cy="189994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9F9094FB-A7F7-4FCB-901C-3A883E3A0AD9}"/>
              </a:ext>
            </a:extLst>
          </p:cNvPr>
          <p:cNvSpPr txBox="1"/>
          <p:nvPr/>
        </p:nvSpPr>
        <p:spPr>
          <a:xfrm>
            <a:off x="217357" y="5786203"/>
            <a:ext cx="9975954" cy="646331"/>
          </a:xfrm>
          <a:prstGeom prst="rect">
            <a:avLst/>
          </a:prstGeom>
          <a:noFill/>
        </p:spPr>
        <p:txBody>
          <a:bodyPr wrap="square" rtlCol="0">
            <a:spAutoFit/>
          </a:bodyPr>
          <a:lstStyle/>
          <a:p>
            <a:r>
              <a:rPr lang="en-IE" dirty="0"/>
              <a:t>For video link go to https://www.nationalgeographic.org/media/strength-numbers/#meerkat-group-behavior</a:t>
            </a:r>
          </a:p>
        </p:txBody>
      </p:sp>
    </p:spTree>
    <p:extLst>
      <p:ext uri="{BB962C8B-B14F-4D97-AF65-F5344CB8AC3E}">
        <p14:creationId xmlns:p14="http://schemas.microsoft.com/office/powerpoint/2010/main" val="38872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4D4B-F15D-456B-8A8D-8653714D8CC1}"/>
              </a:ext>
            </a:extLst>
          </p:cNvPr>
          <p:cNvSpPr>
            <a:spLocks noGrp="1"/>
          </p:cNvSpPr>
          <p:nvPr>
            <p:ph type="title"/>
          </p:nvPr>
        </p:nvSpPr>
        <p:spPr/>
        <p:txBody>
          <a:bodyPr/>
          <a:lstStyle/>
          <a:p>
            <a:r>
              <a:rPr lang="en-GB" dirty="0"/>
              <a:t>The word of God</a:t>
            </a:r>
            <a:endParaRPr lang="en-IE" dirty="0"/>
          </a:p>
        </p:txBody>
      </p:sp>
      <p:pic>
        <p:nvPicPr>
          <p:cNvPr id="4" name="Content Placeholder 3">
            <a:extLst>
              <a:ext uri="{FF2B5EF4-FFF2-40B4-BE49-F238E27FC236}">
                <a16:creationId xmlns:a16="http://schemas.microsoft.com/office/drawing/2014/main" id="{3262D65B-79C1-4CBD-B7D3-88542DFF9C30}"/>
              </a:ext>
            </a:extLst>
          </p:cNvPr>
          <p:cNvPicPr>
            <a:picLocks noGrp="1" noChangeAspect="1"/>
          </p:cNvPicPr>
          <p:nvPr>
            <p:ph idx="1"/>
          </p:nvPr>
        </p:nvPicPr>
        <p:blipFill>
          <a:blip r:embed="rId3"/>
          <a:stretch>
            <a:fillRect/>
          </a:stretch>
        </p:blipFill>
        <p:spPr>
          <a:xfrm>
            <a:off x="3739296" y="1846263"/>
            <a:ext cx="4398229" cy="4398229"/>
          </a:xfrm>
          <a:prstGeom prst="rect">
            <a:avLst/>
          </a:prstGeom>
        </p:spPr>
      </p:pic>
    </p:spTree>
    <p:extLst>
      <p:ext uri="{BB962C8B-B14F-4D97-AF65-F5344CB8AC3E}">
        <p14:creationId xmlns:p14="http://schemas.microsoft.com/office/powerpoint/2010/main" val="3717739170"/>
      </p:ext>
    </p:extLst>
  </p:cSld>
  <p:clrMapOvr>
    <a:masterClrMapping/>
  </p:clrMapOvr>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373545"/>
      </a:dk2>
      <a:lt2>
        <a:srgbClr val="DCD8DC"/>
      </a:lt2>
      <a:accent1>
        <a:srgbClr val="AD84C6"/>
      </a:accent1>
      <a:accent2>
        <a:srgbClr val="DCD8DC"/>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0156E006FA094C9D57A13442AF0104" ma:contentTypeVersion="13" ma:contentTypeDescription="Create a new document." ma:contentTypeScope="" ma:versionID="3951e453c3c0e0538fbf923a15136378">
  <xsd:schema xmlns:xsd="http://www.w3.org/2001/XMLSchema" xmlns:xs="http://www.w3.org/2001/XMLSchema" xmlns:p="http://schemas.microsoft.com/office/2006/metadata/properties" xmlns:ns2="61be3005-3fc6-43ef-a9b9-c786d021b133" xmlns:ns3="bb94c851-43f3-45cf-b37a-9816b2d32aea" targetNamespace="http://schemas.microsoft.com/office/2006/metadata/properties" ma:root="true" ma:fieldsID="0c1410cccc260264831a455c4486554f" ns2:_="" ns3:_="">
    <xsd:import namespace="61be3005-3fc6-43ef-a9b9-c786d021b133"/>
    <xsd:import namespace="bb94c851-43f3-45cf-b37a-9816b2d32a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be3005-3fc6-43ef-a9b9-c786d021b1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94c851-43f3-45cf-b37a-9816b2d32a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992EC-1A56-4BD2-911C-3FB194E609B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4AE7F41-CA05-4716-B99B-AD5D0C3D091A}">
  <ds:schemaRefs>
    <ds:schemaRef ds:uri="http://schemas.microsoft.com/sharepoint/v3/contenttype/forms"/>
  </ds:schemaRefs>
</ds:datastoreItem>
</file>

<file path=customXml/itemProps3.xml><?xml version="1.0" encoding="utf-8"?>
<ds:datastoreItem xmlns:ds="http://schemas.openxmlformats.org/officeDocument/2006/customXml" ds:itemID="{9DFFCD2C-5F59-40DE-A606-B4C3B3CFCB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be3005-3fc6-43ef-a9b9-c786d021b133"/>
    <ds:schemaRef ds:uri="bb94c851-43f3-45cf-b37a-9816b2d32a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TotalTime>
  <Words>1150</Words>
  <Application>Microsoft Office PowerPoint</Application>
  <PresentationFormat>Widescreen</PresentationFormat>
  <Paragraphs>93</Paragraphs>
  <Slides>17</Slides>
  <Notes>17</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Calibri</vt:lpstr>
      <vt:lpstr>Calibri Light</vt:lpstr>
      <vt:lpstr>Gaelic</vt:lpstr>
      <vt:lpstr>Wingdings</vt:lpstr>
      <vt:lpstr>Retrospect</vt:lpstr>
      <vt:lpstr>Packager Shell Object</vt:lpstr>
      <vt:lpstr>Introduction for Principal </vt:lpstr>
      <vt:lpstr>Other things you might find helpful in terms of background reading</vt:lpstr>
      <vt:lpstr>Opening Year Assembly/Reflection</vt:lpstr>
      <vt:lpstr>PowerPoint Presentation</vt:lpstr>
      <vt:lpstr>PowerPoint Presentation</vt:lpstr>
      <vt:lpstr>PowerPoint Presentation</vt:lpstr>
      <vt:lpstr>PowerPoint Presentation</vt:lpstr>
      <vt:lpstr>Have a look at this ‘cute’ community in action</vt:lpstr>
      <vt:lpstr>The word of God</vt:lpstr>
      <vt:lpstr>And in the Qur’an</vt:lpstr>
      <vt:lpstr>And in the Old Testament we read</vt:lpstr>
      <vt:lpstr>PowerPoint Presentation</vt:lpstr>
      <vt:lpstr>Symbols of how we look after one another in our school</vt:lpstr>
      <vt:lpstr>Resolution ideas:</vt:lpstr>
      <vt:lpstr>We pray</vt:lpstr>
      <vt:lpstr>And the people here to help us build our sense of community</vt:lpstr>
      <vt:lpstr>Newsboys:  Love One Another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for Principal</dc:title>
  <dc:creator>Kate Liffey</dc:creator>
  <cp:lastModifiedBy>Helena McKenna</cp:lastModifiedBy>
  <cp:revision>5</cp:revision>
  <dcterms:created xsi:type="dcterms:W3CDTF">2021-05-16T14:01:47Z</dcterms:created>
  <dcterms:modified xsi:type="dcterms:W3CDTF">2021-08-15T17:23:09Z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0x0101000F0156E006FA094C9D57A13442AF0104</vt:lpwstr>
  </property>
</Properties>
</file>