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sldIdLst>
    <p:sldId id="320" r:id="rId4"/>
    <p:sldId id="318" r:id="rId5"/>
    <p:sldId id="311" r:id="rId6"/>
    <p:sldId id="298" r:id="rId7"/>
    <p:sldId id="321" r:id="rId8"/>
    <p:sldId id="322" r:id="rId9"/>
    <p:sldId id="312" r:id="rId10"/>
    <p:sldId id="313" r:id="rId11"/>
    <p:sldId id="319" r:id="rId12"/>
    <p:sldId id="315" r:id="rId13"/>
    <p:sldId id="324" r:id="rId14"/>
    <p:sldId id="316" r:id="rId15"/>
    <p:sldId id="323" r:id="rId16"/>
    <p:sldId id="303" r:id="rId17"/>
    <p:sldId id="263" r:id="rId18"/>
    <p:sldId id="269" r:id="rId19"/>
    <p:sldId id="310" r:id="rId20"/>
    <p:sldId id="265" r:id="rId21"/>
    <p:sldId id="307" r:id="rId22"/>
    <p:sldId id="308" r:id="rId23"/>
    <p:sldId id="309" r:id="rId24"/>
    <p:sldId id="31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9" d="100"/>
          <a:sy n="79" d="100"/>
        </p:scale>
        <p:origin x="348" y="29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a McKenna" userId="c45e408a-5880-4300-8dc4-3828b5efde3b" providerId="ADAL" clId="{97866600-A3A7-41F9-825D-4804DFD30267}"/>
    <pc:docChg chg="undo custSel addSld delSld modSld sldOrd">
      <pc:chgData name="Helena McKenna" userId="c45e408a-5880-4300-8dc4-3828b5efde3b" providerId="ADAL" clId="{97866600-A3A7-41F9-825D-4804DFD30267}" dt="2023-02-19T10:45:17.361" v="2384" actId="113"/>
      <pc:docMkLst>
        <pc:docMk/>
      </pc:docMkLst>
      <pc:sldChg chg="add del">
        <pc:chgData name="Helena McKenna" userId="c45e408a-5880-4300-8dc4-3828b5efde3b" providerId="ADAL" clId="{97866600-A3A7-41F9-825D-4804DFD30267}" dt="2023-02-18T15:51:46.315" v="258" actId="47"/>
        <pc:sldMkLst>
          <pc:docMk/>
          <pc:sldMk cId="0" sldId="256"/>
        </pc:sldMkLst>
      </pc:sldChg>
      <pc:sldChg chg="delSp del mod">
        <pc:chgData name="Helena McKenna" userId="c45e408a-5880-4300-8dc4-3828b5efde3b" providerId="ADAL" clId="{97866600-A3A7-41F9-825D-4804DFD30267}" dt="2023-02-18T19:03:59.701" v="285" actId="47"/>
        <pc:sldMkLst>
          <pc:docMk/>
          <pc:sldMk cId="109857222" sldId="257"/>
        </pc:sldMkLst>
        <pc:picChg chg="del">
          <ac:chgData name="Helena McKenna" userId="c45e408a-5880-4300-8dc4-3828b5efde3b" providerId="ADAL" clId="{97866600-A3A7-41F9-825D-4804DFD30267}" dt="2023-02-17T19:30:58.065" v="6" actId="478"/>
          <ac:picMkLst>
            <pc:docMk/>
            <pc:sldMk cId="109857222" sldId="257"/>
            <ac:picMk id="4" creationId="{13F6C4D6-78D9-06BF-7F48-AEDBCFA7C688}"/>
          </ac:picMkLst>
        </pc:picChg>
      </pc:sldChg>
      <pc:sldChg chg="addSp delSp modSp del mod">
        <pc:chgData name="Helena McKenna" userId="c45e408a-5880-4300-8dc4-3828b5efde3b" providerId="ADAL" clId="{97866600-A3A7-41F9-825D-4804DFD30267}" dt="2023-02-18T19:57:09.339" v="480" actId="47"/>
        <pc:sldMkLst>
          <pc:docMk/>
          <pc:sldMk cId="973774731" sldId="258"/>
        </pc:sldMkLst>
        <pc:spChg chg="del">
          <ac:chgData name="Helena McKenna" userId="c45e408a-5880-4300-8dc4-3828b5efde3b" providerId="ADAL" clId="{97866600-A3A7-41F9-825D-4804DFD30267}" dt="2023-02-18T19:55:09.547" v="461" actId="478"/>
          <ac:spMkLst>
            <pc:docMk/>
            <pc:sldMk cId="973774731" sldId="258"/>
            <ac:spMk id="3" creationId="{F5AB172C-7506-E3B5-E0BB-6A2B520A26DA}"/>
          </ac:spMkLst>
        </pc:spChg>
        <pc:spChg chg="add del mod">
          <ac:chgData name="Helena McKenna" userId="c45e408a-5880-4300-8dc4-3828b5efde3b" providerId="ADAL" clId="{97866600-A3A7-41F9-825D-4804DFD30267}" dt="2023-02-18T19:55:12.526" v="462" actId="478"/>
          <ac:spMkLst>
            <pc:docMk/>
            <pc:sldMk cId="973774731" sldId="258"/>
            <ac:spMk id="4" creationId="{4940CE16-26E5-5D63-2487-F3815951056E}"/>
          </ac:spMkLst>
        </pc:spChg>
        <pc:picChg chg="del">
          <ac:chgData name="Helena McKenna" userId="c45e408a-5880-4300-8dc4-3828b5efde3b" providerId="ADAL" clId="{97866600-A3A7-41F9-825D-4804DFD30267}" dt="2023-02-17T19:30:49.478" v="5" actId="478"/>
          <ac:picMkLst>
            <pc:docMk/>
            <pc:sldMk cId="973774731" sldId="258"/>
            <ac:picMk id="2" creationId="{2AF1C8A2-5FE6-B72F-9FAC-9C6E57E7453E}"/>
          </ac:picMkLst>
        </pc:picChg>
        <pc:picChg chg="add mod">
          <ac:chgData name="Helena McKenna" userId="c45e408a-5880-4300-8dc4-3828b5efde3b" providerId="ADAL" clId="{97866600-A3A7-41F9-825D-4804DFD30267}" dt="2023-02-18T19:56:14.402" v="468"/>
          <ac:picMkLst>
            <pc:docMk/>
            <pc:sldMk cId="973774731" sldId="258"/>
            <ac:picMk id="6" creationId="{93AFE0B5-F13E-1281-A16E-D1F3FC32662F}"/>
          </ac:picMkLst>
        </pc:picChg>
        <pc:picChg chg="mod">
          <ac:chgData name="Helena McKenna" userId="c45e408a-5880-4300-8dc4-3828b5efde3b" providerId="ADAL" clId="{97866600-A3A7-41F9-825D-4804DFD30267}" dt="2023-02-18T19:55:05.566" v="460" actId="1076"/>
          <ac:picMkLst>
            <pc:docMk/>
            <pc:sldMk cId="973774731" sldId="258"/>
            <ac:picMk id="7" creationId="{82863587-E080-5A20-4753-537EA410FFE2}"/>
          </ac:picMkLst>
        </pc:picChg>
        <pc:picChg chg="del">
          <ac:chgData name="Helena McKenna" userId="c45e408a-5880-4300-8dc4-3828b5efde3b" providerId="ADAL" clId="{97866600-A3A7-41F9-825D-4804DFD30267}" dt="2023-02-18T19:55:40.482" v="465" actId="21"/>
          <ac:picMkLst>
            <pc:docMk/>
            <pc:sldMk cId="973774731" sldId="258"/>
            <ac:picMk id="14" creationId="{89270438-6E6E-891A-562E-17FC422ADDBD}"/>
          </ac:picMkLst>
        </pc:picChg>
      </pc:sldChg>
      <pc:sldChg chg="delSp del mod">
        <pc:chgData name="Helena McKenna" userId="c45e408a-5880-4300-8dc4-3828b5efde3b" providerId="ADAL" clId="{97866600-A3A7-41F9-825D-4804DFD30267}" dt="2023-02-18T19:13:36.903" v="286" actId="47"/>
        <pc:sldMkLst>
          <pc:docMk/>
          <pc:sldMk cId="1154836697" sldId="259"/>
        </pc:sldMkLst>
        <pc:picChg chg="del">
          <ac:chgData name="Helena McKenna" userId="c45e408a-5880-4300-8dc4-3828b5efde3b" providerId="ADAL" clId="{97866600-A3A7-41F9-825D-4804DFD30267}" dt="2023-02-17T19:31:06.963" v="7" actId="478"/>
          <ac:picMkLst>
            <pc:docMk/>
            <pc:sldMk cId="1154836697" sldId="259"/>
            <ac:picMk id="13" creationId="{25CEFD1F-9432-C026-5D34-E91957DFB92C}"/>
          </ac:picMkLst>
        </pc:picChg>
      </pc:sldChg>
      <pc:sldChg chg="delSp del mod">
        <pc:chgData name="Helena McKenna" userId="c45e408a-5880-4300-8dc4-3828b5efde3b" providerId="ADAL" clId="{97866600-A3A7-41F9-825D-4804DFD30267}" dt="2023-02-18T19:55:23.660" v="463" actId="47"/>
        <pc:sldMkLst>
          <pc:docMk/>
          <pc:sldMk cId="2359317868" sldId="260"/>
        </pc:sldMkLst>
        <pc:picChg chg="del">
          <ac:chgData name="Helena McKenna" userId="c45e408a-5880-4300-8dc4-3828b5efde3b" providerId="ADAL" clId="{97866600-A3A7-41F9-825D-4804DFD30267}" dt="2023-02-17T19:31:31.573" v="8" actId="478"/>
          <ac:picMkLst>
            <pc:docMk/>
            <pc:sldMk cId="2359317868" sldId="260"/>
            <ac:picMk id="2" creationId="{0C19E544-719D-3438-9D8F-9572D454EABD}"/>
          </ac:picMkLst>
        </pc:picChg>
      </pc:sldChg>
      <pc:sldChg chg="addSp delSp modSp del mod">
        <pc:chgData name="Helena McKenna" userId="c45e408a-5880-4300-8dc4-3828b5efde3b" providerId="ADAL" clId="{97866600-A3A7-41F9-825D-4804DFD30267}" dt="2023-02-18T20:35:14.691" v="586" actId="2696"/>
        <pc:sldMkLst>
          <pc:docMk/>
          <pc:sldMk cId="1056794003" sldId="261"/>
        </pc:sldMkLst>
        <pc:spChg chg="del mod">
          <ac:chgData name="Helena McKenna" userId="c45e408a-5880-4300-8dc4-3828b5efde3b" providerId="ADAL" clId="{97866600-A3A7-41F9-825D-4804DFD30267}" dt="2023-02-18T20:35:06.125" v="584" actId="478"/>
          <ac:spMkLst>
            <pc:docMk/>
            <pc:sldMk cId="1056794003" sldId="261"/>
            <ac:spMk id="3" creationId="{3AEE9F69-CC19-81D3-D1C3-29AE5EA1D943}"/>
          </ac:spMkLst>
        </pc:spChg>
        <pc:spChg chg="add mod">
          <ac:chgData name="Helena McKenna" userId="c45e408a-5880-4300-8dc4-3828b5efde3b" providerId="ADAL" clId="{97866600-A3A7-41F9-825D-4804DFD30267}" dt="2023-02-18T20:35:06.125" v="584" actId="478"/>
          <ac:spMkLst>
            <pc:docMk/>
            <pc:sldMk cId="1056794003" sldId="261"/>
            <ac:spMk id="7" creationId="{6B9E98B6-0D52-939F-0699-59DE602CA96F}"/>
          </ac:spMkLst>
        </pc:spChg>
        <pc:picChg chg="add del mod">
          <ac:chgData name="Helena McKenna" userId="c45e408a-5880-4300-8dc4-3828b5efde3b" providerId="ADAL" clId="{97866600-A3A7-41F9-825D-4804DFD30267}" dt="2023-02-18T20:34:59.031" v="582" actId="478"/>
          <ac:picMkLst>
            <pc:docMk/>
            <pc:sldMk cId="1056794003" sldId="261"/>
            <ac:picMk id="2" creationId="{048E5F29-6115-72C3-06F1-B3AEC7E1FF83}"/>
          </ac:picMkLst>
        </pc:picChg>
        <pc:picChg chg="del">
          <ac:chgData name="Helena McKenna" userId="c45e408a-5880-4300-8dc4-3828b5efde3b" providerId="ADAL" clId="{97866600-A3A7-41F9-825D-4804DFD30267}" dt="2023-02-17T19:31:46.795" v="9" actId="478"/>
          <ac:picMkLst>
            <pc:docMk/>
            <pc:sldMk cId="1056794003" sldId="261"/>
            <ac:picMk id="2" creationId="{43CBDA1D-4D5C-60BA-15DA-26A45F8999F8}"/>
          </ac:picMkLst>
        </pc:picChg>
        <pc:picChg chg="del">
          <ac:chgData name="Helena McKenna" userId="c45e408a-5880-4300-8dc4-3828b5efde3b" providerId="ADAL" clId="{97866600-A3A7-41F9-825D-4804DFD30267}" dt="2023-02-18T19:55:36.308" v="464" actId="478"/>
          <ac:picMkLst>
            <pc:docMk/>
            <pc:sldMk cId="1056794003" sldId="261"/>
            <ac:picMk id="4" creationId="{7AAC7AC0-208B-5288-3AB4-4B3755616F6B}"/>
          </ac:picMkLst>
        </pc:picChg>
        <pc:picChg chg="add del mod ord">
          <ac:chgData name="Helena McKenna" userId="c45e408a-5880-4300-8dc4-3828b5efde3b" providerId="ADAL" clId="{97866600-A3A7-41F9-825D-4804DFD30267}" dt="2023-02-18T20:35:08.150" v="585" actId="478"/>
          <ac:picMkLst>
            <pc:docMk/>
            <pc:sldMk cId="1056794003" sldId="261"/>
            <ac:picMk id="5" creationId="{EB7B7CBB-562A-0B45-C208-EE671F1FAE19}"/>
          </ac:picMkLst>
        </pc:picChg>
        <pc:picChg chg="del">
          <ac:chgData name="Helena McKenna" userId="c45e408a-5880-4300-8dc4-3828b5efde3b" providerId="ADAL" clId="{97866600-A3A7-41F9-825D-4804DFD30267}" dt="2023-02-18T19:56:00.887" v="467" actId="478"/>
          <ac:picMkLst>
            <pc:docMk/>
            <pc:sldMk cId="1056794003" sldId="261"/>
            <ac:picMk id="9" creationId="{C197C0B5-3753-AB16-321D-6BFCF108EC9E}"/>
          </ac:picMkLst>
        </pc:picChg>
      </pc:sldChg>
      <pc:sldChg chg="delSp del mod">
        <pc:chgData name="Helena McKenna" userId="c45e408a-5880-4300-8dc4-3828b5efde3b" providerId="ADAL" clId="{97866600-A3A7-41F9-825D-4804DFD30267}" dt="2023-02-18T19:56:55.849" v="477" actId="47"/>
        <pc:sldMkLst>
          <pc:docMk/>
          <pc:sldMk cId="3871812060" sldId="262"/>
        </pc:sldMkLst>
        <pc:picChg chg="del">
          <ac:chgData name="Helena McKenna" userId="c45e408a-5880-4300-8dc4-3828b5efde3b" providerId="ADAL" clId="{97866600-A3A7-41F9-825D-4804DFD30267}" dt="2023-02-17T19:31:52.875" v="10" actId="478"/>
          <ac:picMkLst>
            <pc:docMk/>
            <pc:sldMk cId="3871812060" sldId="262"/>
            <ac:picMk id="2" creationId="{677E9BD9-D063-3E1D-A06F-D43012C80369}"/>
          </ac:picMkLst>
        </pc:picChg>
      </pc:sldChg>
      <pc:sldChg chg="addSp delSp modSp add mod">
        <pc:chgData name="Helena McKenna" userId="c45e408a-5880-4300-8dc4-3828b5efde3b" providerId="ADAL" clId="{97866600-A3A7-41F9-825D-4804DFD30267}" dt="2023-02-18T20:37:11.836" v="606" actId="1076"/>
        <pc:sldMkLst>
          <pc:docMk/>
          <pc:sldMk cId="0" sldId="263"/>
        </pc:sldMkLst>
        <pc:spChg chg="mod">
          <ac:chgData name="Helena McKenna" userId="c45e408a-5880-4300-8dc4-3828b5efde3b" providerId="ADAL" clId="{97866600-A3A7-41F9-825D-4804DFD30267}" dt="2023-02-18T20:37:04.489" v="605" actId="1076"/>
          <ac:spMkLst>
            <pc:docMk/>
            <pc:sldMk cId="0" sldId="263"/>
            <ac:spMk id="2" creationId="{00000000-0000-0000-0000-000000000000}"/>
          </ac:spMkLst>
        </pc:spChg>
        <pc:spChg chg="del mod">
          <ac:chgData name="Helena McKenna" userId="c45e408a-5880-4300-8dc4-3828b5efde3b" providerId="ADAL" clId="{97866600-A3A7-41F9-825D-4804DFD30267}" dt="2023-02-18T20:36:20.097" v="589" actId="478"/>
          <ac:spMkLst>
            <pc:docMk/>
            <pc:sldMk cId="0" sldId="263"/>
            <ac:spMk id="4" creationId="{00000000-0000-0000-0000-000000000000}"/>
          </ac:spMkLst>
        </pc:spChg>
        <pc:spChg chg="add mod">
          <ac:chgData name="Helena McKenna" userId="c45e408a-5880-4300-8dc4-3828b5efde3b" providerId="ADAL" clId="{97866600-A3A7-41F9-825D-4804DFD30267}" dt="2023-02-18T20:37:11.836" v="606" actId="1076"/>
          <ac:spMkLst>
            <pc:docMk/>
            <pc:sldMk cId="0" sldId="263"/>
            <ac:spMk id="6" creationId="{1BF50291-FAA8-1653-F93E-B0DA5CA2AF88}"/>
          </ac:spMkLst>
        </pc:spChg>
      </pc:sldChg>
      <pc:sldChg chg="modSp add del mod">
        <pc:chgData name="Helena McKenna" userId="c45e408a-5880-4300-8dc4-3828b5efde3b" providerId="ADAL" clId="{97866600-A3A7-41F9-825D-4804DFD30267}" dt="2023-02-18T15:53:36.313" v="272" actId="47"/>
        <pc:sldMkLst>
          <pc:docMk/>
          <pc:sldMk cId="0" sldId="264"/>
        </pc:sldMkLst>
        <pc:spChg chg="mod">
          <ac:chgData name="Helena McKenna" userId="c45e408a-5880-4300-8dc4-3828b5efde3b" providerId="ADAL" clId="{97866600-A3A7-41F9-825D-4804DFD30267}" dt="2023-02-18T15:52:52.705" v="265" actId="14100"/>
          <ac:spMkLst>
            <pc:docMk/>
            <pc:sldMk cId="0" sldId="264"/>
            <ac:spMk id="3" creationId="{00000000-0000-0000-0000-000000000000}"/>
          </ac:spMkLst>
        </pc:spChg>
      </pc:sldChg>
      <pc:sldChg chg="addSp modSp add mod">
        <pc:chgData name="Helena McKenna" userId="c45e408a-5880-4300-8dc4-3828b5efde3b" providerId="ADAL" clId="{97866600-A3A7-41F9-825D-4804DFD30267}" dt="2023-02-18T20:39:29.392" v="616" actId="113"/>
        <pc:sldMkLst>
          <pc:docMk/>
          <pc:sldMk cId="0" sldId="265"/>
        </pc:sldMkLst>
        <pc:spChg chg="mod">
          <ac:chgData name="Helena McKenna" userId="c45e408a-5880-4300-8dc4-3828b5efde3b" providerId="ADAL" clId="{97866600-A3A7-41F9-825D-4804DFD30267}" dt="2023-02-18T20:39:29.392" v="616" actId="113"/>
          <ac:spMkLst>
            <pc:docMk/>
            <pc:sldMk cId="0" sldId="265"/>
            <ac:spMk id="2" creationId="{00000000-0000-0000-0000-000000000000}"/>
          </ac:spMkLst>
        </pc:spChg>
        <pc:spChg chg="mod">
          <ac:chgData name="Helena McKenna" userId="c45e408a-5880-4300-8dc4-3828b5efde3b" providerId="ADAL" clId="{97866600-A3A7-41F9-825D-4804DFD30267}" dt="2023-02-18T20:39:17.055" v="613" actId="1076"/>
          <ac:spMkLst>
            <pc:docMk/>
            <pc:sldMk cId="0" sldId="265"/>
            <ac:spMk id="3" creationId="{00000000-0000-0000-0000-000000000000}"/>
          </ac:spMkLst>
        </pc:spChg>
        <pc:spChg chg="add mod ord">
          <ac:chgData name="Helena McKenna" userId="c45e408a-5880-4300-8dc4-3828b5efde3b" providerId="ADAL" clId="{97866600-A3A7-41F9-825D-4804DFD30267}" dt="2023-02-18T20:39:24.328" v="615" actId="1076"/>
          <ac:spMkLst>
            <pc:docMk/>
            <pc:sldMk cId="0" sldId="265"/>
            <ac:spMk id="6" creationId="{089E7E88-9816-6135-D754-33190295EBB8}"/>
          </ac:spMkLst>
        </pc:spChg>
      </pc:sldChg>
      <pc:sldChg chg="add del">
        <pc:chgData name="Helena McKenna" userId="c45e408a-5880-4300-8dc4-3828b5efde3b" providerId="ADAL" clId="{97866600-A3A7-41F9-825D-4804DFD30267}" dt="2023-02-18T19:56:59.769" v="478" actId="47"/>
        <pc:sldMkLst>
          <pc:docMk/>
          <pc:sldMk cId="2568438187" sldId="266"/>
        </pc:sldMkLst>
      </pc:sldChg>
      <pc:sldChg chg="add del">
        <pc:chgData name="Helena McKenna" userId="c45e408a-5880-4300-8dc4-3828b5efde3b" providerId="ADAL" clId="{97866600-A3A7-41F9-825D-4804DFD30267}" dt="2023-02-18T19:57:02.172" v="479" actId="47"/>
        <pc:sldMkLst>
          <pc:docMk/>
          <pc:sldMk cId="703504809" sldId="267"/>
        </pc:sldMkLst>
      </pc:sldChg>
      <pc:sldChg chg="add del">
        <pc:chgData name="Helena McKenna" userId="c45e408a-5880-4300-8dc4-3828b5efde3b" providerId="ADAL" clId="{97866600-A3A7-41F9-825D-4804DFD30267}" dt="2023-02-18T19:57:15.722" v="481" actId="47"/>
        <pc:sldMkLst>
          <pc:docMk/>
          <pc:sldMk cId="3874810572" sldId="268"/>
        </pc:sldMkLst>
      </pc:sldChg>
      <pc:sldChg chg="add ord">
        <pc:chgData name="Helena McKenna" userId="c45e408a-5880-4300-8dc4-3828b5efde3b" providerId="ADAL" clId="{97866600-A3A7-41F9-825D-4804DFD30267}" dt="2023-02-18T20:53:09.886" v="643"/>
        <pc:sldMkLst>
          <pc:docMk/>
          <pc:sldMk cId="2474817727" sldId="269"/>
        </pc:sldMkLst>
      </pc:sldChg>
      <pc:sldChg chg="addSp delSp modSp add del mod">
        <pc:chgData name="Helena McKenna" userId="c45e408a-5880-4300-8dc4-3828b5efde3b" providerId="ADAL" clId="{97866600-A3A7-41F9-825D-4804DFD30267}" dt="2023-02-18T22:07:00.347" v="1385" actId="207"/>
        <pc:sldMkLst>
          <pc:docMk/>
          <pc:sldMk cId="4073436946" sldId="297"/>
        </pc:sldMkLst>
        <pc:spChg chg="add mod">
          <ac:chgData name="Helena McKenna" userId="c45e408a-5880-4300-8dc4-3828b5efde3b" providerId="ADAL" clId="{97866600-A3A7-41F9-825D-4804DFD30267}" dt="2023-02-18T22:06:52.884" v="1383" actId="1076"/>
          <ac:spMkLst>
            <pc:docMk/>
            <pc:sldMk cId="4073436946" sldId="297"/>
            <ac:spMk id="2" creationId="{C515C38A-20B7-C30D-972E-F00765758C55}"/>
          </ac:spMkLst>
        </pc:spChg>
        <pc:spChg chg="add mod">
          <ac:chgData name="Helena McKenna" userId="c45e408a-5880-4300-8dc4-3828b5efde3b" providerId="ADAL" clId="{97866600-A3A7-41F9-825D-4804DFD30267}" dt="2023-02-18T22:07:00.347" v="1385" actId="207"/>
          <ac:spMkLst>
            <pc:docMk/>
            <pc:sldMk cId="4073436946" sldId="297"/>
            <ac:spMk id="3" creationId="{65893067-224A-2ABB-6DDE-D49B248C1B3F}"/>
          </ac:spMkLst>
        </pc:spChg>
        <pc:spChg chg="del mod">
          <ac:chgData name="Helena McKenna" userId="c45e408a-5880-4300-8dc4-3828b5efde3b" providerId="ADAL" clId="{97866600-A3A7-41F9-825D-4804DFD30267}" dt="2023-02-17T20:02:13.791" v="30"/>
          <ac:spMkLst>
            <pc:docMk/>
            <pc:sldMk cId="4073436946" sldId="297"/>
            <ac:spMk id="3" creationId="{A7BA4BAB-3388-F3E5-D632-4F2599606D8F}"/>
          </ac:spMkLst>
        </pc:spChg>
        <pc:spChg chg="del mod">
          <ac:chgData name="Helena McKenna" userId="c45e408a-5880-4300-8dc4-3828b5efde3b" providerId="ADAL" clId="{97866600-A3A7-41F9-825D-4804DFD30267}" dt="2023-02-17T20:02:22.423" v="32" actId="478"/>
          <ac:spMkLst>
            <pc:docMk/>
            <pc:sldMk cId="4073436946" sldId="297"/>
            <ac:spMk id="4" creationId="{4BF054D5-57FF-FFD4-F6C5-852D746B3FF1}"/>
          </ac:spMkLst>
        </pc:spChg>
        <pc:spChg chg="del mod">
          <ac:chgData name="Helena McKenna" userId="c45e408a-5880-4300-8dc4-3828b5efde3b" providerId="ADAL" clId="{97866600-A3A7-41F9-825D-4804DFD30267}" dt="2023-02-17T20:02:13.791" v="28"/>
          <ac:spMkLst>
            <pc:docMk/>
            <pc:sldMk cId="4073436946" sldId="297"/>
            <ac:spMk id="8" creationId="{B63899A7-15E4-6E11-78D9-757E5C4E80B3}"/>
          </ac:spMkLst>
        </pc:spChg>
        <pc:spChg chg="add del">
          <ac:chgData name="Helena McKenna" userId="c45e408a-5880-4300-8dc4-3828b5efde3b" providerId="ADAL" clId="{97866600-A3A7-41F9-825D-4804DFD30267}" dt="2023-02-17T20:03:07.805" v="35" actId="478"/>
          <ac:spMkLst>
            <pc:docMk/>
            <pc:sldMk cId="4073436946" sldId="297"/>
            <ac:spMk id="9" creationId="{96B5B19A-9717-27D7-AF25-34FCA05B86FF}"/>
          </ac:spMkLst>
        </pc:spChg>
        <pc:spChg chg="del">
          <ac:chgData name="Helena McKenna" userId="c45e408a-5880-4300-8dc4-3828b5efde3b" providerId="ADAL" clId="{97866600-A3A7-41F9-825D-4804DFD30267}" dt="2023-02-17T20:01:54.032" v="15" actId="478"/>
          <ac:spMkLst>
            <pc:docMk/>
            <pc:sldMk cId="4073436946" sldId="297"/>
            <ac:spMk id="11" creationId="{0141C15F-C815-C093-2877-6E7549007F26}"/>
          </ac:spMkLst>
        </pc:spChg>
        <pc:spChg chg="add del mod">
          <ac:chgData name="Helena McKenna" userId="c45e408a-5880-4300-8dc4-3828b5efde3b" providerId="ADAL" clId="{97866600-A3A7-41F9-825D-4804DFD30267}" dt="2023-02-18T22:06:48.136" v="1381" actId="21"/>
          <ac:spMkLst>
            <pc:docMk/>
            <pc:sldMk cId="4073436946" sldId="297"/>
            <ac:spMk id="18" creationId="{67D7DCA8-4538-72CE-7017-A1C9DFE53013}"/>
          </ac:spMkLst>
        </pc:spChg>
        <pc:picChg chg="del">
          <ac:chgData name="Helena McKenna" userId="c45e408a-5880-4300-8dc4-3828b5efde3b" providerId="ADAL" clId="{97866600-A3A7-41F9-825D-4804DFD30267}" dt="2023-02-17T19:29:52.897" v="0" actId="478"/>
          <ac:picMkLst>
            <pc:docMk/>
            <pc:sldMk cId="4073436946" sldId="297"/>
            <ac:picMk id="2" creationId="{F111C516-71BD-AC21-A84D-BC403816AC63}"/>
          </ac:picMkLst>
        </pc:picChg>
        <pc:picChg chg="del">
          <ac:chgData name="Helena McKenna" userId="c45e408a-5880-4300-8dc4-3828b5efde3b" providerId="ADAL" clId="{97866600-A3A7-41F9-825D-4804DFD30267}" dt="2023-02-17T20:02:24.413" v="33" actId="478"/>
          <ac:picMkLst>
            <pc:docMk/>
            <pc:sldMk cId="4073436946" sldId="297"/>
            <ac:picMk id="7" creationId="{0E68F125-D5A9-4612-74A5-FC8E6974C2CF}"/>
          </ac:picMkLst>
        </pc:picChg>
        <pc:picChg chg="add del mod">
          <ac:chgData name="Helena McKenna" userId="c45e408a-5880-4300-8dc4-3828b5efde3b" providerId="ADAL" clId="{97866600-A3A7-41F9-825D-4804DFD30267}" dt="2023-02-17T20:04:25.705" v="39" actId="478"/>
          <ac:picMkLst>
            <pc:docMk/>
            <pc:sldMk cId="4073436946" sldId="297"/>
            <ac:picMk id="12" creationId="{9EEC6E18-DFA9-E522-7523-7608DA02C80A}"/>
          </ac:picMkLst>
        </pc:picChg>
        <pc:picChg chg="add del mod">
          <ac:chgData name="Helena McKenna" userId="c45e408a-5880-4300-8dc4-3828b5efde3b" providerId="ADAL" clId="{97866600-A3A7-41F9-825D-4804DFD30267}" dt="2023-02-18T22:06:49.828" v="1382" actId="478"/>
          <ac:picMkLst>
            <pc:docMk/>
            <pc:sldMk cId="4073436946" sldId="297"/>
            <ac:picMk id="15" creationId="{4A1147A3-903E-914E-57D1-769B5E937D37}"/>
          </ac:picMkLst>
        </pc:picChg>
        <pc:picChg chg="add del mod">
          <ac:chgData name="Helena McKenna" userId="c45e408a-5880-4300-8dc4-3828b5efde3b" providerId="ADAL" clId="{97866600-A3A7-41F9-825D-4804DFD30267}" dt="2023-02-17T20:05:18.227" v="44" actId="478"/>
          <ac:picMkLst>
            <pc:docMk/>
            <pc:sldMk cId="4073436946" sldId="297"/>
            <ac:picMk id="17" creationId="{694907C0-EC32-91C6-129C-2ED3AA542FCC}"/>
          </ac:picMkLst>
        </pc:picChg>
        <pc:cxnChg chg="del">
          <ac:chgData name="Helena McKenna" userId="c45e408a-5880-4300-8dc4-3828b5efde3b" providerId="ADAL" clId="{97866600-A3A7-41F9-825D-4804DFD30267}" dt="2023-02-17T20:02:13.783" v="26" actId="478"/>
          <ac:cxnSpMkLst>
            <pc:docMk/>
            <pc:sldMk cId="4073436946" sldId="297"/>
            <ac:cxnSpMk id="14" creationId="{A779A388-49F1-875D-E136-E60277832687}"/>
          </ac:cxnSpMkLst>
        </pc:cxnChg>
      </pc:sldChg>
      <pc:sldChg chg="addSp delSp modSp mod">
        <pc:chgData name="Helena McKenna" userId="c45e408a-5880-4300-8dc4-3828b5efde3b" providerId="ADAL" clId="{97866600-A3A7-41F9-825D-4804DFD30267}" dt="2023-02-18T22:31:50.637" v="1427" actId="113"/>
        <pc:sldMkLst>
          <pc:docMk/>
          <pc:sldMk cId="913672877" sldId="298"/>
        </pc:sldMkLst>
        <pc:spChg chg="add mod ord">
          <ac:chgData name="Helena McKenna" userId="c45e408a-5880-4300-8dc4-3828b5efde3b" providerId="ADAL" clId="{97866600-A3A7-41F9-825D-4804DFD30267}" dt="2023-02-18T22:28:55.238" v="1404" actId="167"/>
          <ac:spMkLst>
            <pc:docMk/>
            <pc:sldMk cId="913672877" sldId="298"/>
            <ac:spMk id="2" creationId="{E5F275DC-43EB-F5FF-42D3-DA2E8135AFDA}"/>
          </ac:spMkLst>
        </pc:spChg>
        <pc:spChg chg="add mod">
          <ac:chgData name="Helena McKenna" userId="c45e408a-5880-4300-8dc4-3828b5efde3b" providerId="ADAL" clId="{97866600-A3A7-41F9-825D-4804DFD30267}" dt="2023-02-18T22:31:50.637" v="1427" actId="113"/>
          <ac:spMkLst>
            <pc:docMk/>
            <pc:sldMk cId="913672877" sldId="298"/>
            <ac:spMk id="3" creationId="{7F3A5302-FA70-8B52-4984-883E2D4F8B25}"/>
          </ac:spMkLst>
        </pc:spChg>
        <pc:spChg chg="add del mod">
          <ac:chgData name="Helena McKenna" userId="c45e408a-5880-4300-8dc4-3828b5efde3b" providerId="ADAL" clId="{97866600-A3A7-41F9-825D-4804DFD30267}" dt="2023-02-18T22:30:31.849" v="1421" actId="113"/>
          <ac:spMkLst>
            <pc:docMk/>
            <pc:sldMk cId="913672877" sldId="298"/>
            <ac:spMk id="12" creationId="{087B636F-CA81-3F0D-2AD7-7BA87E6BEB2A}"/>
          </ac:spMkLst>
        </pc:spChg>
        <pc:spChg chg="del mod">
          <ac:chgData name="Helena McKenna" userId="c45e408a-5880-4300-8dc4-3828b5efde3b" providerId="ADAL" clId="{97866600-A3A7-41F9-825D-4804DFD30267}" dt="2023-02-18T19:15:30.646" v="323" actId="478"/>
          <ac:spMkLst>
            <pc:docMk/>
            <pc:sldMk cId="913672877" sldId="298"/>
            <ac:spMk id="13" creationId="{4B1981FD-C17A-F2E1-3867-19EC258EB7A1}"/>
          </ac:spMkLst>
        </pc:spChg>
        <pc:spChg chg="mod">
          <ac:chgData name="Helena McKenna" userId="c45e408a-5880-4300-8dc4-3828b5efde3b" providerId="ADAL" clId="{97866600-A3A7-41F9-825D-4804DFD30267}" dt="2023-02-18T22:29:21.857" v="1411" actId="6549"/>
          <ac:spMkLst>
            <pc:docMk/>
            <pc:sldMk cId="913672877" sldId="298"/>
            <ac:spMk id="14" creationId="{07493B25-FE2D-525B-3C13-BA9B37C10494}"/>
          </ac:spMkLst>
        </pc:spChg>
        <pc:grpChg chg="del mod">
          <ac:chgData name="Helena McKenna" userId="c45e408a-5880-4300-8dc4-3828b5efde3b" providerId="ADAL" clId="{97866600-A3A7-41F9-825D-4804DFD30267}" dt="2023-02-18T22:28:58.177" v="1405" actId="478"/>
          <ac:grpSpMkLst>
            <pc:docMk/>
            <pc:sldMk cId="913672877" sldId="298"/>
            <ac:grpSpMk id="10" creationId="{90FEEF21-2DDD-A493-85D2-C049D66F13AC}"/>
          </ac:grpSpMkLst>
        </pc:grpChg>
        <pc:picChg chg="del">
          <ac:chgData name="Helena McKenna" userId="c45e408a-5880-4300-8dc4-3828b5efde3b" providerId="ADAL" clId="{97866600-A3A7-41F9-825D-4804DFD30267}" dt="2023-02-18T22:28:59.770" v="1406" actId="478"/>
          <ac:picMkLst>
            <pc:docMk/>
            <pc:sldMk cId="913672877" sldId="298"/>
            <ac:picMk id="5" creationId="{E387B87A-F4CE-F0F4-E669-5FD4FEBA516F}"/>
          </ac:picMkLst>
        </pc:picChg>
      </pc:sldChg>
      <pc:sldChg chg="addSp delSp modSp del mod">
        <pc:chgData name="Helena McKenna" userId="c45e408a-5880-4300-8dc4-3828b5efde3b" providerId="ADAL" clId="{97866600-A3A7-41F9-825D-4804DFD30267}" dt="2023-02-18T20:23:52.468" v="500" actId="47"/>
        <pc:sldMkLst>
          <pc:docMk/>
          <pc:sldMk cId="1933509068" sldId="299"/>
        </pc:sldMkLst>
        <pc:spChg chg="mod">
          <ac:chgData name="Helena McKenna" userId="c45e408a-5880-4300-8dc4-3828b5efde3b" providerId="ADAL" clId="{97866600-A3A7-41F9-825D-4804DFD30267}" dt="2023-02-18T20:02:00.560" v="495" actId="1076"/>
          <ac:spMkLst>
            <pc:docMk/>
            <pc:sldMk cId="1933509068" sldId="299"/>
            <ac:spMk id="2" creationId="{3DC370EC-2131-B18E-611C-64A43B65BB17}"/>
          </ac:spMkLst>
        </pc:spChg>
        <pc:spChg chg="add del mod ord">
          <ac:chgData name="Helena McKenna" userId="c45e408a-5880-4300-8dc4-3828b5efde3b" providerId="ADAL" clId="{97866600-A3A7-41F9-825D-4804DFD30267}" dt="2023-02-18T20:00:24.827" v="486"/>
          <ac:spMkLst>
            <pc:docMk/>
            <pc:sldMk cId="1933509068" sldId="299"/>
            <ac:spMk id="3" creationId="{578EE55E-4AF9-D4B3-72E4-B79A4D069949}"/>
          </ac:spMkLst>
        </pc:spChg>
        <pc:picChg chg="del">
          <ac:chgData name="Helena McKenna" userId="c45e408a-5880-4300-8dc4-3828b5efde3b" providerId="ADAL" clId="{97866600-A3A7-41F9-825D-4804DFD30267}" dt="2023-02-17T19:30:04.042" v="1" actId="478"/>
          <ac:picMkLst>
            <pc:docMk/>
            <pc:sldMk cId="1933509068" sldId="299"/>
            <ac:picMk id="10" creationId="{3ADD0C08-8639-806C-08F0-6590E13EFD2B}"/>
          </ac:picMkLst>
        </pc:picChg>
      </pc:sldChg>
      <pc:sldChg chg="delSp del mod">
        <pc:chgData name="Helena McKenna" userId="c45e408a-5880-4300-8dc4-3828b5efde3b" providerId="ADAL" clId="{97866600-A3A7-41F9-825D-4804DFD30267}" dt="2023-02-18T20:24:47.365" v="521" actId="47"/>
        <pc:sldMkLst>
          <pc:docMk/>
          <pc:sldMk cId="2274874109" sldId="300"/>
        </pc:sldMkLst>
        <pc:picChg chg="del">
          <ac:chgData name="Helena McKenna" userId="c45e408a-5880-4300-8dc4-3828b5efde3b" providerId="ADAL" clId="{97866600-A3A7-41F9-825D-4804DFD30267}" dt="2023-02-17T19:30:08.424" v="2" actId="478"/>
          <ac:picMkLst>
            <pc:docMk/>
            <pc:sldMk cId="2274874109" sldId="300"/>
            <ac:picMk id="8" creationId="{D0666CAC-2D22-6AD5-112A-6FED395023C6}"/>
          </ac:picMkLst>
        </pc:picChg>
      </pc:sldChg>
      <pc:sldChg chg="addSp delSp modSp del mod">
        <pc:chgData name="Helena McKenna" userId="c45e408a-5880-4300-8dc4-3828b5efde3b" providerId="ADAL" clId="{97866600-A3A7-41F9-825D-4804DFD30267}" dt="2023-02-18T20:33:21.624" v="561" actId="47"/>
        <pc:sldMkLst>
          <pc:docMk/>
          <pc:sldMk cId="1039268096" sldId="301"/>
        </pc:sldMkLst>
        <pc:spChg chg="mod">
          <ac:chgData name="Helena McKenna" userId="c45e408a-5880-4300-8dc4-3828b5efde3b" providerId="ADAL" clId="{97866600-A3A7-41F9-825D-4804DFD30267}" dt="2023-02-18T19:54:05.668" v="451" actId="14100"/>
          <ac:spMkLst>
            <pc:docMk/>
            <pc:sldMk cId="1039268096" sldId="301"/>
            <ac:spMk id="2" creationId="{3DC370EC-2131-B18E-611C-64A43B65BB17}"/>
          </ac:spMkLst>
        </pc:spChg>
        <pc:spChg chg="mod">
          <ac:chgData name="Helena McKenna" userId="c45e408a-5880-4300-8dc4-3828b5efde3b" providerId="ADAL" clId="{97866600-A3A7-41F9-825D-4804DFD30267}" dt="2023-02-18T19:54:37.824" v="458" actId="1076"/>
          <ac:spMkLst>
            <pc:docMk/>
            <pc:sldMk cId="1039268096" sldId="301"/>
            <ac:spMk id="9" creationId="{1B7D9D06-5832-989E-97DD-8A45CFBA3C78}"/>
          </ac:spMkLst>
        </pc:spChg>
        <pc:spChg chg="mod">
          <ac:chgData name="Helena McKenna" userId="c45e408a-5880-4300-8dc4-3828b5efde3b" providerId="ADAL" clId="{97866600-A3A7-41F9-825D-4804DFD30267}" dt="2023-02-18T19:54:31.178" v="457" actId="1076"/>
          <ac:spMkLst>
            <pc:docMk/>
            <pc:sldMk cId="1039268096" sldId="301"/>
            <ac:spMk id="10" creationId="{8F318467-44A7-68AB-087D-03A0A8246EAB}"/>
          </ac:spMkLst>
        </pc:spChg>
        <pc:picChg chg="del">
          <ac:chgData name="Helena McKenna" userId="c45e408a-5880-4300-8dc4-3828b5efde3b" providerId="ADAL" clId="{97866600-A3A7-41F9-825D-4804DFD30267}" dt="2023-02-17T19:30:13.533" v="3" actId="478"/>
          <ac:picMkLst>
            <pc:docMk/>
            <pc:sldMk cId="1039268096" sldId="301"/>
            <ac:picMk id="4" creationId="{B3D9E1A1-F3A3-3321-B719-27B639E7BD8C}"/>
          </ac:picMkLst>
        </pc:picChg>
        <pc:picChg chg="add mod">
          <ac:chgData name="Helena McKenna" userId="c45e408a-5880-4300-8dc4-3828b5efde3b" providerId="ADAL" clId="{97866600-A3A7-41F9-825D-4804DFD30267}" dt="2023-02-18T19:54:40.878" v="459" actId="1076"/>
          <ac:picMkLst>
            <pc:docMk/>
            <pc:sldMk cId="1039268096" sldId="301"/>
            <ac:picMk id="4" creationId="{C9D69A82-BB17-1278-37E1-8EB8CFBE8D01}"/>
          </ac:picMkLst>
        </pc:picChg>
        <pc:picChg chg="del">
          <ac:chgData name="Helena McKenna" userId="c45e408a-5880-4300-8dc4-3828b5efde3b" providerId="ADAL" clId="{97866600-A3A7-41F9-825D-4804DFD30267}" dt="2023-02-17T20:19:51.126" v="256" actId="478"/>
          <ac:picMkLst>
            <pc:docMk/>
            <pc:sldMk cId="1039268096" sldId="301"/>
            <ac:picMk id="7" creationId="{E3291FD3-3765-EDFE-84DF-FB0750F0BB28}"/>
          </ac:picMkLst>
        </pc:picChg>
        <pc:picChg chg="del">
          <ac:chgData name="Helena McKenna" userId="c45e408a-5880-4300-8dc4-3828b5efde3b" providerId="ADAL" clId="{97866600-A3A7-41F9-825D-4804DFD30267}" dt="2023-02-17T19:30:18.624" v="4" actId="478"/>
          <ac:picMkLst>
            <pc:docMk/>
            <pc:sldMk cId="1039268096" sldId="301"/>
            <ac:picMk id="8" creationId="{D0666CAC-2D22-6AD5-112A-6FED395023C6}"/>
          </ac:picMkLst>
        </pc:picChg>
      </pc:sldChg>
      <pc:sldChg chg="add del">
        <pc:chgData name="Helena McKenna" userId="c45e408a-5880-4300-8dc4-3828b5efde3b" providerId="ADAL" clId="{97866600-A3A7-41F9-825D-4804DFD30267}" dt="2023-02-18T19:58:24.699" v="482" actId="47"/>
        <pc:sldMkLst>
          <pc:docMk/>
          <pc:sldMk cId="0" sldId="302"/>
        </pc:sldMkLst>
      </pc:sldChg>
      <pc:sldChg chg="del">
        <pc:chgData name="Helena McKenna" userId="c45e408a-5880-4300-8dc4-3828b5efde3b" providerId="ADAL" clId="{97866600-A3A7-41F9-825D-4804DFD30267}" dt="2023-02-17T20:01:22.471" v="12" actId="47"/>
        <pc:sldMkLst>
          <pc:docMk/>
          <pc:sldMk cId="3067169831" sldId="302"/>
        </pc:sldMkLst>
      </pc:sldChg>
      <pc:sldChg chg="modSp add mod">
        <pc:chgData name="Helena McKenna" userId="c45e408a-5880-4300-8dc4-3828b5efde3b" providerId="ADAL" clId="{97866600-A3A7-41F9-825D-4804DFD30267}" dt="2023-02-18T21:25:51.650" v="717" actId="20577"/>
        <pc:sldMkLst>
          <pc:docMk/>
          <pc:sldMk cId="0" sldId="303"/>
        </pc:sldMkLst>
        <pc:spChg chg="mod">
          <ac:chgData name="Helena McKenna" userId="c45e408a-5880-4300-8dc4-3828b5efde3b" providerId="ADAL" clId="{97866600-A3A7-41F9-825D-4804DFD30267}" dt="2023-02-18T21:24:42.025" v="685" actId="1076"/>
          <ac:spMkLst>
            <pc:docMk/>
            <pc:sldMk cId="0" sldId="303"/>
            <ac:spMk id="8" creationId="{00000000-0000-0000-0000-000000000000}"/>
          </ac:spMkLst>
        </pc:spChg>
        <pc:graphicFrameChg chg="modGraphic">
          <ac:chgData name="Helena McKenna" userId="c45e408a-5880-4300-8dc4-3828b5efde3b" providerId="ADAL" clId="{97866600-A3A7-41F9-825D-4804DFD30267}" dt="2023-02-18T21:25:51.650" v="717" actId="20577"/>
          <ac:graphicFrameMkLst>
            <pc:docMk/>
            <pc:sldMk cId="0" sldId="303"/>
            <ac:graphicFrameMk id="3" creationId="{00000000-0000-0000-0000-000000000000}"/>
          </ac:graphicFrameMkLst>
        </pc:graphicFrameChg>
      </pc:sldChg>
      <pc:sldChg chg="add del">
        <pc:chgData name="Helena McKenna" userId="c45e408a-5880-4300-8dc4-3828b5efde3b" providerId="ADAL" clId="{97866600-A3A7-41F9-825D-4804DFD30267}" dt="2023-02-18T15:51:49.297" v="259" actId="47"/>
        <pc:sldMkLst>
          <pc:docMk/>
          <pc:sldMk cId="0" sldId="304"/>
        </pc:sldMkLst>
      </pc:sldChg>
      <pc:sldChg chg="add del">
        <pc:chgData name="Helena McKenna" userId="c45e408a-5880-4300-8dc4-3828b5efde3b" providerId="ADAL" clId="{97866600-A3A7-41F9-825D-4804DFD30267}" dt="2023-02-18T15:51:50.501" v="260" actId="47"/>
        <pc:sldMkLst>
          <pc:docMk/>
          <pc:sldMk cId="0" sldId="305"/>
        </pc:sldMkLst>
      </pc:sldChg>
      <pc:sldChg chg="add del">
        <pc:chgData name="Helena McKenna" userId="c45e408a-5880-4300-8dc4-3828b5efde3b" providerId="ADAL" clId="{97866600-A3A7-41F9-825D-4804DFD30267}" dt="2023-02-18T15:51:51.602" v="261" actId="47"/>
        <pc:sldMkLst>
          <pc:docMk/>
          <pc:sldMk cId="0" sldId="306"/>
        </pc:sldMkLst>
      </pc:sldChg>
      <pc:sldChg chg="addSp modSp add mod">
        <pc:chgData name="Helena McKenna" userId="c45e408a-5880-4300-8dc4-3828b5efde3b" providerId="ADAL" clId="{97866600-A3A7-41F9-825D-4804DFD30267}" dt="2023-02-18T20:39:36.684" v="617" actId="113"/>
        <pc:sldMkLst>
          <pc:docMk/>
          <pc:sldMk cId="0" sldId="307"/>
        </pc:sldMkLst>
        <pc:spChg chg="mod">
          <ac:chgData name="Helena McKenna" userId="c45e408a-5880-4300-8dc4-3828b5efde3b" providerId="ADAL" clId="{97866600-A3A7-41F9-825D-4804DFD30267}" dt="2023-02-18T20:39:36.684" v="617" actId="113"/>
          <ac:spMkLst>
            <pc:docMk/>
            <pc:sldMk cId="0" sldId="307"/>
            <ac:spMk id="2" creationId="{00000000-0000-0000-0000-000000000000}"/>
          </ac:spMkLst>
        </pc:spChg>
        <pc:spChg chg="mod">
          <ac:chgData name="Helena McKenna" userId="c45e408a-5880-4300-8dc4-3828b5efde3b" providerId="ADAL" clId="{97866600-A3A7-41F9-825D-4804DFD30267}" dt="2023-02-18T15:54:10.535" v="276" actId="1076"/>
          <ac:spMkLst>
            <pc:docMk/>
            <pc:sldMk cId="0" sldId="307"/>
            <ac:spMk id="4" creationId="{00000000-0000-0000-0000-000000000000}"/>
          </ac:spMkLst>
        </pc:spChg>
        <pc:spChg chg="add mod ord">
          <ac:chgData name="Helena McKenna" userId="c45e408a-5880-4300-8dc4-3828b5efde3b" providerId="ADAL" clId="{97866600-A3A7-41F9-825D-4804DFD30267}" dt="2023-02-18T15:54:32.369" v="279" actId="167"/>
          <ac:spMkLst>
            <pc:docMk/>
            <pc:sldMk cId="0" sldId="307"/>
            <ac:spMk id="6" creationId="{6FF3B75C-C90C-4FAD-9FCD-DA7604B05921}"/>
          </ac:spMkLst>
        </pc:spChg>
      </pc:sldChg>
      <pc:sldChg chg="addSp delSp modSp add mod">
        <pc:chgData name="Helena McKenna" userId="c45e408a-5880-4300-8dc4-3828b5efde3b" providerId="ADAL" clId="{97866600-A3A7-41F9-825D-4804DFD30267}" dt="2023-02-18T21:28:45.478" v="739" actId="1076"/>
        <pc:sldMkLst>
          <pc:docMk/>
          <pc:sldMk cId="0" sldId="308"/>
        </pc:sldMkLst>
        <pc:spChg chg="mod">
          <ac:chgData name="Helena McKenna" userId="c45e408a-5880-4300-8dc4-3828b5efde3b" providerId="ADAL" clId="{97866600-A3A7-41F9-825D-4804DFD30267}" dt="2023-02-18T21:28:39.132" v="738" actId="1076"/>
          <ac:spMkLst>
            <pc:docMk/>
            <pc:sldMk cId="0" sldId="308"/>
            <ac:spMk id="2" creationId="{00000000-0000-0000-0000-000000000000}"/>
          </ac:spMkLst>
        </pc:spChg>
        <pc:spChg chg="del mod">
          <ac:chgData name="Helena McKenna" userId="c45e408a-5880-4300-8dc4-3828b5efde3b" providerId="ADAL" clId="{97866600-A3A7-41F9-825D-4804DFD30267}" dt="2023-02-18T21:26:48.450" v="721"/>
          <ac:spMkLst>
            <pc:docMk/>
            <pc:sldMk cId="0" sldId="308"/>
            <ac:spMk id="3" creationId="{00000000-0000-0000-0000-000000000000}"/>
          </ac:spMkLst>
        </pc:spChg>
        <pc:spChg chg="del mod">
          <ac:chgData name="Helena McKenna" userId="c45e408a-5880-4300-8dc4-3828b5efde3b" providerId="ADAL" clId="{97866600-A3A7-41F9-825D-4804DFD30267}" dt="2023-02-18T21:27:55.264" v="728"/>
          <ac:spMkLst>
            <pc:docMk/>
            <pc:sldMk cId="0" sldId="308"/>
            <ac:spMk id="4" creationId="{00000000-0000-0000-0000-000000000000}"/>
          </ac:spMkLst>
        </pc:spChg>
        <pc:spChg chg="mod">
          <ac:chgData name="Helena McKenna" userId="c45e408a-5880-4300-8dc4-3828b5efde3b" providerId="ADAL" clId="{97866600-A3A7-41F9-825D-4804DFD30267}" dt="2023-02-18T21:26:42.228" v="719" actId="6549"/>
          <ac:spMkLst>
            <pc:docMk/>
            <pc:sldMk cId="0" sldId="308"/>
            <ac:spMk id="5" creationId="{00000000-0000-0000-0000-000000000000}"/>
          </ac:spMkLst>
        </pc:spChg>
        <pc:spChg chg="add mod">
          <ac:chgData name="Helena McKenna" userId="c45e408a-5880-4300-8dc4-3828b5efde3b" providerId="ADAL" clId="{97866600-A3A7-41F9-825D-4804DFD30267}" dt="2023-02-18T21:27:13.908" v="724" actId="1076"/>
          <ac:spMkLst>
            <pc:docMk/>
            <pc:sldMk cId="0" sldId="308"/>
            <ac:spMk id="7" creationId="{281652A0-C60F-38B6-8E70-19DD7EEE3159}"/>
          </ac:spMkLst>
        </pc:spChg>
        <pc:spChg chg="add mod">
          <ac:chgData name="Helena McKenna" userId="c45e408a-5880-4300-8dc4-3828b5efde3b" providerId="ADAL" clId="{97866600-A3A7-41F9-825D-4804DFD30267}" dt="2023-02-18T21:28:45.478" v="739" actId="1076"/>
          <ac:spMkLst>
            <pc:docMk/>
            <pc:sldMk cId="0" sldId="308"/>
            <ac:spMk id="8" creationId="{5870083C-5527-1403-14E0-8B4CE11B05FB}"/>
          </ac:spMkLst>
        </pc:spChg>
      </pc:sldChg>
      <pc:sldChg chg="addSp delSp modSp add mod">
        <pc:chgData name="Helena McKenna" userId="c45e408a-5880-4300-8dc4-3828b5efde3b" providerId="ADAL" clId="{97866600-A3A7-41F9-825D-4804DFD30267}" dt="2023-02-18T21:38:04.515" v="769" actId="1076"/>
        <pc:sldMkLst>
          <pc:docMk/>
          <pc:sldMk cId="0" sldId="309"/>
        </pc:sldMkLst>
        <pc:spChg chg="mod">
          <ac:chgData name="Helena McKenna" userId="c45e408a-5880-4300-8dc4-3828b5efde3b" providerId="ADAL" clId="{97866600-A3A7-41F9-825D-4804DFD30267}" dt="2023-02-18T20:40:10.678" v="622" actId="1076"/>
          <ac:spMkLst>
            <pc:docMk/>
            <pc:sldMk cId="0" sldId="309"/>
            <ac:spMk id="2" creationId="{00000000-0000-0000-0000-000000000000}"/>
          </ac:spMkLst>
        </pc:spChg>
        <pc:spChg chg="mod">
          <ac:chgData name="Helena McKenna" userId="c45e408a-5880-4300-8dc4-3828b5efde3b" providerId="ADAL" clId="{97866600-A3A7-41F9-825D-4804DFD30267}" dt="2023-02-18T21:37:55.023" v="768" actId="1076"/>
          <ac:spMkLst>
            <pc:docMk/>
            <pc:sldMk cId="0" sldId="309"/>
            <ac:spMk id="3" creationId="{00000000-0000-0000-0000-000000000000}"/>
          </ac:spMkLst>
        </pc:spChg>
        <pc:spChg chg="del mod">
          <ac:chgData name="Helena McKenna" userId="c45e408a-5880-4300-8dc4-3828b5efde3b" providerId="ADAL" clId="{97866600-A3A7-41F9-825D-4804DFD30267}" dt="2023-02-18T21:27:03.595" v="722" actId="21"/>
          <ac:spMkLst>
            <pc:docMk/>
            <pc:sldMk cId="0" sldId="309"/>
            <ac:spMk id="4" creationId="{00000000-0000-0000-0000-000000000000}"/>
          </ac:spMkLst>
        </pc:spChg>
        <pc:spChg chg="add del mod">
          <ac:chgData name="Helena McKenna" userId="c45e408a-5880-4300-8dc4-3828b5efde3b" providerId="ADAL" clId="{97866600-A3A7-41F9-825D-4804DFD30267}" dt="2023-02-18T21:28:14.266" v="735" actId="21"/>
          <ac:spMkLst>
            <pc:docMk/>
            <pc:sldMk cId="0" sldId="309"/>
            <ac:spMk id="5" creationId="{00000000-0000-0000-0000-000000000000}"/>
          </ac:spMkLst>
        </pc:spChg>
        <pc:spChg chg="add mod">
          <ac:chgData name="Helena McKenna" userId="c45e408a-5880-4300-8dc4-3828b5efde3b" providerId="ADAL" clId="{97866600-A3A7-41F9-825D-4804DFD30267}" dt="2023-02-18T21:38:04.515" v="769" actId="1076"/>
          <ac:spMkLst>
            <pc:docMk/>
            <pc:sldMk cId="0" sldId="309"/>
            <ac:spMk id="8" creationId="{9583697B-8B3C-4510-22E5-3740506C8313}"/>
          </ac:spMkLst>
        </pc:spChg>
      </pc:sldChg>
      <pc:sldChg chg="addSp delSp modSp add mod">
        <pc:chgData name="Helena McKenna" userId="c45e408a-5880-4300-8dc4-3828b5efde3b" providerId="ADAL" clId="{97866600-A3A7-41F9-825D-4804DFD30267}" dt="2023-02-18T15:53:29.655" v="271" actId="1076"/>
        <pc:sldMkLst>
          <pc:docMk/>
          <pc:sldMk cId="3373058623" sldId="310"/>
        </pc:sldMkLst>
        <pc:spChg chg="del">
          <ac:chgData name="Helena McKenna" userId="c45e408a-5880-4300-8dc4-3828b5efde3b" providerId="ADAL" clId="{97866600-A3A7-41F9-825D-4804DFD30267}" dt="2023-02-18T15:52:47.875" v="264" actId="478"/>
          <ac:spMkLst>
            <pc:docMk/>
            <pc:sldMk cId="3373058623" sldId="310"/>
            <ac:spMk id="3" creationId="{00000000-0000-0000-0000-000000000000}"/>
          </ac:spMkLst>
        </pc:spChg>
        <pc:spChg chg="del">
          <ac:chgData name="Helena McKenna" userId="c45e408a-5880-4300-8dc4-3828b5efde3b" providerId="ADAL" clId="{97866600-A3A7-41F9-825D-4804DFD30267}" dt="2023-02-18T15:52:40.161" v="263" actId="478"/>
          <ac:spMkLst>
            <pc:docMk/>
            <pc:sldMk cId="3373058623" sldId="310"/>
            <ac:spMk id="4" creationId="{00000000-0000-0000-0000-000000000000}"/>
          </ac:spMkLst>
        </pc:spChg>
        <pc:spChg chg="add mod">
          <ac:chgData name="Helena McKenna" userId="c45e408a-5880-4300-8dc4-3828b5efde3b" providerId="ADAL" clId="{97866600-A3A7-41F9-825D-4804DFD30267}" dt="2023-02-18T15:53:29.655" v="271" actId="1076"/>
          <ac:spMkLst>
            <pc:docMk/>
            <pc:sldMk cId="3373058623" sldId="310"/>
            <ac:spMk id="6" creationId="{027BF0E0-9FD1-0B9D-9149-87B61D499518}"/>
          </ac:spMkLst>
        </pc:spChg>
        <pc:spChg chg="add mod">
          <ac:chgData name="Helena McKenna" userId="c45e408a-5880-4300-8dc4-3828b5efde3b" providerId="ADAL" clId="{97866600-A3A7-41F9-825D-4804DFD30267}" dt="2023-02-18T15:53:05.440" v="267"/>
          <ac:spMkLst>
            <pc:docMk/>
            <pc:sldMk cId="3373058623" sldId="310"/>
            <ac:spMk id="7" creationId="{C2D5FD28-1A38-72CB-34D0-2DB30D049100}"/>
          </ac:spMkLst>
        </pc:spChg>
        <pc:spChg chg="add mod">
          <ac:chgData name="Helena McKenna" userId="c45e408a-5880-4300-8dc4-3828b5efde3b" providerId="ADAL" clId="{97866600-A3A7-41F9-825D-4804DFD30267}" dt="2023-02-18T15:53:13.490" v="268"/>
          <ac:spMkLst>
            <pc:docMk/>
            <pc:sldMk cId="3373058623" sldId="310"/>
            <ac:spMk id="8" creationId="{96BA3E19-2B0D-473D-AE61-23CF2AEE6C87}"/>
          </ac:spMkLst>
        </pc:spChg>
        <pc:spChg chg="add mod">
          <ac:chgData name="Helena McKenna" userId="c45e408a-5880-4300-8dc4-3828b5efde3b" providerId="ADAL" clId="{97866600-A3A7-41F9-825D-4804DFD30267}" dt="2023-02-18T15:53:22.578" v="269"/>
          <ac:spMkLst>
            <pc:docMk/>
            <pc:sldMk cId="3373058623" sldId="310"/>
            <ac:spMk id="9" creationId="{8530FBE9-D86E-B399-B218-812BC5A0AB7B}"/>
          </ac:spMkLst>
        </pc:spChg>
      </pc:sldChg>
      <pc:sldChg chg="addSp delSp modSp add mod ord">
        <pc:chgData name="Helena McKenna" userId="c45e408a-5880-4300-8dc4-3828b5efde3b" providerId="ADAL" clId="{97866600-A3A7-41F9-825D-4804DFD30267}" dt="2023-02-18T22:31:27.290" v="1424" actId="207"/>
        <pc:sldMkLst>
          <pc:docMk/>
          <pc:sldMk cId="1667123862" sldId="311"/>
        </pc:sldMkLst>
        <pc:spChg chg="add mod ord">
          <ac:chgData name="Helena McKenna" userId="c45e408a-5880-4300-8dc4-3828b5efde3b" providerId="ADAL" clId="{97866600-A3A7-41F9-825D-4804DFD30267}" dt="2023-02-18T22:30:51.474" v="1422" actId="14100"/>
          <ac:spMkLst>
            <pc:docMk/>
            <pc:sldMk cId="1667123862" sldId="311"/>
            <ac:spMk id="2" creationId="{0F1B4DCA-AB1D-353C-7F48-350CEBB674BD}"/>
          </ac:spMkLst>
        </pc:spChg>
        <pc:spChg chg="del">
          <ac:chgData name="Helena McKenna" userId="c45e408a-5880-4300-8dc4-3828b5efde3b" providerId="ADAL" clId="{97866600-A3A7-41F9-825D-4804DFD30267}" dt="2023-02-18T22:27:55.551" v="1399" actId="478"/>
          <ac:spMkLst>
            <pc:docMk/>
            <pc:sldMk cId="1667123862" sldId="311"/>
            <ac:spMk id="12" creationId="{087B636F-CA81-3F0D-2AD7-7BA87E6BEB2A}"/>
          </ac:spMkLst>
        </pc:spChg>
        <pc:spChg chg="mod">
          <ac:chgData name="Helena McKenna" userId="c45e408a-5880-4300-8dc4-3828b5efde3b" providerId="ADAL" clId="{97866600-A3A7-41F9-825D-4804DFD30267}" dt="2023-02-18T22:31:27.290" v="1424" actId="207"/>
          <ac:spMkLst>
            <pc:docMk/>
            <pc:sldMk cId="1667123862" sldId="311"/>
            <ac:spMk id="13" creationId="{4B1981FD-C17A-F2E1-3867-19EC258EB7A1}"/>
          </ac:spMkLst>
        </pc:spChg>
        <pc:spChg chg="mod">
          <ac:chgData name="Helena McKenna" userId="c45e408a-5880-4300-8dc4-3828b5efde3b" providerId="ADAL" clId="{97866600-A3A7-41F9-825D-4804DFD30267}" dt="2023-02-18T22:28:31.273" v="1402" actId="207"/>
          <ac:spMkLst>
            <pc:docMk/>
            <pc:sldMk cId="1667123862" sldId="311"/>
            <ac:spMk id="14" creationId="{07493B25-FE2D-525B-3C13-BA9B37C10494}"/>
          </ac:spMkLst>
        </pc:spChg>
        <pc:grpChg chg="del">
          <ac:chgData name="Helena McKenna" userId="c45e408a-5880-4300-8dc4-3828b5efde3b" providerId="ADAL" clId="{97866600-A3A7-41F9-825D-4804DFD30267}" dt="2023-02-18T22:27:59.121" v="1400" actId="478"/>
          <ac:grpSpMkLst>
            <pc:docMk/>
            <pc:sldMk cId="1667123862" sldId="311"/>
            <ac:grpSpMk id="10" creationId="{90FEEF21-2DDD-A493-85D2-C049D66F13AC}"/>
          </ac:grpSpMkLst>
        </pc:grpChg>
        <pc:picChg chg="del">
          <ac:chgData name="Helena McKenna" userId="c45e408a-5880-4300-8dc4-3828b5efde3b" providerId="ADAL" clId="{97866600-A3A7-41F9-825D-4804DFD30267}" dt="2023-02-18T22:28:01.210" v="1401" actId="478"/>
          <ac:picMkLst>
            <pc:docMk/>
            <pc:sldMk cId="1667123862" sldId="311"/>
            <ac:picMk id="5" creationId="{E387B87A-F4CE-F0F4-E669-5FD4FEBA516F}"/>
          </ac:picMkLst>
        </pc:picChg>
      </pc:sldChg>
      <pc:sldChg chg="addSp delSp modSp add mod">
        <pc:chgData name="Helena McKenna" userId="c45e408a-5880-4300-8dc4-3828b5efde3b" providerId="ADAL" clId="{97866600-A3A7-41F9-825D-4804DFD30267}" dt="2023-02-18T20:24:22.511" v="520" actId="20577"/>
        <pc:sldMkLst>
          <pc:docMk/>
          <pc:sldMk cId="380241731" sldId="312"/>
        </pc:sldMkLst>
        <pc:spChg chg="del mod">
          <ac:chgData name="Helena McKenna" userId="c45e408a-5880-4300-8dc4-3828b5efde3b" providerId="ADAL" clId="{97866600-A3A7-41F9-825D-4804DFD30267}" dt="2023-02-18T20:01:02.536" v="489" actId="478"/>
          <ac:spMkLst>
            <pc:docMk/>
            <pc:sldMk cId="380241731" sldId="312"/>
            <ac:spMk id="2" creationId="{3DC370EC-2131-B18E-611C-64A43B65BB17}"/>
          </ac:spMkLst>
        </pc:spChg>
        <pc:spChg chg="add mod">
          <ac:chgData name="Helena McKenna" userId="c45e408a-5880-4300-8dc4-3828b5efde3b" providerId="ADAL" clId="{97866600-A3A7-41F9-825D-4804DFD30267}" dt="2023-02-18T20:01:20.495" v="492"/>
          <ac:spMkLst>
            <pc:docMk/>
            <pc:sldMk cId="380241731" sldId="312"/>
            <ac:spMk id="3" creationId="{C6ECAE21-3089-B191-25E1-9EFB653AA7D8}"/>
          </ac:spMkLst>
        </pc:spChg>
        <pc:spChg chg="add mod">
          <ac:chgData name="Helena McKenna" userId="c45e408a-5880-4300-8dc4-3828b5efde3b" providerId="ADAL" clId="{97866600-A3A7-41F9-825D-4804DFD30267}" dt="2023-02-18T20:24:22.511" v="520" actId="20577"/>
          <ac:spMkLst>
            <pc:docMk/>
            <pc:sldMk cId="380241731" sldId="312"/>
            <ac:spMk id="4" creationId="{9DAFE937-5A91-9956-5713-397DD5DE6B01}"/>
          </ac:spMkLst>
        </pc:spChg>
        <pc:spChg chg="add mod">
          <ac:chgData name="Helena McKenna" userId="c45e408a-5880-4300-8dc4-3828b5efde3b" providerId="ADAL" clId="{97866600-A3A7-41F9-825D-4804DFD30267}" dt="2023-02-18T20:02:18.563" v="498" actId="207"/>
          <ac:spMkLst>
            <pc:docMk/>
            <pc:sldMk cId="380241731" sldId="312"/>
            <ac:spMk id="6" creationId="{97948BD2-0910-1097-1E0B-8B86BB159243}"/>
          </ac:spMkLst>
        </pc:spChg>
        <pc:spChg chg="del">
          <ac:chgData name="Helena McKenna" userId="c45e408a-5880-4300-8dc4-3828b5efde3b" providerId="ADAL" clId="{97866600-A3A7-41F9-825D-4804DFD30267}" dt="2023-02-18T20:01:05.316" v="490" actId="478"/>
          <ac:spMkLst>
            <pc:docMk/>
            <pc:sldMk cId="380241731" sldId="312"/>
            <ac:spMk id="7" creationId="{D1C48788-C56B-30AF-C00F-83B2E0A0A3AA}"/>
          </ac:spMkLst>
        </pc:spChg>
        <pc:picChg chg="del">
          <ac:chgData name="Helena McKenna" userId="c45e408a-5880-4300-8dc4-3828b5efde3b" providerId="ADAL" clId="{97866600-A3A7-41F9-825D-4804DFD30267}" dt="2023-02-18T20:01:10.446" v="491" actId="478"/>
          <ac:picMkLst>
            <pc:docMk/>
            <pc:sldMk cId="380241731" sldId="312"/>
            <ac:picMk id="5" creationId="{E387B87A-F4CE-F0F4-E669-5FD4FEBA516F}"/>
          </ac:picMkLst>
        </pc:picChg>
      </pc:sldChg>
      <pc:sldChg chg="addSp delSp modSp add mod">
        <pc:chgData name="Helena McKenna" userId="c45e408a-5880-4300-8dc4-3828b5efde3b" providerId="ADAL" clId="{97866600-A3A7-41F9-825D-4804DFD30267}" dt="2023-02-19T10:19:59.584" v="1444" actId="1076"/>
        <pc:sldMkLst>
          <pc:docMk/>
          <pc:sldMk cId="455599087" sldId="313"/>
        </pc:sldMkLst>
        <pc:spChg chg="add mod">
          <ac:chgData name="Helena McKenna" userId="c45e408a-5880-4300-8dc4-3828b5efde3b" providerId="ADAL" clId="{97866600-A3A7-41F9-825D-4804DFD30267}" dt="2023-02-18T20:27:54.918" v="541" actId="1076"/>
          <ac:spMkLst>
            <pc:docMk/>
            <pc:sldMk cId="455599087" sldId="313"/>
            <ac:spMk id="3" creationId="{35843A2F-C088-C5B9-1AED-52F53AE447AC}"/>
          </ac:spMkLst>
        </pc:spChg>
        <pc:spChg chg="add mod">
          <ac:chgData name="Helena McKenna" userId="c45e408a-5880-4300-8dc4-3828b5efde3b" providerId="ADAL" clId="{97866600-A3A7-41F9-825D-4804DFD30267}" dt="2023-02-18T20:32:49.977" v="557" actId="1076"/>
          <ac:spMkLst>
            <pc:docMk/>
            <pc:sldMk cId="455599087" sldId="313"/>
            <ac:spMk id="6" creationId="{91FE8373-0DAD-239C-0CAE-C97062D5DF7C}"/>
          </ac:spMkLst>
        </pc:spChg>
        <pc:spChg chg="add mod">
          <ac:chgData name="Helena McKenna" userId="c45e408a-5880-4300-8dc4-3828b5efde3b" providerId="ADAL" clId="{97866600-A3A7-41F9-825D-4804DFD30267}" dt="2023-02-18T20:33:46.941" v="571" actId="20577"/>
          <ac:spMkLst>
            <pc:docMk/>
            <pc:sldMk cId="455599087" sldId="313"/>
            <ac:spMk id="7" creationId="{DE973A25-BB3F-3F12-C3AC-EDDBB210202E}"/>
          </ac:spMkLst>
        </pc:spChg>
        <pc:spChg chg="del">
          <ac:chgData name="Helena McKenna" userId="c45e408a-5880-4300-8dc4-3828b5efde3b" providerId="ADAL" clId="{97866600-A3A7-41F9-825D-4804DFD30267}" dt="2023-02-18T20:25:11.442" v="523" actId="478"/>
          <ac:spMkLst>
            <pc:docMk/>
            <pc:sldMk cId="455599087" sldId="313"/>
            <ac:spMk id="9" creationId="{1B7D9D06-5832-989E-97DD-8A45CFBA3C78}"/>
          </ac:spMkLst>
        </pc:spChg>
        <pc:spChg chg="del">
          <ac:chgData name="Helena McKenna" userId="c45e408a-5880-4300-8dc4-3828b5efde3b" providerId="ADAL" clId="{97866600-A3A7-41F9-825D-4804DFD30267}" dt="2023-02-18T20:25:14.051" v="524" actId="478"/>
          <ac:spMkLst>
            <pc:docMk/>
            <pc:sldMk cId="455599087" sldId="313"/>
            <ac:spMk id="10" creationId="{8F318467-44A7-68AB-087D-03A0A8246EAB}"/>
          </ac:spMkLst>
        </pc:spChg>
        <pc:picChg chg="del">
          <ac:chgData name="Helena McKenna" userId="c45e408a-5880-4300-8dc4-3828b5efde3b" providerId="ADAL" clId="{97866600-A3A7-41F9-825D-4804DFD30267}" dt="2023-02-18T20:25:21.264" v="525" actId="478"/>
          <ac:picMkLst>
            <pc:docMk/>
            <pc:sldMk cId="455599087" sldId="313"/>
            <ac:picMk id="5" creationId="{E387B87A-F4CE-F0F4-E669-5FD4FEBA516F}"/>
          </ac:picMkLst>
        </pc:picChg>
        <pc:picChg chg="add del mod">
          <ac:chgData name="Helena McKenna" userId="c45e408a-5880-4300-8dc4-3828b5efde3b" providerId="ADAL" clId="{97866600-A3A7-41F9-825D-4804DFD30267}" dt="2023-02-18T20:29:32.726" v="544" actId="478"/>
          <ac:picMkLst>
            <pc:docMk/>
            <pc:sldMk cId="455599087" sldId="313"/>
            <ac:picMk id="8" creationId="{9189BD0A-FC02-33CF-86BB-532F1DC59934}"/>
          </ac:picMkLst>
        </pc:picChg>
        <pc:picChg chg="add del mod">
          <ac:chgData name="Helena McKenna" userId="c45e408a-5880-4300-8dc4-3828b5efde3b" providerId="ADAL" clId="{97866600-A3A7-41F9-825D-4804DFD30267}" dt="2023-02-18T20:29:56.356" v="549" actId="478"/>
          <ac:picMkLst>
            <pc:docMk/>
            <pc:sldMk cId="455599087" sldId="313"/>
            <ac:picMk id="12" creationId="{7F485098-977A-AA20-9EFB-0BF7C29E7DF3}"/>
          </ac:picMkLst>
        </pc:picChg>
        <pc:picChg chg="add mod">
          <ac:chgData name="Helena McKenna" userId="c45e408a-5880-4300-8dc4-3828b5efde3b" providerId="ADAL" clId="{97866600-A3A7-41F9-825D-4804DFD30267}" dt="2023-02-19T10:19:59.584" v="1444" actId="1076"/>
          <ac:picMkLst>
            <pc:docMk/>
            <pc:sldMk cId="455599087" sldId="313"/>
            <ac:picMk id="14" creationId="{5A818E58-383E-EFE1-77D4-1418E22AC869}"/>
          </ac:picMkLst>
        </pc:picChg>
      </pc:sldChg>
      <pc:sldChg chg="add del">
        <pc:chgData name="Helena McKenna" userId="c45e408a-5880-4300-8dc4-3828b5efde3b" providerId="ADAL" clId="{97866600-A3A7-41F9-825D-4804DFD30267}" dt="2023-02-18T20:35:20.449" v="587" actId="2696"/>
        <pc:sldMkLst>
          <pc:docMk/>
          <pc:sldMk cId="2676787932" sldId="314"/>
        </pc:sldMkLst>
      </pc:sldChg>
      <pc:sldChg chg="delSp modSp add mod">
        <pc:chgData name="Helena McKenna" userId="c45e408a-5880-4300-8dc4-3828b5efde3b" providerId="ADAL" clId="{97866600-A3A7-41F9-825D-4804DFD30267}" dt="2023-02-19T10:44:21.919" v="2378" actId="6549"/>
        <pc:sldMkLst>
          <pc:docMk/>
          <pc:sldMk cId="1235916125" sldId="315"/>
        </pc:sldMkLst>
        <pc:spChg chg="mod">
          <ac:chgData name="Helena McKenna" userId="c45e408a-5880-4300-8dc4-3828b5efde3b" providerId="ADAL" clId="{97866600-A3A7-41F9-825D-4804DFD30267}" dt="2023-02-18T22:05:24.630" v="1375" actId="1076"/>
          <ac:spMkLst>
            <pc:docMk/>
            <pc:sldMk cId="1235916125" sldId="315"/>
            <ac:spMk id="3" creationId="{35843A2F-C088-C5B9-1AED-52F53AE447AC}"/>
          </ac:spMkLst>
        </pc:spChg>
        <pc:spChg chg="mod">
          <ac:chgData name="Helena McKenna" userId="c45e408a-5880-4300-8dc4-3828b5efde3b" providerId="ADAL" clId="{97866600-A3A7-41F9-825D-4804DFD30267}" dt="2023-02-18T22:05:28.455" v="1376" actId="1076"/>
          <ac:spMkLst>
            <pc:docMk/>
            <pc:sldMk cId="1235916125" sldId="315"/>
            <ac:spMk id="6" creationId="{91FE8373-0DAD-239C-0CAE-C97062D5DF7C}"/>
          </ac:spMkLst>
        </pc:spChg>
        <pc:spChg chg="mod">
          <ac:chgData name="Helena McKenna" userId="c45e408a-5880-4300-8dc4-3828b5efde3b" providerId="ADAL" clId="{97866600-A3A7-41F9-825D-4804DFD30267}" dt="2023-02-19T10:44:21.919" v="2378" actId="6549"/>
          <ac:spMkLst>
            <pc:docMk/>
            <pc:sldMk cId="1235916125" sldId="315"/>
            <ac:spMk id="7" creationId="{DE973A25-BB3F-3F12-C3AC-EDDBB210202E}"/>
          </ac:spMkLst>
        </pc:spChg>
        <pc:picChg chg="del mod">
          <ac:chgData name="Helena McKenna" userId="c45e408a-5880-4300-8dc4-3828b5efde3b" providerId="ADAL" clId="{97866600-A3A7-41F9-825D-4804DFD30267}" dt="2023-02-19T10:41:36.239" v="2207" actId="21"/>
          <ac:picMkLst>
            <pc:docMk/>
            <pc:sldMk cId="1235916125" sldId="315"/>
            <ac:picMk id="14" creationId="{5A818E58-383E-EFE1-77D4-1418E22AC869}"/>
          </ac:picMkLst>
        </pc:picChg>
      </pc:sldChg>
      <pc:sldChg chg="addSp modSp new mod ord">
        <pc:chgData name="Helena McKenna" userId="c45e408a-5880-4300-8dc4-3828b5efde3b" providerId="ADAL" clId="{97866600-A3A7-41F9-825D-4804DFD30267}" dt="2023-02-18T20:51:47.739" v="641" actId="14100"/>
        <pc:sldMkLst>
          <pc:docMk/>
          <pc:sldMk cId="1400306024" sldId="316"/>
        </pc:sldMkLst>
        <pc:picChg chg="add mod">
          <ac:chgData name="Helena McKenna" userId="c45e408a-5880-4300-8dc4-3828b5efde3b" providerId="ADAL" clId="{97866600-A3A7-41F9-825D-4804DFD30267}" dt="2023-02-18T20:49:19.172" v="630" actId="14100"/>
          <ac:picMkLst>
            <pc:docMk/>
            <pc:sldMk cId="1400306024" sldId="316"/>
            <ac:picMk id="3" creationId="{05F1517C-47FA-6A49-7409-90260CCA216D}"/>
          </ac:picMkLst>
        </pc:picChg>
        <pc:picChg chg="add mod">
          <ac:chgData name="Helena McKenna" userId="c45e408a-5880-4300-8dc4-3828b5efde3b" providerId="ADAL" clId="{97866600-A3A7-41F9-825D-4804DFD30267}" dt="2023-02-18T20:50:46.219" v="635" actId="14100"/>
          <ac:picMkLst>
            <pc:docMk/>
            <pc:sldMk cId="1400306024" sldId="316"/>
            <ac:picMk id="5" creationId="{EF18E191-9C17-D06A-E00D-682C40EAD6DD}"/>
          </ac:picMkLst>
        </pc:picChg>
        <pc:picChg chg="add mod">
          <ac:chgData name="Helena McKenna" userId="c45e408a-5880-4300-8dc4-3828b5efde3b" providerId="ADAL" clId="{97866600-A3A7-41F9-825D-4804DFD30267}" dt="2023-02-18T20:51:47.739" v="641" actId="14100"/>
          <ac:picMkLst>
            <pc:docMk/>
            <pc:sldMk cId="1400306024" sldId="316"/>
            <ac:picMk id="7" creationId="{1660EB26-41B3-4F76-8A04-CE77E95E322F}"/>
          </ac:picMkLst>
        </pc:picChg>
      </pc:sldChg>
      <pc:sldChg chg="addSp delSp modSp add mod">
        <pc:chgData name="Helena McKenna" userId="c45e408a-5880-4300-8dc4-3828b5efde3b" providerId="ADAL" clId="{97866600-A3A7-41F9-825D-4804DFD30267}" dt="2023-02-18T21:50:58.384" v="1098" actId="12"/>
        <pc:sldMkLst>
          <pc:docMk/>
          <pc:sldMk cId="1585143589" sldId="317"/>
        </pc:sldMkLst>
        <pc:spChg chg="del">
          <ac:chgData name="Helena McKenna" userId="c45e408a-5880-4300-8dc4-3828b5efde3b" providerId="ADAL" clId="{97866600-A3A7-41F9-825D-4804DFD30267}" dt="2023-02-18T21:39:22.643" v="771" actId="478"/>
          <ac:spMkLst>
            <pc:docMk/>
            <pc:sldMk cId="1585143589" sldId="317"/>
            <ac:spMk id="3" creationId="{00000000-0000-0000-0000-000000000000}"/>
          </ac:spMkLst>
        </pc:spChg>
        <pc:spChg chg="mod">
          <ac:chgData name="Helena McKenna" userId="c45e408a-5880-4300-8dc4-3828b5efde3b" providerId="ADAL" clId="{97866600-A3A7-41F9-825D-4804DFD30267}" dt="2023-02-18T21:42:43.964" v="797" actId="6549"/>
          <ac:spMkLst>
            <pc:docMk/>
            <pc:sldMk cId="1585143589" sldId="317"/>
            <ac:spMk id="5" creationId="{00000000-0000-0000-0000-000000000000}"/>
          </ac:spMkLst>
        </pc:spChg>
        <pc:spChg chg="add mod">
          <ac:chgData name="Helena McKenna" userId="c45e408a-5880-4300-8dc4-3828b5efde3b" providerId="ADAL" clId="{97866600-A3A7-41F9-825D-4804DFD30267}" dt="2023-02-18T21:47:50.317" v="956" actId="1076"/>
          <ac:spMkLst>
            <pc:docMk/>
            <pc:sldMk cId="1585143589" sldId="317"/>
            <ac:spMk id="7" creationId="{C7E18C3E-F51E-A85B-B1C2-1024327E2B02}"/>
          </ac:spMkLst>
        </pc:spChg>
        <pc:spChg chg="mod">
          <ac:chgData name="Helena McKenna" userId="c45e408a-5880-4300-8dc4-3828b5efde3b" providerId="ADAL" clId="{97866600-A3A7-41F9-825D-4804DFD30267}" dt="2023-02-18T21:50:58.384" v="1098" actId="12"/>
          <ac:spMkLst>
            <pc:docMk/>
            <pc:sldMk cId="1585143589" sldId="317"/>
            <ac:spMk id="8" creationId="{9583697B-8B3C-4510-22E5-3740506C8313}"/>
          </ac:spMkLst>
        </pc:spChg>
      </pc:sldChg>
      <pc:sldChg chg="addSp delSp modSp add mod ord">
        <pc:chgData name="Helena McKenna" userId="c45e408a-5880-4300-8dc4-3828b5efde3b" providerId="ADAL" clId="{97866600-A3A7-41F9-825D-4804DFD30267}" dt="2023-02-18T22:26:45.351" v="1395"/>
        <pc:sldMkLst>
          <pc:docMk/>
          <pc:sldMk cId="566997544" sldId="318"/>
        </pc:sldMkLst>
        <pc:spChg chg="add mod">
          <ac:chgData name="Helena McKenna" userId="c45e408a-5880-4300-8dc4-3828b5efde3b" providerId="ADAL" clId="{97866600-A3A7-41F9-825D-4804DFD30267}" dt="2023-02-18T22:07:21.248" v="1390" actId="1076"/>
          <ac:spMkLst>
            <pc:docMk/>
            <pc:sldMk cId="566997544" sldId="318"/>
            <ac:spMk id="4" creationId="{10ADB4D7-82B2-E27F-A7AD-1150F9AEBFD6}"/>
          </ac:spMkLst>
        </pc:spChg>
        <pc:spChg chg="del">
          <ac:chgData name="Helena McKenna" userId="c45e408a-5880-4300-8dc4-3828b5efde3b" providerId="ADAL" clId="{97866600-A3A7-41F9-825D-4804DFD30267}" dt="2023-02-18T21:58:29.450" v="1102" actId="478"/>
          <ac:spMkLst>
            <pc:docMk/>
            <pc:sldMk cId="566997544" sldId="318"/>
            <ac:spMk id="18" creationId="{67D7DCA8-4538-72CE-7017-A1C9DFE53013}"/>
          </ac:spMkLst>
        </pc:spChg>
        <pc:picChg chg="add del mod">
          <ac:chgData name="Helena McKenna" userId="c45e408a-5880-4300-8dc4-3828b5efde3b" providerId="ADAL" clId="{97866600-A3A7-41F9-825D-4804DFD30267}" dt="2023-02-18T22:07:18.737" v="1389" actId="21"/>
          <ac:picMkLst>
            <pc:docMk/>
            <pc:sldMk cId="566997544" sldId="318"/>
            <ac:picMk id="3" creationId="{3DCAEDBC-49F4-EF6F-1D52-837D03A29BDE}"/>
          </ac:picMkLst>
        </pc:picChg>
        <pc:picChg chg="add mod">
          <ac:chgData name="Helena McKenna" userId="c45e408a-5880-4300-8dc4-3828b5efde3b" providerId="ADAL" clId="{97866600-A3A7-41F9-825D-4804DFD30267}" dt="2023-02-18T22:07:28.404" v="1392" actId="1076"/>
          <ac:picMkLst>
            <pc:docMk/>
            <pc:sldMk cId="566997544" sldId="318"/>
            <ac:picMk id="6" creationId="{DFF71BCD-5CE4-6503-77DA-6C8BA4F1E727}"/>
          </ac:picMkLst>
        </pc:picChg>
        <pc:picChg chg="del mod">
          <ac:chgData name="Helena McKenna" userId="c45e408a-5880-4300-8dc4-3828b5efde3b" providerId="ADAL" clId="{97866600-A3A7-41F9-825D-4804DFD30267}" dt="2023-02-18T22:07:06.228" v="1386" actId="478"/>
          <ac:picMkLst>
            <pc:docMk/>
            <pc:sldMk cId="566997544" sldId="318"/>
            <ac:picMk id="15" creationId="{4A1147A3-903E-914E-57D1-769B5E937D37}"/>
          </ac:picMkLst>
        </pc:picChg>
      </pc:sldChg>
      <pc:sldChg chg="delSp mod ord">
        <pc:chgData name="Helena McKenna" userId="c45e408a-5880-4300-8dc4-3828b5efde3b" providerId="ADAL" clId="{97866600-A3A7-41F9-825D-4804DFD30267}" dt="2023-02-19T10:21:19.657" v="1446" actId="478"/>
        <pc:sldMkLst>
          <pc:docMk/>
          <pc:sldMk cId="1196833113" sldId="319"/>
        </pc:sldMkLst>
        <pc:picChg chg="del">
          <ac:chgData name="Helena McKenna" userId="c45e408a-5880-4300-8dc4-3828b5efde3b" providerId="ADAL" clId="{97866600-A3A7-41F9-825D-4804DFD30267}" dt="2023-02-19T10:21:19.657" v="1446" actId="478"/>
          <ac:picMkLst>
            <pc:docMk/>
            <pc:sldMk cId="1196833113" sldId="319"/>
            <ac:picMk id="14" creationId="{5A818E58-383E-EFE1-77D4-1418E22AC869}"/>
          </ac:picMkLst>
        </pc:picChg>
      </pc:sldChg>
      <pc:sldChg chg="add del">
        <pc:chgData name="Helena McKenna" userId="c45e408a-5880-4300-8dc4-3828b5efde3b" providerId="ADAL" clId="{97866600-A3A7-41F9-825D-4804DFD30267}" dt="2023-02-18T21:57:42.022" v="1101" actId="47"/>
        <pc:sldMkLst>
          <pc:docMk/>
          <pc:sldMk cId="2201870887" sldId="319"/>
        </pc:sldMkLst>
      </pc:sldChg>
      <pc:sldChg chg="delSp modSp add mod">
        <pc:chgData name="Helena McKenna" userId="c45e408a-5880-4300-8dc4-3828b5efde3b" providerId="ADAL" clId="{97866600-A3A7-41F9-825D-4804DFD30267}" dt="2023-02-19T10:19:30.251" v="1443" actId="20577"/>
        <pc:sldMkLst>
          <pc:docMk/>
          <pc:sldMk cId="784329945" sldId="321"/>
        </pc:sldMkLst>
        <pc:spChg chg="mod">
          <ac:chgData name="Helena McKenna" userId="c45e408a-5880-4300-8dc4-3828b5efde3b" providerId="ADAL" clId="{97866600-A3A7-41F9-825D-4804DFD30267}" dt="2023-02-19T10:19:16.480" v="1441" actId="1076"/>
          <ac:spMkLst>
            <pc:docMk/>
            <pc:sldMk cId="784329945" sldId="321"/>
            <ac:spMk id="2" creationId="{E5F275DC-43EB-F5FF-42D3-DA2E8135AFDA}"/>
          </ac:spMkLst>
        </pc:spChg>
        <pc:spChg chg="del mod">
          <ac:chgData name="Helena McKenna" userId="c45e408a-5880-4300-8dc4-3828b5efde3b" providerId="ADAL" clId="{97866600-A3A7-41F9-825D-4804DFD30267}" dt="2023-02-19T10:17:09.517" v="1430" actId="478"/>
          <ac:spMkLst>
            <pc:docMk/>
            <pc:sldMk cId="784329945" sldId="321"/>
            <ac:spMk id="3" creationId="{7F3A5302-FA70-8B52-4984-883E2D4F8B25}"/>
          </ac:spMkLst>
        </pc:spChg>
        <pc:spChg chg="del mod">
          <ac:chgData name="Helena McKenna" userId="c45e408a-5880-4300-8dc4-3828b5efde3b" providerId="ADAL" clId="{97866600-A3A7-41F9-825D-4804DFD30267}" dt="2023-02-19T10:17:22.336" v="1433" actId="478"/>
          <ac:spMkLst>
            <pc:docMk/>
            <pc:sldMk cId="784329945" sldId="321"/>
            <ac:spMk id="12" creationId="{087B636F-CA81-3F0D-2AD7-7BA87E6BEB2A}"/>
          </ac:spMkLst>
        </pc:spChg>
        <pc:spChg chg="mod">
          <ac:chgData name="Helena McKenna" userId="c45e408a-5880-4300-8dc4-3828b5efde3b" providerId="ADAL" clId="{97866600-A3A7-41F9-825D-4804DFD30267}" dt="2023-02-19T10:19:30.251" v="1443" actId="20577"/>
          <ac:spMkLst>
            <pc:docMk/>
            <pc:sldMk cId="784329945" sldId="321"/>
            <ac:spMk id="14" creationId="{07493B25-FE2D-525B-3C13-BA9B37C10494}"/>
          </ac:spMkLst>
        </pc:spChg>
      </pc:sldChg>
      <pc:sldChg chg="del">
        <pc:chgData name="Helena McKenna" userId="c45e408a-5880-4300-8dc4-3828b5efde3b" providerId="ADAL" clId="{97866600-A3A7-41F9-825D-4804DFD30267}" dt="2023-02-18T22:26:41.097" v="1393" actId="47"/>
        <pc:sldMkLst>
          <pc:docMk/>
          <pc:sldMk cId="1958563787" sldId="321"/>
        </pc:sldMkLst>
      </pc:sldChg>
      <pc:sldChg chg="add">
        <pc:chgData name="Helena McKenna" userId="c45e408a-5880-4300-8dc4-3828b5efde3b" providerId="ADAL" clId="{97866600-A3A7-41F9-825D-4804DFD30267}" dt="2023-02-19T10:18:49.203" v="1436" actId="2890"/>
        <pc:sldMkLst>
          <pc:docMk/>
          <pc:sldMk cId="3308534816" sldId="322"/>
        </pc:sldMkLst>
      </pc:sldChg>
      <pc:sldChg chg="addSp delSp modSp new mod">
        <pc:chgData name="Helena McKenna" userId="c45e408a-5880-4300-8dc4-3828b5efde3b" providerId="ADAL" clId="{97866600-A3A7-41F9-825D-4804DFD30267}" dt="2023-02-19T10:42:45.302" v="2212" actId="113"/>
        <pc:sldMkLst>
          <pc:docMk/>
          <pc:sldMk cId="3547637811" sldId="323"/>
        </pc:sldMkLst>
        <pc:spChg chg="add mod ord">
          <ac:chgData name="Helena McKenna" userId="c45e408a-5880-4300-8dc4-3828b5efde3b" providerId="ADAL" clId="{97866600-A3A7-41F9-825D-4804DFD30267}" dt="2023-02-19T10:31:29.636" v="2043" actId="1076"/>
          <ac:spMkLst>
            <pc:docMk/>
            <pc:sldMk cId="3547637811" sldId="323"/>
            <ac:spMk id="4" creationId="{EC069764-1ADF-4FDC-47D7-2845C9863D8B}"/>
          </ac:spMkLst>
        </pc:spChg>
        <pc:spChg chg="add mod">
          <ac:chgData name="Helena McKenna" userId="c45e408a-5880-4300-8dc4-3828b5efde3b" providerId="ADAL" clId="{97866600-A3A7-41F9-825D-4804DFD30267}" dt="2023-02-19T10:42:45.302" v="2212" actId="113"/>
          <ac:spMkLst>
            <pc:docMk/>
            <pc:sldMk cId="3547637811" sldId="323"/>
            <ac:spMk id="7" creationId="{76F30284-AF00-6D7E-F7E3-8CA348C3092D}"/>
          </ac:spMkLst>
        </pc:spChg>
        <pc:picChg chg="add del mod">
          <ac:chgData name="Helena McKenna" userId="c45e408a-5880-4300-8dc4-3828b5efde3b" providerId="ADAL" clId="{97866600-A3A7-41F9-825D-4804DFD30267}" dt="2023-02-19T10:24:50.851" v="1452" actId="478"/>
          <ac:picMkLst>
            <pc:docMk/>
            <pc:sldMk cId="3547637811" sldId="323"/>
            <ac:picMk id="3" creationId="{744EFF08-A7A0-E60D-799E-2F583CA0E5C8}"/>
          </ac:picMkLst>
        </pc:picChg>
        <pc:picChg chg="add del mod">
          <ac:chgData name="Helena McKenna" userId="c45e408a-5880-4300-8dc4-3828b5efde3b" providerId="ADAL" clId="{97866600-A3A7-41F9-825D-4804DFD30267}" dt="2023-02-19T10:29:46.334" v="2017" actId="478"/>
          <ac:picMkLst>
            <pc:docMk/>
            <pc:sldMk cId="3547637811" sldId="323"/>
            <ac:picMk id="6" creationId="{1F6FAC1B-F31C-F1A2-6E5B-332010404333}"/>
          </ac:picMkLst>
        </pc:picChg>
        <pc:picChg chg="add mod">
          <ac:chgData name="Helena McKenna" userId="c45e408a-5880-4300-8dc4-3828b5efde3b" providerId="ADAL" clId="{97866600-A3A7-41F9-825D-4804DFD30267}" dt="2023-02-19T10:31:36.912" v="2045" actId="14100"/>
          <ac:picMkLst>
            <pc:docMk/>
            <pc:sldMk cId="3547637811" sldId="323"/>
            <ac:picMk id="8" creationId="{376EC07C-6F89-07C0-756D-AA3823A12765}"/>
          </ac:picMkLst>
        </pc:picChg>
      </pc:sldChg>
      <pc:sldChg chg="addSp delSp modSp add mod">
        <pc:chgData name="Helena McKenna" userId="c45e408a-5880-4300-8dc4-3828b5efde3b" providerId="ADAL" clId="{97866600-A3A7-41F9-825D-4804DFD30267}" dt="2023-02-19T10:45:17.361" v="2384" actId="113"/>
        <pc:sldMkLst>
          <pc:docMk/>
          <pc:sldMk cId="3176323727" sldId="324"/>
        </pc:sldMkLst>
        <pc:spChg chg="mod">
          <ac:chgData name="Helena McKenna" userId="c45e408a-5880-4300-8dc4-3828b5efde3b" providerId="ADAL" clId="{97866600-A3A7-41F9-825D-4804DFD30267}" dt="2023-02-19T10:35:34.393" v="2051" actId="21"/>
          <ac:spMkLst>
            <pc:docMk/>
            <pc:sldMk cId="3176323727" sldId="324"/>
            <ac:spMk id="3" creationId="{35843A2F-C088-C5B9-1AED-52F53AE447AC}"/>
          </ac:spMkLst>
        </pc:spChg>
        <pc:spChg chg="add mod">
          <ac:chgData name="Helena McKenna" userId="c45e408a-5880-4300-8dc4-3828b5efde3b" providerId="ADAL" clId="{97866600-A3A7-41F9-825D-4804DFD30267}" dt="2023-02-19T10:45:17.361" v="2384" actId="113"/>
          <ac:spMkLst>
            <pc:docMk/>
            <pc:sldMk cId="3176323727" sldId="324"/>
            <ac:spMk id="5" creationId="{BD1DAF3A-FFD4-5364-85D9-F455CA34E2CE}"/>
          </ac:spMkLst>
        </pc:spChg>
        <pc:spChg chg="del">
          <ac:chgData name="Helena McKenna" userId="c45e408a-5880-4300-8dc4-3828b5efde3b" providerId="ADAL" clId="{97866600-A3A7-41F9-825D-4804DFD30267}" dt="2023-02-19T10:34:35.522" v="2047" actId="478"/>
          <ac:spMkLst>
            <pc:docMk/>
            <pc:sldMk cId="3176323727" sldId="324"/>
            <ac:spMk id="6" creationId="{91FE8373-0DAD-239C-0CAE-C97062D5DF7C}"/>
          </ac:spMkLst>
        </pc:spChg>
        <pc:spChg chg="del">
          <ac:chgData name="Helena McKenna" userId="c45e408a-5880-4300-8dc4-3828b5efde3b" providerId="ADAL" clId="{97866600-A3A7-41F9-825D-4804DFD30267}" dt="2023-02-19T10:34:40.030" v="2048" actId="478"/>
          <ac:spMkLst>
            <pc:docMk/>
            <pc:sldMk cId="3176323727" sldId="324"/>
            <ac:spMk id="7" creationId="{DE973A25-BB3F-3F12-C3AC-EDDBB210202E}"/>
          </ac:spMkLst>
        </pc:spChg>
        <pc:picChg chg="add mod">
          <ac:chgData name="Helena McKenna" userId="c45e408a-5880-4300-8dc4-3828b5efde3b" providerId="ADAL" clId="{97866600-A3A7-41F9-825D-4804DFD30267}" dt="2023-02-19T10:45:11.691" v="2383" actId="1076"/>
          <ac:picMkLst>
            <pc:docMk/>
            <pc:sldMk cId="3176323727" sldId="324"/>
            <ac:picMk id="8" creationId="{C338BF5E-A5CA-7BDC-92E7-2799A7B60A21}"/>
          </ac:picMkLst>
        </pc:picChg>
        <pc:picChg chg="del">
          <ac:chgData name="Helena McKenna" userId="c45e408a-5880-4300-8dc4-3828b5efde3b" providerId="ADAL" clId="{97866600-A3A7-41F9-825D-4804DFD30267}" dt="2023-02-19T10:34:41.940" v="2049" actId="478"/>
          <ac:picMkLst>
            <pc:docMk/>
            <pc:sldMk cId="3176323727" sldId="324"/>
            <ac:picMk id="14" creationId="{5A818E58-383E-EFE1-77D4-1418E22AC86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1968A-D504-6207-9CBB-51037D3E742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C198542-ABBC-1193-6916-CB5113EF57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83699C8-BB1F-8500-D526-CE09CF7935F4}"/>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5" name="Footer Placeholder 4">
            <a:extLst>
              <a:ext uri="{FF2B5EF4-FFF2-40B4-BE49-F238E27FC236}">
                <a16:creationId xmlns:a16="http://schemas.microsoft.com/office/drawing/2014/main" id="{7552D736-DFC2-4E7D-31F0-CF62798335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6795DC8-C2C0-E3F8-D650-2271039A59CF}"/>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1780318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3A062-043E-61E1-61E2-322D0FAD4CD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F123700-8A97-83AF-7E73-ADAB8AEC02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08C33E-763C-8D3D-B900-7B7DF44D67C0}"/>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5" name="Footer Placeholder 4">
            <a:extLst>
              <a:ext uri="{FF2B5EF4-FFF2-40B4-BE49-F238E27FC236}">
                <a16:creationId xmlns:a16="http://schemas.microsoft.com/office/drawing/2014/main" id="{C2CD3B06-0445-165E-250D-3358AD7F8D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6E5B838-7669-33CE-5B6F-1746832B0C83}"/>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3361586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9808BF-F5DC-FFA0-1909-44E8CFD8B17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16C4694-2377-E8A8-B513-FDCCE930425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FA16810-D158-BF48-20F6-96B23E332330}"/>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5" name="Footer Placeholder 4">
            <a:extLst>
              <a:ext uri="{FF2B5EF4-FFF2-40B4-BE49-F238E27FC236}">
                <a16:creationId xmlns:a16="http://schemas.microsoft.com/office/drawing/2014/main" id="{2DE990CC-3D82-3810-4B91-477BC41EE7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C58024-6FD8-8B11-FA0F-43D35092A95E}"/>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12575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D1692-50B2-1700-A481-3BF67C5BD13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EB8FD14-B760-5F40-C9C5-6F384B06E1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A85E6A5-BF50-6B03-681C-A57173549F7E}"/>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5" name="Footer Placeholder 4">
            <a:extLst>
              <a:ext uri="{FF2B5EF4-FFF2-40B4-BE49-F238E27FC236}">
                <a16:creationId xmlns:a16="http://schemas.microsoft.com/office/drawing/2014/main" id="{BF0045EC-66F5-A9A2-DF96-5C64577E26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129507A-3BEB-19A1-FCCE-835B48857610}"/>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4233477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ACF1F-70FF-EBBC-99CC-9AB6679A08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B9EED66-67FD-0795-E2BD-C2E2ADE7E5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41C3A2B-718C-D33A-D71B-C5AD203A78F4}"/>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5" name="Footer Placeholder 4">
            <a:extLst>
              <a:ext uri="{FF2B5EF4-FFF2-40B4-BE49-F238E27FC236}">
                <a16:creationId xmlns:a16="http://schemas.microsoft.com/office/drawing/2014/main" id="{EEBC10A8-5680-3870-484E-0FA0D6F86A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3F74C9-1CD1-7A6D-8AFE-9AD1EAB09EF5}"/>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4144405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0D86C-2D68-B0C7-6A8C-5D494ECD7CB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BA0FC1D-B3B9-FA6C-8578-5058B91F20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83EA201-D184-7CA5-87F5-96C8483CF5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98939CB-5C77-1935-A97F-90A7EAE6E560}"/>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6" name="Footer Placeholder 5">
            <a:extLst>
              <a:ext uri="{FF2B5EF4-FFF2-40B4-BE49-F238E27FC236}">
                <a16:creationId xmlns:a16="http://schemas.microsoft.com/office/drawing/2014/main" id="{117DCB74-C44E-1D27-C6D3-234F09DA8CA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4A1B25-9BD5-1464-C699-D715EDCF2A81}"/>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8370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EFCC3-6ECE-F127-E476-E57450D6A33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FD44D63-0EF1-195D-967E-E1E91ABA8C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EB7C41-8BE8-030F-9981-3F568B8488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F3166D1-C5C3-7B98-D1A5-3FA267EA8A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91A356-A1C2-AF0B-78E9-56F28F3152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BEF98CE-AD91-67C4-8EAA-4EA26BDDB379}"/>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8" name="Footer Placeholder 7">
            <a:extLst>
              <a:ext uri="{FF2B5EF4-FFF2-40B4-BE49-F238E27FC236}">
                <a16:creationId xmlns:a16="http://schemas.microsoft.com/office/drawing/2014/main" id="{EF537C2A-6215-2CD7-FF84-1C9D213D09B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CE2C08-732C-9B92-73CE-5BBE1F4F3B9B}"/>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931665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869D6-4B68-4BD2-1457-FFD0C89DABB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4FB7132-8F70-ECDE-2D9C-B40C6B29A46F}"/>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4" name="Footer Placeholder 3">
            <a:extLst>
              <a:ext uri="{FF2B5EF4-FFF2-40B4-BE49-F238E27FC236}">
                <a16:creationId xmlns:a16="http://schemas.microsoft.com/office/drawing/2014/main" id="{5E0B6A60-109A-60C9-DC23-70044CC35B5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B07F9BD-A358-97BA-B51D-74C8F7952CC2}"/>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3434317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04DC95-7C17-E4C7-F647-CC32F00FD531}"/>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3" name="Footer Placeholder 2">
            <a:extLst>
              <a:ext uri="{FF2B5EF4-FFF2-40B4-BE49-F238E27FC236}">
                <a16:creationId xmlns:a16="http://schemas.microsoft.com/office/drawing/2014/main" id="{349D711A-8016-D31A-859F-F106570473A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8783D7F-BBD3-6AB6-CCFE-64E17ACE033F}"/>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3477137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96558-1D18-BE3D-6A52-BC84DB9CCB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D0016E3-175C-19D6-9B4E-1D6EDE88BC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E73E35C-6553-6C03-0A80-3C9DBDDEE3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784334-A75A-B13F-AACD-B8F884F9B31B}"/>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6" name="Footer Placeholder 5">
            <a:extLst>
              <a:ext uri="{FF2B5EF4-FFF2-40B4-BE49-F238E27FC236}">
                <a16:creationId xmlns:a16="http://schemas.microsoft.com/office/drawing/2014/main" id="{A39A7317-C51A-5E05-1C3A-CEE83FA9443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B3CF7D-136C-132F-C087-D6ECFF7B81DE}"/>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3096192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FDCF5-A7A4-90D3-DC3D-06656905FC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0118223-C79B-DED1-B3D6-F26BA667C1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A2841B7-C930-1438-B98B-6D8D625EC7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9DCC13-CDB6-8E67-9625-5C36687606F5}"/>
              </a:ext>
            </a:extLst>
          </p:cNvPr>
          <p:cNvSpPr>
            <a:spLocks noGrp="1"/>
          </p:cNvSpPr>
          <p:nvPr>
            <p:ph type="dt" sz="half" idx="10"/>
          </p:nvPr>
        </p:nvSpPr>
        <p:spPr/>
        <p:txBody>
          <a:bodyPr/>
          <a:lstStyle/>
          <a:p>
            <a:fld id="{1DBB3933-4BDD-459F-B386-5B2F1EE1AA66}" type="datetimeFigureOut">
              <a:rPr lang="en-GB" smtClean="0"/>
              <a:t>19/02/2023</a:t>
            </a:fld>
            <a:endParaRPr lang="en-GB"/>
          </a:p>
        </p:txBody>
      </p:sp>
      <p:sp>
        <p:nvSpPr>
          <p:cNvPr id="6" name="Footer Placeholder 5">
            <a:extLst>
              <a:ext uri="{FF2B5EF4-FFF2-40B4-BE49-F238E27FC236}">
                <a16:creationId xmlns:a16="http://schemas.microsoft.com/office/drawing/2014/main" id="{79989F01-62E4-6BCD-7383-A0F6C97A79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9CA8D0E-89DE-8ACE-0977-46580CF855EC}"/>
              </a:ext>
            </a:extLst>
          </p:cNvPr>
          <p:cNvSpPr>
            <a:spLocks noGrp="1"/>
          </p:cNvSpPr>
          <p:nvPr>
            <p:ph type="sldNum" sz="quarter" idx="12"/>
          </p:nvPr>
        </p:nvSpPr>
        <p:spPr/>
        <p:txBody>
          <a:bodyPr/>
          <a:lstStyle/>
          <a:p>
            <a:fld id="{949BEA71-CFDD-4892-A0BB-9B4A5E97EB47}" type="slidenum">
              <a:rPr lang="en-GB" smtClean="0"/>
              <a:t>‹#›</a:t>
            </a:fld>
            <a:endParaRPr lang="en-GB"/>
          </a:p>
        </p:txBody>
      </p:sp>
    </p:spTree>
    <p:extLst>
      <p:ext uri="{BB962C8B-B14F-4D97-AF65-F5344CB8AC3E}">
        <p14:creationId xmlns:p14="http://schemas.microsoft.com/office/powerpoint/2010/main" val="1406749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86B8A1-076B-CE77-BAD3-163CBC8F9B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70F3B23-C6A9-20B7-38FA-343D7E3618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04E890-B2F4-D2AC-45DD-201C1657E6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BB3933-4BDD-459F-B386-5B2F1EE1AA66}" type="datetimeFigureOut">
              <a:rPr lang="en-GB" smtClean="0"/>
              <a:t>19/02/2023</a:t>
            </a:fld>
            <a:endParaRPr lang="en-GB"/>
          </a:p>
        </p:txBody>
      </p:sp>
      <p:sp>
        <p:nvSpPr>
          <p:cNvPr id="5" name="Footer Placeholder 4">
            <a:extLst>
              <a:ext uri="{FF2B5EF4-FFF2-40B4-BE49-F238E27FC236}">
                <a16:creationId xmlns:a16="http://schemas.microsoft.com/office/drawing/2014/main" id="{097B0BED-635A-C90D-9F3F-EC516B2C98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E208092-591B-F224-0122-E390ACA5EE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BEA71-CFDD-4892-A0BB-9B4A5E97EB47}" type="slidenum">
              <a:rPr lang="en-GB" smtClean="0"/>
              <a:t>‹#›</a:t>
            </a:fld>
            <a:endParaRPr lang="en-GB"/>
          </a:p>
        </p:txBody>
      </p:sp>
    </p:spTree>
    <p:extLst>
      <p:ext uri="{BB962C8B-B14F-4D97-AF65-F5344CB8AC3E}">
        <p14:creationId xmlns:p14="http://schemas.microsoft.com/office/powerpoint/2010/main" val="328652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E454CEEA-F3D1-DE60-EFCA-B253FFD89D25}"/>
              </a:ext>
            </a:extLst>
          </p:cNvPr>
          <p:cNvSpPr/>
          <p:nvPr/>
        </p:nvSpPr>
        <p:spPr>
          <a:xfrm>
            <a:off x="1" y="1"/>
            <a:ext cx="12191999" cy="7232072"/>
          </a:xfrm>
          <a:prstGeom prst="rect">
            <a:avLst/>
          </a:prstGeom>
          <a:blipFill>
            <a:blip r:embed="rId2" cstate="print"/>
            <a:stretch>
              <a:fillRect/>
            </a:stretch>
          </a:blipFill>
        </p:spPr>
        <p:txBody>
          <a:bodyPr wrap="square" lIns="0" tIns="0" rIns="0" bIns="0" rtlCol="0"/>
          <a:lstStyle/>
          <a:p>
            <a:endParaRPr sz="1200"/>
          </a:p>
        </p:txBody>
      </p:sp>
      <p:sp>
        <p:nvSpPr>
          <p:cNvPr id="18" name="TextBox 17">
            <a:extLst>
              <a:ext uri="{FF2B5EF4-FFF2-40B4-BE49-F238E27FC236}">
                <a16:creationId xmlns:a16="http://schemas.microsoft.com/office/drawing/2014/main" id="{67D7DCA8-4538-72CE-7017-A1C9DFE53013}"/>
              </a:ext>
            </a:extLst>
          </p:cNvPr>
          <p:cNvSpPr txBox="1"/>
          <p:nvPr/>
        </p:nvSpPr>
        <p:spPr>
          <a:xfrm>
            <a:off x="1418705" y="1086197"/>
            <a:ext cx="3685309" cy="1015663"/>
          </a:xfrm>
          <a:prstGeom prst="rect">
            <a:avLst/>
          </a:prstGeom>
          <a:noFill/>
        </p:spPr>
        <p:txBody>
          <a:bodyPr wrap="square" rtlCol="0">
            <a:spAutoFit/>
          </a:bodyPr>
          <a:lstStyle/>
          <a:p>
            <a:r>
              <a:rPr lang="en-IE" sz="6000" b="1" dirty="0"/>
              <a:t>Lent 2023</a:t>
            </a:r>
          </a:p>
        </p:txBody>
      </p:sp>
    </p:spTree>
    <p:extLst>
      <p:ext uri="{BB962C8B-B14F-4D97-AF65-F5344CB8AC3E}">
        <p14:creationId xmlns:p14="http://schemas.microsoft.com/office/powerpoint/2010/main" val="9687511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C370EC-2131-B18E-611C-64A43B65BB17}"/>
              </a:ext>
            </a:extLst>
          </p:cNvPr>
          <p:cNvSpPr txBox="1"/>
          <p:nvPr/>
        </p:nvSpPr>
        <p:spPr>
          <a:xfrm>
            <a:off x="442261" y="577193"/>
            <a:ext cx="48778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chemeClr val="bg1"/>
                </a:solidFill>
                <a:effectLst>
                  <a:outerShdw blurRad="50800" dist="50800" dir="5400000" algn="t" rotWithShape="0">
                    <a:prstClr val="black">
                      <a:alpha val="54000"/>
                    </a:prstClr>
                  </a:outerShdw>
                </a:effectLst>
                <a:latin typeface="Maiandra GD" panose="020E0502030308020204" pitchFamily="34" charset="0"/>
              </a:rPr>
              <a:t>Our Connections</a:t>
            </a:r>
            <a:endParaRPr lang="en-US" sz="36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pic>
        <p:nvPicPr>
          <p:cNvPr id="4" name="Picture 3" descr="Logo&#10;&#10;Description automatically generated">
            <a:extLst>
              <a:ext uri="{FF2B5EF4-FFF2-40B4-BE49-F238E27FC236}">
                <a16:creationId xmlns:a16="http://schemas.microsoft.com/office/drawing/2014/main" id="{C9D69A82-BB17-1278-37E1-8EB8CFBE8D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5033" y="1833164"/>
            <a:ext cx="2424130" cy="2290779"/>
          </a:xfrm>
          <a:prstGeom prst="rect">
            <a:avLst/>
          </a:prstGeom>
        </p:spPr>
      </p:pic>
      <p:sp>
        <p:nvSpPr>
          <p:cNvPr id="3" name="object 2">
            <a:extLst>
              <a:ext uri="{FF2B5EF4-FFF2-40B4-BE49-F238E27FC236}">
                <a16:creationId xmlns:a16="http://schemas.microsoft.com/office/drawing/2014/main" id="{35843A2F-C088-C5B9-1AED-52F53AE447AC}"/>
              </a:ext>
            </a:extLst>
          </p:cNvPr>
          <p:cNvSpPr/>
          <p:nvPr/>
        </p:nvSpPr>
        <p:spPr>
          <a:xfrm>
            <a:off x="1" y="0"/>
            <a:ext cx="12191999" cy="6857999"/>
          </a:xfrm>
          <a:prstGeom prst="rect">
            <a:avLst/>
          </a:prstGeom>
          <a:blipFill>
            <a:blip r:embed="rId3" cstate="print"/>
            <a:stretch>
              <a:fillRect/>
            </a:stretch>
          </a:blipFill>
        </p:spPr>
        <p:txBody>
          <a:bodyPr wrap="square" lIns="0" tIns="0" rIns="0" bIns="0" rtlCol="0"/>
          <a:lstStyle/>
          <a:p>
            <a:endParaRPr lang="en-US" sz="11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sp>
        <p:nvSpPr>
          <p:cNvPr id="6" name="TextBox 5">
            <a:extLst>
              <a:ext uri="{FF2B5EF4-FFF2-40B4-BE49-F238E27FC236}">
                <a16:creationId xmlns:a16="http://schemas.microsoft.com/office/drawing/2014/main" id="{91FE8373-0DAD-239C-0CAE-C97062D5DF7C}"/>
              </a:ext>
            </a:extLst>
          </p:cNvPr>
          <p:cNvSpPr txBox="1"/>
          <p:nvPr/>
        </p:nvSpPr>
        <p:spPr>
          <a:xfrm>
            <a:off x="667987" y="532708"/>
            <a:ext cx="4877884" cy="984885"/>
          </a:xfrm>
          <a:prstGeom prst="rect">
            <a:avLst/>
          </a:prstGeom>
          <a:noFill/>
        </p:spPr>
        <p:txBody>
          <a:bodyPr wrap="square" rtlCol="0">
            <a:spAutoFit/>
          </a:bodyPr>
          <a:lstStyle/>
          <a:p>
            <a:r>
              <a:rPr lang="en-US" sz="4000" b="1" dirty="0">
                <a:effectLst>
                  <a:outerShdw blurRad="50800" dist="50800" dir="5400000" algn="t" rotWithShape="0">
                    <a:prstClr val="black">
                      <a:alpha val="54000"/>
                    </a:prstClr>
                  </a:outerShdw>
                </a:effectLst>
                <a:latin typeface="Maiandra GD" panose="020E0502030308020204" pitchFamily="34" charset="0"/>
              </a:rPr>
              <a:t>Our Connections</a:t>
            </a:r>
          </a:p>
          <a:p>
            <a:endParaRPr lang="en-IE" dirty="0"/>
          </a:p>
        </p:txBody>
      </p:sp>
      <p:sp>
        <p:nvSpPr>
          <p:cNvPr id="7" name="TextBox 6">
            <a:extLst>
              <a:ext uri="{FF2B5EF4-FFF2-40B4-BE49-F238E27FC236}">
                <a16:creationId xmlns:a16="http://schemas.microsoft.com/office/drawing/2014/main" id="{DE973A25-BB3F-3F12-C3AC-EDDBB210202E}"/>
              </a:ext>
            </a:extLst>
          </p:cNvPr>
          <p:cNvSpPr txBox="1"/>
          <p:nvPr/>
        </p:nvSpPr>
        <p:spPr>
          <a:xfrm>
            <a:off x="651417" y="1457192"/>
            <a:ext cx="6131101" cy="5109091"/>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is our connection with those who have come to Ireland seeking asylum/refugee status? </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What is our connection with those who have experienced the devasting earthquake in Turkey and Syria?</a:t>
            </a:r>
            <a:r>
              <a:rPr lang="en-GB" sz="2800" b="1" dirty="0">
                <a:latin typeface="Maiandra GD" panose="020E0502030308020204" pitchFamily="34" charset="0"/>
              </a:rPr>
              <a:t> </a:t>
            </a:r>
          </a:p>
          <a:p>
            <a:endParaRPr lang="en-GB" sz="2800" b="1" dirty="0">
              <a:latin typeface="Maiandra GD" panose="020E0502030308020204" pitchFamily="34" charset="0"/>
            </a:endParaRPr>
          </a:p>
          <a:p>
            <a:r>
              <a:rPr lang="en-GB" sz="2800" b="1" dirty="0">
                <a:latin typeface="Maiandra GD" panose="020E0502030308020204" pitchFamily="34" charset="0"/>
              </a:rPr>
              <a:t>Traditionally Irish people have a connection with </a:t>
            </a:r>
            <a:r>
              <a:rPr lang="en-GB" sz="2800" b="1" dirty="0" err="1">
                <a:latin typeface="Maiandra GD" panose="020E0502030308020204" pitchFamily="34" charset="0"/>
              </a:rPr>
              <a:t>Trócaire</a:t>
            </a:r>
            <a:r>
              <a:rPr lang="en-GB" sz="2800" b="1" dirty="0">
                <a:latin typeface="Maiandra GD" panose="020E0502030308020204" pitchFamily="34" charset="0"/>
              </a:rPr>
              <a:t> through their annual Lenten campaign.</a:t>
            </a:r>
            <a:endParaRPr lang="en-US" sz="2800" b="1" dirty="0">
              <a:latin typeface="Maiandra GD" panose="020E0502030308020204" pitchFamily="34" charset="0"/>
            </a:endParaRPr>
          </a:p>
          <a:p>
            <a:endParaRPr lang="en-IE" dirty="0"/>
          </a:p>
        </p:txBody>
      </p:sp>
    </p:spTree>
    <p:extLst>
      <p:ext uri="{BB962C8B-B14F-4D97-AF65-F5344CB8AC3E}">
        <p14:creationId xmlns:p14="http://schemas.microsoft.com/office/powerpoint/2010/main" val="1235916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C370EC-2131-B18E-611C-64A43B65BB17}"/>
              </a:ext>
            </a:extLst>
          </p:cNvPr>
          <p:cNvSpPr txBox="1"/>
          <p:nvPr/>
        </p:nvSpPr>
        <p:spPr>
          <a:xfrm>
            <a:off x="442261" y="577193"/>
            <a:ext cx="48778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chemeClr val="bg1"/>
                </a:solidFill>
                <a:effectLst>
                  <a:outerShdw blurRad="50800" dist="50800" dir="5400000" algn="t" rotWithShape="0">
                    <a:prstClr val="black">
                      <a:alpha val="54000"/>
                    </a:prstClr>
                  </a:outerShdw>
                </a:effectLst>
                <a:latin typeface="Maiandra GD" panose="020E0502030308020204" pitchFamily="34" charset="0"/>
              </a:rPr>
              <a:t>Our Connections</a:t>
            </a:r>
            <a:endParaRPr lang="en-US" sz="36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pic>
        <p:nvPicPr>
          <p:cNvPr id="4" name="Picture 3" descr="Logo&#10;&#10;Description automatically generated">
            <a:extLst>
              <a:ext uri="{FF2B5EF4-FFF2-40B4-BE49-F238E27FC236}">
                <a16:creationId xmlns:a16="http://schemas.microsoft.com/office/drawing/2014/main" id="{C9D69A82-BB17-1278-37E1-8EB8CFBE8D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5033" y="1833164"/>
            <a:ext cx="2424130" cy="2290779"/>
          </a:xfrm>
          <a:prstGeom prst="rect">
            <a:avLst/>
          </a:prstGeom>
        </p:spPr>
      </p:pic>
      <p:sp>
        <p:nvSpPr>
          <p:cNvPr id="3" name="object 2">
            <a:extLst>
              <a:ext uri="{FF2B5EF4-FFF2-40B4-BE49-F238E27FC236}">
                <a16:creationId xmlns:a16="http://schemas.microsoft.com/office/drawing/2014/main" id="{35843A2F-C088-C5B9-1AED-52F53AE447AC}"/>
              </a:ext>
            </a:extLst>
          </p:cNvPr>
          <p:cNvSpPr/>
          <p:nvPr/>
        </p:nvSpPr>
        <p:spPr>
          <a:xfrm>
            <a:off x="1" y="0"/>
            <a:ext cx="12191999" cy="6857999"/>
          </a:xfrm>
          <a:prstGeom prst="rect">
            <a:avLst/>
          </a:prstGeom>
          <a:blipFill>
            <a:blip r:embed="rId3" cstate="print"/>
            <a:stretch>
              <a:fillRect/>
            </a:stretch>
          </a:blipFill>
        </p:spPr>
        <p:txBody>
          <a:bodyPr wrap="square" lIns="0" tIns="0" rIns="0" bIns="0" rtlCol="0"/>
          <a:lstStyle/>
          <a:p>
            <a:endParaRPr lang="en-US" sz="11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sp>
        <p:nvSpPr>
          <p:cNvPr id="5" name="TextBox 4">
            <a:extLst>
              <a:ext uri="{FF2B5EF4-FFF2-40B4-BE49-F238E27FC236}">
                <a16:creationId xmlns:a16="http://schemas.microsoft.com/office/drawing/2014/main" id="{BD1DAF3A-FFD4-5364-85D9-F455CA34E2CE}"/>
              </a:ext>
            </a:extLst>
          </p:cNvPr>
          <p:cNvSpPr txBox="1"/>
          <p:nvPr/>
        </p:nvSpPr>
        <p:spPr>
          <a:xfrm>
            <a:off x="442261" y="314909"/>
            <a:ext cx="7117787" cy="6771084"/>
          </a:xfrm>
          <a:prstGeom prst="rect">
            <a:avLst/>
          </a:prstGeom>
          <a:noFill/>
        </p:spPr>
        <p:txBody>
          <a:bodyPr wrap="square" rtlCol="0">
            <a:spAutoFit/>
          </a:bodyPr>
          <a:lstStyle/>
          <a:p>
            <a:r>
              <a:rPr lang="en-GB" sz="2000" b="1" i="0" dirty="0" err="1">
                <a:solidFill>
                  <a:srgbClr val="000000"/>
                </a:solidFill>
                <a:effectLst/>
                <a:latin typeface="Maiandra GD" panose="020E0502030308020204" pitchFamily="34" charset="0"/>
              </a:rPr>
              <a:t>Trócaire</a:t>
            </a:r>
            <a:r>
              <a:rPr lang="en-GB" sz="2000" b="0" i="0" dirty="0">
                <a:solidFill>
                  <a:srgbClr val="000000"/>
                </a:solidFill>
                <a:effectLst/>
                <a:latin typeface="Maiandra GD" panose="020E0502030308020204" pitchFamily="34" charset="0"/>
              </a:rPr>
              <a:t> </a:t>
            </a:r>
            <a:r>
              <a:rPr lang="en-GB" sz="2000" b="1" i="0" dirty="0">
                <a:solidFill>
                  <a:srgbClr val="000000"/>
                </a:solidFill>
                <a:effectLst/>
                <a:latin typeface="Maiandra GD" panose="020E0502030308020204" pitchFamily="34" charset="0"/>
              </a:rPr>
              <a:t>is the Irish language word for “compassion”. </a:t>
            </a:r>
          </a:p>
          <a:p>
            <a:endParaRPr lang="en-GB" sz="2000" b="1" dirty="0">
              <a:solidFill>
                <a:srgbClr val="000000"/>
              </a:solidFill>
              <a:latin typeface="Maiandra GD" panose="020E0502030308020204" pitchFamily="34" charset="0"/>
            </a:endParaRPr>
          </a:p>
          <a:p>
            <a:r>
              <a:rPr lang="en-GB" sz="2000" b="1" i="0" dirty="0">
                <a:solidFill>
                  <a:srgbClr val="000000"/>
                </a:solidFill>
                <a:effectLst/>
                <a:latin typeface="Maiandra GD" panose="020E0502030308020204" pitchFamily="34" charset="0"/>
              </a:rPr>
              <a:t>Since 1973, </a:t>
            </a:r>
            <a:r>
              <a:rPr lang="en-GB" sz="2000" b="1" i="0" dirty="0" err="1">
                <a:solidFill>
                  <a:srgbClr val="000000"/>
                </a:solidFill>
                <a:effectLst/>
                <a:latin typeface="Maiandra GD" panose="020E0502030308020204" pitchFamily="34" charset="0"/>
              </a:rPr>
              <a:t>Trócaire</a:t>
            </a:r>
            <a:r>
              <a:rPr lang="en-GB" sz="2000" b="1" i="0" dirty="0">
                <a:solidFill>
                  <a:srgbClr val="000000"/>
                </a:solidFill>
                <a:effectLst/>
                <a:latin typeface="Maiandra GD" panose="020E0502030308020204" pitchFamily="34" charset="0"/>
              </a:rPr>
              <a:t> has been challenging injustice and providing support to people living with its effects.</a:t>
            </a:r>
            <a:endParaRPr lang="en-US" sz="20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a:p>
            <a:endParaRPr lang="en-GB" sz="2000" b="1" dirty="0">
              <a:solidFill>
                <a:srgbClr val="000000"/>
              </a:solidFill>
              <a:latin typeface="Maiandra GD" panose="020E0502030308020204" pitchFamily="34" charset="0"/>
            </a:endParaRPr>
          </a:p>
          <a:p>
            <a:r>
              <a:rPr lang="en-GB" sz="2000" b="1" i="0" dirty="0" err="1">
                <a:solidFill>
                  <a:srgbClr val="000000"/>
                </a:solidFill>
                <a:effectLst/>
                <a:latin typeface="Maiandra GD" panose="020E0502030308020204" pitchFamily="34" charset="0"/>
              </a:rPr>
              <a:t>Trócaire</a:t>
            </a:r>
            <a:r>
              <a:rPr lang="en-GB" sz="2000" b="1" i="0" dirty="0">
                <a:solidFill>
                  <a:srgbClr val="000000"/>
                </a:solidFill>
                <a:effectLst/>
                <a:latin typeface="Maiandra GD" panose="020E0502030308020204" pitchFamily="34" charset="0"/>
              </a:rPr>
              <a:t> envisages a just and peaceful world and work to support people regardless of culture, ethnicity, gender or religion.  They work to endeavour that:-</a:t>
            </a:r>
          </a:p>
          <a:p>
            <a:endParaRPr lang="en-GB" sz="2000" b="1" dirty="0">
              <a:solidFill>
                <a:srgbClr val="000000"/>
              </a:solidFill>
              <a:latin typeface="Maiandra GD" panose="020E0502030308020204" pitchFamily="34" charset="0"/>
            </a:endParaRPr>
          </a:p>
          <a:p>
            <a:pPr marL="285750" indent="-285750" algn="l">
              <a:buFont typeface="Arial" panose="020B0604020202020204" pitchFamily="34" charset="0"/>
              <a:buChar char="•"/>
            </a:pPr>
            <a:r>
              <a:rPr lang="en-GB" sz="2000" b="1" i="0" dirty="0">
                <a:solidFill>
                  <a:srgbClr val="000000"/>
                </a:solidFill>
                <a:effectLst/>
                <a:latin typeface="Maiandra GD" panose="020E0502030308020204" pitchFamily="34" charset="0"/>
              </a:rPr>
              <a:t>People’s dignity is ensured and rights are respected</a:t>
            </a:r>
          </a:p>
          <a:p>
            <a:pPr marL="285750" indent="-285750" algn="l">
              <a:buFont typeface="Arial" panose="020B0604020202020204" pitchFamily="34" charset="0"/>
              <a:buChar char="•"/>
            </a:pPr>
            <a:endParaRPr lang="en-GB" sz="2000" b="1" i="0" dirty="0">
              <a:solidFill>
                <a:srgbClr val="000000"/>
              </a:solidFill>
              <a:effectLst/>
              <a:latin typeface="Maiandra GD" panose="020E0502030308020204" pitchFamily="34" charset="0"/>
            </a:endParaRPr>
          </a:p>
          <a:p>
            <a:pPr marL="285750" indent="-285750" algn="l">
              <a:buFont typeface="Arial" panose="020B0604020202020204" pitchFamily="34" charset="0"/>
              <a:buChar char="•"/>
            </a:pPr>
            <a:r>
              <a:rPr lang="en-GB" sz="2000" b="1" i="0" dirty="0">
                <a:solidFill>
                  <a:srgbClr val="000000"/>
                </a:solidFill>
                <a:effectLst/>
                <a:latin typeface="Maiandra GD" panose="020E0502030308020204" pitchFamily="34" charset="0"/>
              </a:rPr>
              <a:t>Basic needs are met and resources are shared equitably.</a:t>
            </a:r>
          </a:p>
          <a:p>
            <a:pPr marL="285750" indent="-285750" algn="l">
              <a:buFont typeface="Arial" panose="020B0604020202020204" pitchFamily="34" charset="0"/>
              <a:buChar char="•"/>
            </a:pPr>
            <a:endParaRPr lang="en-GB" sz="2000" b="1" i="0" dirty="0">
              <a:solidFill>
                <a:srgbClr val="000000"/>
              </a:solidFill>
              <a:effectLst/>
              <a:latin typeface="Maiandra GD" panose="020E0502030308020204" pitchFamily="34" charset="0"/>
            </a:endParaRPr>
          </a:p>
          <a:p>
            <a:pPr marL="285750" indent="-285750" algn="l">
              <a:buFont typeface="Arial" panose="020B0604020202020204" pitchFamily="34" charset="0"/>
              <a:buChar char="•"/>
            </a:pPr>
            <a:r>
              <a:rPr lang="en-GB" sz="2000" b="1" i="0" dirty="0">
                <a:solidFill>
                  <a:srgbClr val="000000"/>
                </a:solidFill>
                <a:effectLst/>
                <a:latin typeface="Maiandra GD" panose="020E0502030308020204" pitchFamily="34" charset="0"/>
              </a:rPr>
              <a:t> People have control over their own lives</a:t>
            </a:r>
          </a:p>
          <a:p>
            <a:pPr marL="285750" indent="-285750" algn="l">
              <a:buFont typeface="Arial" panose="020B0604020202020204" pitchFamily="34" charset="0"/>
              <a:buChar char="•"/>
            </a:pPr>
            <a:endParaRPr lang="en-GB" sz="2000" b="1" i="0" dirty="0">
              <a:solidFill>
                <a:srgbClr val="000000"/>
              </a:solidFill>
              <a:effectLst/>
              <a:latin typeface="Maiandra GD" panose="020E0502030308020204" pitchFamily="34" charset="0"/>
            </a:endParaRPr>
          </a:p>
          <a:p>
            <a:pPr marL="285750" indent="-285750" algn="l">
              <a:buFont typeface="Arial" panose="020B0604020202020204" pitchFamily="34" charset="0"/>
              <a:buChar char="•"/>
            </a:pPr>
            <a:r>
              <a:rPr lang="en-GB" sz="2000" b="1" i="0" dirty="0">
                <a:solidFill>
                  <a:srgbClr val="000000"/>
                </a:solidFill>
                <a:effectLst/>
                <a:latin typeface="Maiandra GD" panose="020E0502030308020204" pitchFamily="34" charset="0"/>
              </a:rPr>
              <a:t>Those in power act for the common good.</a:t>
            </a:r>
          </a:p>
          <a:p>
            <a:pPr algn="l"/>
            <a:endParaRPr lang="en-GB" sz="2000" b="1" i="0" dirty="0">
              <a:solidFill>
                <a:srgbClr val="000000"/>
              </a:solidFill>
              <a:effectLst/>
              <a:latin typeface="Maiandra GD" panose="020E0502030308020204" pitchFamily="34" charset="0"/>
            </a:endParaRPr>
          </a:p>
          <a:p>
            <a:pPr algn="l"/>
            <a:r>
              <a:rPr lang="en-GB" sz="2000" b="1" dirty="0" err="1">
                <a:solidFill>
                  <a:srgbClr val="000000"/>
                </a:solidFill>
                <a:latin typeface="Maiandra GD" panose="020E0502030308020204" pitchFamily="34" charset="0"/>
              </a:rPr>
              <a:t>Trócaire</a:t>
            </a:r>
            <a:r>
              <a:rPr lang="en-GB" sz="2000" b="1" dirty="0">
                <a:solidFill>
                  <a:srgbClr val="000000"/>
                </a:solidFill>
                <a:latin typeface="Maiandra GD" panose="020E0502030308020204" pitchFamily="34" charset="0"/>
              </a:rPr>
              <a:t> </a:t>
            </a:r>
            <a:r>
              <a:rPr lang="en-GB" sz="2000" b="1" i="0" dirty="0">
                <a:solidFill>
                  <a:srgbClr val="000000"/>
                </a:solidFill>
                <a:effectLst/>
                <a:latin typeface="Maiandra GD" panose="020E0502030308020204" pitchFamily="34" charset="0"/>
              </a:rPr>
              <a:t>support people regardless of culture, ethnicity, gender or religion.</a:t>
            </a:r>
          </a:p>
          <a:p>
            <a:endParaRPr lang="en-GB" b="0" i="0" dirty="0">
              <a:solidFill>
                <a:srgbClr val="000000"/>
              </a:solidFill>
              <a:effectLst/>
              <a:latin typeface="Univers" panose="020B0503020202020204" pitchFamily="34" charset="0"/>
            </a:endParaRPr>
          </a:p>
          <a:p>
            <a:endParaRPr lang="en-GB" sz="1800" dirty="0">
              <a:solidFill>
                <a:srgbClr val="000000"/>
              </a:solidFill>
              <a:latin typeface="Univers" panose="020B0503020202020204" pitchFamily="34" charset="0"/>
            </a:endParaRPr>
          </a:p>
          <a:p>
            <a:endParaRPr lang="en-IE" dirty="0"/>
          </a:p>
        </p:txBody>
      </p:sp>
      <p:pic>
        <p:nvPicPr>
          <p:cNvPr id="8" name="Picture 7">
            <a:extLst>
              <a:ext uri="{FF2B5EF4-FFF2-40B4-BE49-F238E27FC236}">
                <a16:creationId xmlns:a16="http://schemas.microsoft.com/office/drawing/2014/main" id="{C338BF5E-A5CA-7BDC-92E7-2799A7B60A21}"/>
              </a:ext>
            </a:extLst>
          </p:cNvPr>
          <p:cNvPicPr>
            <a:picLocks noChangeAspect="1"/>
          </p:cNvPicPr>
          <p:nvPr/>
        </p:nvPicPr>
        <p:blipFill>
          <a:blip r:embed="rId4"/>
          <a:stretch>
            <a:fillRect/>
          </a:stretch>
        </p:blipFill>
        <p:spPr>
          <a:xfrm rot="210526">
            <a:off x="9608742" y="3043268"/>
            <a:ext cx="2183550" cy="2244391"/>
          </a:xfrm>
          <a:prstGeom prst="rect">
            <a:avLst/>
          </a:prstGeom>
        </p:spPr>
      </p:pic>
    </p:spTree>
    <p:extLst>
      <p:ext uri="{BB962C8B-B14F-4D97-AF65-F5344CB8AC3E}">
        <p14:creationId xmlns:p14="http://schemas.microsoft.com/office/powerpoint/2010/main" val="3176323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F1517C-47FA-6A49-7409-90260CCA216D}"/>
              </a:ext>
            </a:extLst>
          </p:cNvPr>
          <p:cNvPicPr>
            <a:picLocks noChangeAspect="1"/>
          </p:cNvPicPr>
          <p:nvPr/>
        </p:nvPicPr>
        <p:blipFill>
          <a:blip r:embed="rId2"/>
          <a:stretch>
            <a:fillRect/>
          </a:stretch>
        </p:blipFill>
        <p:spPr>
          <a:xfrm>
            <a:off x="-1" y="0"/>
            <a:ext cx="6422967" cy="6858000"/>
          </a:xfrm>
          <a:prstGeom prst="rect">
            <a:avLst/>
          </a:prstGeom>
        </p:spPr>
      </p:pic>
      <p:pic>
        <p:nvPicPr>
          <p:cNvPr id="5" name="Picture 4">
            <a:extLst>
              <a:ext uri="{FF2B5EF4-FFF2-40B4-BE49-F238E27FC236}">
                <a16:creationId xmlns:a16="http://schemas.microsoft.com/office/drawing/2014/main" id="{EF18E191-9C17-D06A-E00D-682C40EAD6DD}"/>
              </a:ext>
            </a:extLst>
          </p:cNvPr>
          <p:cNvPicPr>
            <a:picLocks noChangeAspect="1"/>
          </p:cNvPicPr>
          <p:nvPr/>
        </p:nvPicPr>
        <p:blipFill>
          <a:blip r:embed="rId3"/>
          <a:stretch>
            <a:fillRect/>
          </a:stretch>
        </p:blipFill>
        <p:spPr>
          <a:xfrm>
            <a:off x="6492240" y="0"/>
            <a:ext cx="5699760" cy="4159851"/>
          </a:xfrm>
          <a:prstGeom prst="rect">
            <a:avLst/>
          </a:prstGeom>
        </p:spPr>
      </p:pic>
      <p:pic>
        <p:nvPicPr>
          <p:cNvPr id="7" name="Picture 6">
            <a:extLst>
              <a:ext uri="{FF2B5EF4-FFF2-40B4-BE49-F238E27FC236}">
                <a16:creationId xmlns:a16="http://schemas.microsoft.com/office/drawing/2014/main" id="{1660EB26-41B3-4F76-8A04-CE77E95E322F}"/>
              </a:ext>
            </a:extLst>
          </p:cNvPr>
          <p:cNvPicPr>
            <a:picLocks noChangeAspect="1"/>
          </p:cNvPicPr>
          <p:nvPr/>
        </p:nvPicPr>
        <p:blipFill>
          <a:blip r:embed="rId4"/>
          <a:stretch>
            <a:fillRect/>
          </a:stretch>
        </p:blipFill>
        <p:spPr>
          <a:xfrm>
            <a:off x="6492240" y="4100894"/>
            <a:ext cx="5699760" cy="2886131"/>
          </a:xfrm>
          <a:prstGeom prst="rect">
            <a:avLst/>
          </a:prstGeom>
        </p:spPr>
      </p:pic>
    </p:spTree>
    <p:extLst>
      <p:ext uri="{BB962C8B-B14F-4D97-AF65-F5344CB8AC3E}">
        <p14:creationId xmlns:p14="http://schemas.microsoft.com/office/powerpoint/2010/main" val="1400306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EC069764-1ADF-4FDC-47D7-2845C9863D8B}"/>
              </a:ext>
            </a:extLst>
          </p:cNvPr>
          <p:cNvSpPr/>
          <p:nvPr/>
        </p:nvSpPr>
        <p:spPr>
          <a:xfrm>
            <a:off x="1" y="0"/>
            <a:ext cx="12191999" cy="6979919"/>
          </a:xfrm>
          <a:prstGeom prst="rect">
            <a:avLst/>
          </a:prstGeom>
          <a:blipFill>
            <a:blip r:embed="rId2" cstate="print"/>
            <a:stretch>
              <a:fillRect/>
            </a:stretch>
          </a:blipFill>
        </p:spPr>
        <p:txBody>
          <a:bodyPr wrap="square" lIns="0" tIns="0" rIns="0" bIns="0" rtlCol="0"/>
          <a:lstStyle/>
          <a:p>
            <a:endParaRPr lang="en-US" sz="11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sp>
        <p:nvSpPr>
          <p:cNvPr id="7" name="TextBox 6">
            <a:extLst>
              <a:ext uri="{FF2B5EF4-FFF2-40B4-BE49-F238E27FC236}">
                <a16:creationId xmlns:a16="http://schemas.microsoft.com/office/drawing/2014/main" id="{76F30284-AF00-6D7E-F7E3-8CA348C3092D}"/>
              </a:ext>
            </a:extLst>
          </p:cNvPr>
          <p:cNvSpPr txBox="1"/>
          <p:nvPr/>
        </p:nvSpPr>
        <p:spPr>
          <a:xfrm>
            <a:off x="279009" y="463166"/>
            <a:ext cx="7512148" cy="5632311"/>
          </a:xfrm>
          <a:prstGeom prst="rect">
            <a:avLst/>
          </a:prstGeom>
          <a:noFill/>
        </p:spPr>
        <p:txBody>
          <a:bodyPr wrap="square" rtlCol="0">
            <a:spAutoFit/>
          </a:bodyPr>
          <a:lstStyle/>
          <a:p>
            <a:pPr algn="ctr"/>
            <a:r>
              <a:rPr lang="en-GB" sz="2400" b="1" dirty="0" err="1">
                <a:latin typeface="Maiandra GD" panose="020E0502030308020204" pitchFamily="34" charset="0"/>
              </a:rPr>
              <a:t>Trócaire</a:t>
            </a:r>
            <a:r>
              <a:rPr lang="en-GB" sz="2400" b="1" dirty="0">
                <a:latin typeface="Maiandra GD" panose="020E0502030308020204" pitchFamily="34" charset="0"/>
              </a:rPr>
              <a:t> 50</a:t>
            </a:r>
            <a:r>
              <a:rPr lang="en-GB" sz="2400" b="1" baseline="30000" dirty="0">
                <a:latin typeface="Maiandra GD" panose="020E0502030308020204" pitchFamily="34" charset="0"/>
              </a:rPr>
              <a:t>th</a:t>
            </a:r>
            <a:r>
              <a:rPr lang="en-GB" sz="2400" b="1" dirty="0">
                <a:latin typeface="Maiandra GD" panose="020E0502030308020204" pitchFamily="34" charset="0"/>
              </a:rPr>
              <a:t> Anniversary Prayer</a:t>
            </a:r>
          </a:p>
          <a:p>
            <a:endParaRPr lang="en-GB" sz="2400" b="1" dirty="0">
              <a:latin typeface="Maiandra GD" panose="020E0502030308020204" pitchFamily="34" charset="0"/>
            </a:endParaRPr>
          </a:p>
          <a:p>
            <a:r>
              <a:rPr lang="en-GB" sz="2400" b="1" dirty="0">
                <a:latin typeface="Maiandra GD" panose="020E0502030308020204" pitchFamily="34" charset="0"/>
              </a:rPr>
              <a:t>We pray for God’s blessing on the work of </a:t>
            </a:r>
            <a:r>
              <a:rPr lang="en-GB" sz="2400" b="1" dirty="0" err="1">
                <a:latin typeface="Maiandra GD" panose="020E0502030308020204" pitchFamily="34" charset="0"/>
              </a:rPr>
              <a:t>Trócaire</a:t>
            </a:r>
            <a:r>
              <a:rPr lang="en-GB" sz="2400" b="1" dirty="0">
                <a:latin typeface="Maiandra GD" panose="020E0502030308020204" pitchFamily="34" charset="0"/>
              </a:rPr>
              <a:t>.</a:t>
            </a:r>
          </a:p>
          <a:p>
            <a:r>
              <a:rPr lang="en-GB" sz="2400" b="1" dirty="0">
                <a:latin typeface="Maiandra GD" panose="020E0502030308020204" pitchFamily="34" charset="0"/>
              </a:rPr>
              <a:t>We pray that all people may continue to work together for the respect of our shred human dignity and shared human rights.</a:t>
            </a:r>
          </a:p>
          <a:p>
            <a:endParaRPr lang="en-GB" sz="2400" b="1" dirty="0">
              <a:latin typeface="Maiandra GD" panose="020E0502030308020204" pitchFamily="34" charset="0"/>
            </a:endParaRPr>
          </a:p>
          <a:p>
            <a:r>
              <a:rPr lang="en-GB" sz="2400" b="1" dirty="0">
                <a:latin typeface="Maiandra GD" panose="020E0502030308020204" pitchFamily="34" charset="0"/>
              </a:rPr>
              <a:t>We thank God for the partners and generous supporters who have enabled </a:t>
            </a:r>
            <a:r>
              <a:rPr lang="en-GB" sz="2400" b="1" dirty="0" err="1">
                <a:latin typeface="Maiandra GD" panose="020E0502030308020204" pitchFamily="34" charset="0"/>
              </a:rPr>
              <a:t>Trócaire</a:t>
            </a:r>
            <a:r>
              <a:rPr lang="en-GB" sz="2400" b="1" dirty="0">
                <a:latin typeface="Maiandra GD" panose="020E0502030308020204" pitchFamily="34" charset="0"/>
              </a:rPr>
              <a:t> to continue their work for over fifty years, empowering communities to work together for a just world.</a:t>
            </a:r>
          </a:p>
          <a:p>
            <a:endParaRPr lang="en-GB" sz="2400" b="1" dirty="0">
              <a:latin typeface="Maiandra GD" panose="020E0502030308020204" pitchFamily="34" charset="0"/>
            </a:endParaRPr>
          </a:p>
          <a:p>
            <a:r>
              <a:rPr lang="en-GB" sz="2400" b="1" dirty="0">
                <a:latin typeface="Maiandra GD" panose="020E0502030308020204" pitchFamily="34" charset="0"/>
              </a:rPr>
              <a:t>We pray for peace and that peace be mine and yours and with all people experiencing crisis in our world.</a:t>
            </a:r>
          </a:p>
          <a:p>
            <a:r>
              <a:rPr lang="en-GB" sz="2400" b="1" dirty="0">
                <a:latin typeface="Maiandra GD" panose="020E0502030308020204" pitchFamily="34" charset="0"/>
              </a:rPr>
              <a:t>Amen</a:t>
            </a:r>
            <a:endParaRPr lang="en-IE" sz="2400" b="1" dirty="0">
              <a:latin typeface="Maiandra GD" panose="020E0502030308020204" pitchFamily="34" charset="0"/>
            </a:endParaRPr>
          </a:p>
        </p:txBody>
      </p:sp>
      <p:pic>
        <p:nvPicPr>
          <p:cNvPr id="8" name="Picture 7">
            <a:extLst>
              <a:ext uri="{FF2B5EF4-FFF2-40B4-BE49-F238E27FC236}">
                <a16:creationId xmlns:a16="http://schemas.microsoft.com/office/drawing/2014/main" id="{376EC07C-6F89-07C0-756D-AA3823A12765}"/>
              </a:ext>
            </a:extLst>
          </p:cNvPr>
          <p:cNvPicPr>
            <a:picLocks noChangeAspect="1"/>
          </p:cNvPicPr>
          <p:nvPr/>
        </p:nvPicPr>
        <p:blipFill>
          <a:blip r:embed="rId3"/>
          <a:stretch>
            <a:fillRect/>
          </a:stretch>
        </p:blipFill>
        <p:spPr>
          <a:xfrm rot="811207">
            <a:off x="9656425" y="3255035"/>
            <a:ext cx="1972821" cy="2027790"/>
          </a:xfrm>
          <a:prstGeom prst="rect">
            <a:avLst/>
          </a:prstGeom>
        </p:spPr>
      </p:pic>
    </p:spTree>
    <p:extLst>
      <p:ext uri="{BB962C8B-B14F-4D97-AF65-F5344CB8AC3E}">
        <p14:creationId xmlns:p14="http://schemas.microsoft.com/office/powerpoint/2010/main" val="3547637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 y="1"/>
            <a:ext cx="12191999" cy="6857999"/>
          </a:xfrm>
          <a:prstGeom prst="rect">
            <a:avLst/>
          </a:prstGeom>
          <a:blipFill>
            <a:blip r:embed="rId2" cstate="print"/>
            <a:stretch>
              <a:fillRect/>
            </a:stretch>
          </a:blipFill>
        </p:spPr>
        <p:txBody>
          <a:bodyPr wrap="square" lIns="0" tIns="0" rIns="0" bIns="0" rtlCol="0"/>
          <a:lstStyle/>
          <a:p>
            <a:endParaRPr sz="1200"/>
          </a:p>
        </p:txBody>
      </p:sp>
      <p:graphicFrame>
        <p:nvGraphicFramePr>
          <p:cNvPr id="3" name="object 3"/>
          <p:cNvGraphicFramePr>
            <a:graphicFrameLocks noGrp="1"/>
          </p:cNvGraphicFramePr>
          <p:nvPr>
            <p:extLst>
              <p:ext uri="{D42A27DB-BD31-4B8C-83A1-F6EECF244321}">
                <p14:modId xmlns:p14="http://schemas.microsoft.com/office/powerpoint/2010/main" val="1267050112"/>
              </p:ext>
            </p:extLst>
          </p:nvPr>
        </p:nvGraphicFramePr>
        <p:xfrm>
          <a:off x="685476" y="1216820"/>
          <a:ext cx="10705254" cy="5117601"/>
        </p:xfrm>
        <a:graphic>
          <a:graphicData uri="http://schemas.openxmlformats.org/drawingml/2006/table">
            <a:tbl>
              <a:tblPr firstRow="1" bandRow="1">
                <a:tableStyleId>{2D5ABB26-0587-4C30-8999-92F81FD0307C}</a:tableStyleId>
              </a:tblPr>
              <a:tblGrid>
                <a:gridCol w="2167890">
                  <a:extLst>
                    <a:ext uri="{9D8B030D-6E8A-4147-A177-3AD203B41FA5}">
                      <a16:colId xmlns:a16="http://schemas.microsoft.com/office/drawing/2014/main" val="20000"/>
                    </a:ext>
                  </a:extLst>
                </a:gridCol>
                <a:gridCol w="4650317">
                  <a:extLst>
                    <a:ext uri="{9D8B030D-6E8A-4147-A177-3AD203B41FA5}">
                      <a16:colId xmlns:a16="http://schemas.microsoft.com/office/drawing/2014/main" val="20001"/>
                    </a:ext>
                  </a:extLst>
                </a:gridCol>
                <a:gridCol w="3448897">
                  <a:extLst>
                    <a:ext uri="{9D8B030D-6E8A-4147-A177-3AD203B41FA5}">
                      <a16:colId xmlns:a16="http://schemas.microsoft.com/office/drawing/2014/main" val="20002"/>
                    </a:ext>
                  </a:extLst>
                </a:gridCol>
                <a:gridCol w="438150">
                  <a:extLst>
                    <a:ext uri="{9D8B030D-6E8A-4147-A177-3AD203B41FA5}">
                      <a16:colId xmlns:a16="http://schemas.microsoft.com/office/drawing/2014/main" val="20003"/>
                    </a:ext>
                  </a:extLst>
                </a:gridCol>
              </a:tblGrid>
              <a:tr h="1652295">
                <a:tc>
                  <a:txBody>
                    <a:bodyPr/>
                    <a:lstStyle/>
                    <a:p>
                      <a:pPr>
                        <a:lnSpc>
                          <a:spcPct val="100000"/>
                        </a:lnSpc>
                      </a:pPr>
                      <a:endParaRPr sz="1600">
                        <a:latin typeface="Times New Roman"/>
                        <a:cs typeface="Times New Roman"/>
                      </a:endParaRPr>
                    </a:p>
                  </a:txBody>
                  <a:tcPr marL="0" marR="0" marT="0" marB="0">
                    <a:lnL w="9525">
                      <a:solidFill>
                        <a:srgbClr val="2F2512"/>
                      </a:solidFill>
                      <a:prstDash val="solid"/>
                    </a:lnL>
                    <a:lnR w="9525">
                      <a:solidFill>
                        <a:srgbClr val="2F2512"/>
                      </a:solidFill>
                      <a:prstDash val="solid"/>
                    </a:lnR>
                    <a:lnT w="9525">
                      <a:solidFill>
                        <a:srgbClr val="2F2512"/>
                      </a:solidFill>
                      <a:prstDash val="solid"/>
                    </a:lnT>
                    <a:lnB w="9525">
                      <a:solidFill>
                        <a:srgbClr val="2F2512"/>
                      </a:solidFill>
                      <a:prstDash val="solid"/>
                    </a:lnB>
                  </a:tcPr>
                </a:tc>
                <a:tc>
                  <a:txBody>
                    <a:bodyPr/>
                    <a:lstStyle/>
                    <a:p>
                      <a:pPr marL="220345">
                        <a:lnSpc>
                          <a:spcPct val="100000"/>
                        </a:lnSpc>
                        <a:spcBef>
                          <a:spcPts val="1860"/>
                        </a:spcBef>
                      </a:pPr>
                      <a:r>
                        <a:rPr sz="1800" b="1" spc="65" dirty="0">
                          <a:solidFill>
                            <a:srgbClr val="2F2512"/>
                          </a:solidFill>
                          <a:latin typeface="Arial"/>
                          <a:cs typeface="Arial"/>
                        </a:rPr>
                        <a:t>Prayer</a:t>
                      </a:r>
                      <a:endParaRPr sz="1800" dirty="0">
                        <a:latin typeface="Arial"/>
                        <a:cs typeface="Arial"/>
                      </a:endParaRPr>
                    </a:p>
                    <a:p>
                      <a:pPr marL="220345" marR="252729">
                        <a:lnSpc>
                          <a:spcPct val="106000"/>
                        </a:lnSpc>
                        <a:spcBef>
                          <a:spcPts val="585"/>
                        </a:spcBef>
                        <a:tabLst>
                          <a:tab pos="1142365" algn="l"/>
                          <a:tab pos="2068830" algn="l"/>
                        </a:tabLst>
                      </a:pPr>
                      <a:r>
                        <a:rPr sz="1500" spc="35" dirty="0">
                          <a:solidFill>
                            <a:srgbClr val="2F2512"/>
                          </a:solidFill>
                          <a:latin typeface="Arial" panose="020B0604020202020204" pitchFamily="34" charset="0"/>
                          <a:cs typeface="Arial" panose="020B0604020202020204" pitchFamily="34" charset="0"/>
                        </a:rPr>
                        <a:t>Our</a:t>
                      </a:r>
                      <a:r>
                        <a:rPr sz="1500" spc="-60" dirty="0">
                          <a:solidFill>
                            <a:srgbClr val="2F2512"/>
                          </a:solidFill>
                          <a:latin typeface="Arial" panose="020B0604020202020204" pitchFamily="34" charset="0"/>
                          <a:cs typeface="Arial" panose="020B0604020202020204" pitchFamily="34" charset="0"/>
                        </a:rPr>
                        <a:t> </a:t>
                      </a:r>
                      <a:r>
                        <a:rPr sz="1500" spc="-55" dirty="0">
                          <a:solidFill>
                            <a:srgbClr val="2F2512"/>
                          </a:solidFill>
                          <a:latin typeface="Arial" panose="020B0604020202020204" pitchFamily="34" charset="0"/>
                          <a:cs typeface="Arial" panose="020B0604020202020204" pitchFamily="34" charset="0"/>
                        </a:rPr>
                        <a:t>Lives </a:t>
                      </a:r>
                      <a:r>
                        <a:rPr sz="1500" spc="-50" dirty="0">
                          <a:solidFill>
                            <a:srgbClr val="2F2512"/>
                          </a:solidFill>
                          <a:latin typeface="Arial" panose="020B0604020202020204" pitchFamily="34" charset="0"/>
                          <a:cs typeface="Arial" panose="020B0604020202020204" pitchFamily="34" charset="0"/>
                        </a:rPr>
                        <a:t>are</a:t>
                      </a:r>
                      <a:r>
                        <a:rPr sz="1500" spc="-55" dirty="0">
                          <a:solidFill>
                            <a:srgbClr val="2F2512"/>
                          </a:solidFill>
                          <a:latin typeface="Arial" panose="020B0604020202020204" pitchFamily="34" charset="0"/>
                          <a:cs typeface="Arial" panose="020B0604020202020204" pitchFamily="34" charset="0"/>
                        </a:rPr>
                        <a:t> </a:t>
                      </a:r>
                      <a:r>
                        <a:rPr sz="1500" spc="-50" dirty="0">
                          <a:solidFill>
                            <a:srgbClr val="2F2512"/>
                          </a:solidFill>
                          <a:latin typeface="Arial" panose="020B0604020202020204" pitchFamily="34" charset="0"/>
                          <a:cs typeface="Arial" panose="020B0604020202020204" pitchFamily="34" charset="0"/>
                        </a:rPr>
                        <a:t>busy,</a:t>
                      </a:r>
                      <a:r>
                        <a:rPr sz="1500" spc="-55" dirty="0">
                          <a:solidFill>
                            <a:srgbClr val="2F2512"/>
                          </a:solidFill>
                          <a:latin typeface="Arial" panose="020B0604020202020204" pitchFamily="34" charset="0"/>
                          <a:cs typeface="Arial" panose="020B0604020202020204" pitchFamily="34" charset="0"/>
                        </a:rPr>
                        <a:t> </a:t>
                      </a:r>
                      <a:r>
                        <a:rPr sz="1500" spc="35" dirty="0">
                          <a:solidFill>
                            <a:srgbClr val="2F2512"/>
                          </a:solidFill>
                          <a:latin typeface="Arial" panose="020B0604020202020204" pitchFamily="34" charset="0"/>
                          <a:cs typeface="Arial" panose="020B0604020202020204" pitchFamily="34" charset="0"/>
                        </a:rPr>
                        <a:t>we</a:t>
                      </a:r>
                      <a:r>
                        <a:rPr sz="1500" spc="-55" dirty="0">
                          <a:solidFill>
                            <a:srgbClr val="2F2512"/>
                          </a:solidFill>
                          <a:latin typeface="Arial" panose="020B0604020202020204" pitchFamily="34" charset="0"/>
                          <a:cs typeface="Arial" panose="020B0604020202020204" pitchFamily="34" charset="0"/>
                        </a:rPr>
                        <a:t> </a:t>
                      </a:r>
                      <a:r>
                        <a:rPr sz="1500" spc="45" dirty="0">
                          <a:solidFill>
                            <a:srgbClr val="2F2512"/>
                          </a:solidFill>
                          <a:latin typeface="Arial" panose="020B0604020202020204" pitchFamily="34" charset="0"/>
                          <a:cs typeface="Arial" panose="020B0604020202020204" pitchFamily="34" charset="0"/>
                        </a:rPr>
                        <a:t>want</a:t>
                      </a:r>
                      <a:r>
                        <a:rPr sz="1500" spc="-55" dirty="0">
                          <a:solidFill>
                            <a:srgbClr val="2F2512"/>
                          </a:solidFill>
                          <a:latin typeface="Arial" panose="020B0604020202020204" pitchFamily="34" charset="0"/>
                          <a:cs typeface="Arial" panose="020B0604020202020204" pitchFamily="34" charset="0"/>
                        </a:rPr>
                        <a:t> </a:t>
                      </a:r>
                      <a:r>
                        <a:rPr sz="1500" spc="100" dirty="0">
                          <a:solidFill>
                            <a:srgbClr val="2F2512"/>
                          </a:solidFill>
                          <a:latin typeface="Arial" panose="020B0604020202020204" pitchFamily="34" charset="0"/>
                          <a:cs typeface="Arial" panose="020B0604020202020204" pitchFamily="34" charset="0"/>
                        </a:rPr>
                        <a:t>to</a:t>
                      </a:r>
                      <a:r>
                        <a:rPr sz="1500" spc="-60" dirty="0">
                          <a:solidFill>
                            <a:srgbClr val="2F2512"/>
                          </a:solidFill>
                          <a:latin typeface="Arial" panose="020B0604020202020204" pitchFamily="34" charset="0"/>
                          <a:cs typeface="Arial" panose="020B0604020202020204" pitchFamily="34" charset="0"/>
                        </a:rPr>
                        <a:t> </a:t>
                      </a:r>
                      <a:r>
                        <a:rPr sz="1500" spc="-25" dirty="0">
                          <a:solidFill>
                            <a:srgbClr val="2F2512"/>
                          </a:solidFill>
                          <a:latin typeface="Arial" panose="020B0604020202020204" pitchFamily="34" charset="0"/>
                          <a:cs typeface="Arial" panose="020B0604020202020204" pitchFamily="34" charset="0"/>
                        </a:rPr>
                        <a:t>prayer,</a:t>
                      </a:r>
                      <a:r>
                        <a:rPr sz="1500" spc="-55" dirty="0">
                          <a:solidFill>
                            <a:srgbClr val="2F2512"/>
                          </a:solidFill>
                          <a:latin typeface="Arial" panose="020B0604020202020204" pitchFamily="34" charset="0"/>
                          <a:cs typeface="Arial" panose="020B0604020202020204" pitchFamily="34" charset="0"/>
                        </a:rPr>
                        <a:t> </a:t>
                      </a:r>
                      <a:r>
                        <a:rPr sz="1500" spc="60" dirty="0">
                          <a:solidFill>
                            <a:srgbClr val="2F2512"/>
                          </a:solidFill>
                          <a:latin typeface="Arial" panose="020B0604020202020204" pitchFamily="34" charset="0"/>
                          <a:cs typeface="Arial" panose="020B0604020202020204" pitchFamily="34" charset="0"/>
                        </a:rPr>
                        <a:t>but</a:t>
                      </a:r>
                      <a:r>
                        <a:rPr sz="1500" spc="-55" dirty="0">
                          <a:solidFill>
                            <a:srgbClr val="2F2512"/>
                          </a:solidFill>
                          <a:latin typeface="Arial" panose="020B0604020202020204" pitchFamily="34" charset="0"/>
                          <a:cs typeface="Arial" panose="020B0604020202020204" pitchFamily="34" charset="0"/>
                        </a:rPr>
                        <a:t> </a:t>
                      </a:r>
                      <a:r>
                        <a:rPr sz="1500" spc="35" dirty="0">
                          <a:solidFill>
                            <a:srgbClr val="2F2512"/>
                          </a:solidFill>
                          <a:latin typeface="Arial" panose="020B0604020202020204" pitchFamily="34" charset="0"/>
                          <a:cs typeface="Arial" panose="020B0604020202020204" pitchFamily="34" charset="0"/>
                        </a:rPr>
                        <a:t>we</a:t>
                      </a:r>
                      <a:r>
                        <a:rPr sz="1500" spc="-55" dirty="0">
                          <a:solidFill>
                            <a:srgbClr val="2F2512"/>
                          </a:solidFill>
                          <a:latin typeface="Arial" panose="020B0604020202020204" pitchFamily="34" charset="0"/>
                          <a:cs typeface="Arial" panose="020B0604020202020204" pitchFamily="34" charset="0"/>
                        </a:rPr>
                        <a:t> </a:t>
                      </a:r>
                      <a:r>
                        <a:rPr sz="1500" spc="-45" dirty="0">
                          <a:solidFill>
                            <a:srgbClr val="2F2512"/>
                          </a:solidFill>
                          <a:latin typeface="Arial" panose="020B0604020202020204" pitchFamily="34" charset="0"/>
                          <a:cs typeface="Arial" panose="020B0604020202020204" pitchFamily="34" charset="0"/>
                        </a:rPr>
                        <a:t>lose  </a:t>
                      </a:r>
                      <a:r>
                        <a:rPr sz="1500" spc="10" dirty="0">
                          <a:solidFill>
                            <a:srgbClr val="2F2512"/>
                          </a:solidFill>
                          <a:latin typeface="Arial" panose="020B0604020202020204" pitchFamily="34" charset="0"/>
                          <a:cs typeface="Arial" panose="020B0604020202020204" pitchFamily="34" charset="0"/>
                        </a:rPr>
                        <a:t>track</a:t>
                      </a:r>
                      <a:r>
                        <a:rPr sz="1500" spc="50" dirty="0">
                          <a:solidFill>
                            <a:srgbClr val="2F2512"/>
                          </a:solidFill>
                          <a:latin typeface="Arial" panose="020B0604020202020204" pitchFamily="34" charset="0"/>
                          <a:cs typeface="Arial" panose="020B0604020202020204" pitchFamily="34" charset="0"/>
                        </a:rPr>
                        <a:t> </a:t>
                      </a:r>
                      <a:r>
                        <a:rPr sz="1500" spc="90" dirty="0">
                          <a:solidFill>
                            <a:srgbClr val="2F2512"/>
                          </a:solidFill>
                          <a:latin typeface="Arial" panose="020B0604020202020204" pitchFamily="34" charset="0"/>
                          <a:cs typeface="Arial" panose="020B0604020202020204" pitchFamily="34" charset="0"/>
                        </a:rPr>
                        <a:t>of</a:t>
                      </a:r>
                      <a:r>
                        <a:rPr sz="1500" spc="55" dirty="0">
                          <a:solidFill>
                            <a:srgbClr val="2F2512"/>
                          </a:solidFill>
                          <a:latin typeface="Arial" panose="020B0604020202020204" pitchFamily="34" charset="0"/>
                          <a:cs typeface="Arial" panose="020B0604020202020204" pitchFamily="34" charset="0"/>
                        </a:rPr>
                        <a:t> </a:t>
                      </a:r>
                      <a:r>
                        <a:rPr sz="1500" dirty="0">
                          <a:solidFill>
                            <a:srgbClr val="2F2512"/>
                          </a:solidFill>
                          <a:latin typeface="Arial" panose="020B0604020202020204" pitchFamily="34" charset="0"/>
                          <a:cs typeface="Arial" panose="020B0604020202020204" pitchFamily="34" charset="0"/>
                        </a:rPr>
                        <a:t>time.</a:t>
                      </a:r>
                      <a:r>
                        <a:rPr lang="en-IE" sz="1500" dirty="0">
                          <a:solidFill>
                            <a:srgbClr val="2F2512"/>
                          </a:solidFill>
                          <a:latin typeface="Arial" panose="020B0604020202020204" pitchFamily="34" charset="0"/>
                          <a:cs typeface="Arial" panose="020B0604020202020204" pitchFamily="34" charset="0"/>
                        </a:rPr>
                        <a:t>  </a:t>
                      </a:r>
                      <a:r>
                        <a:rPr sz="1500" spc="35" dirty="0">
                          <a:solidFill>
                            <a:srgbClr val="2F2512"/>
                          </a:solidFill>
                          <a:latin typeface="Arial" panose="020B0604020202020204" pitchFamily="34" charset="0"/>
                          <a:cs typeface="Arial" panose="020B0604020202020204" pitchFamily="34" charset="0"/>
                        </a:rPr>
                        <a:t>May </a:t>
                      </a:r>
                      <a:r>
                        <a:rPr sz="1500" spc="15" dirty="0">
                          <a:solidFill>
                            <a:srgbClr val="2F2512"/>
                          </a:solidFill>
                          <a:latin typeface="Arial" panose="020B0604020202020204" pitchFamily="34" charset="0"/>
                          <a:cs typeface="Arial" panose="020B0604020202020204" pitchFamily="34" charset="0"/>
                        </a:rPr>
                        <a:t>this </a:t>
                      </a:r>
                      <a:r>
                        <a:rPr sz="1500" spc="30" dirty="0">
                          <a:solidFill>
                            <a:srgbClr val="2F2512"/>
                          </a:solidFill>
                          <a:latin typeface="Arial" panose="020B0604020202020204" pitchFamily="34" charset="0"/>
                          <a:cs typeface="Arial" panose="020B0604020202020204" pitchFamily="34" charset="0"/>
                        </a:rPr>
                        <a:t>time </a:t>
                      </a:r>
                      <a:r>
                        <a:rPr sz="1500" spc="-35" dirty="0">
                          <a:solidFill>
                            <a:srgbClr val="2F2512"/>
                          </a:solidFill>
                          <a:latin typeface="Arial" panose="020B0604020202020204" pitchFamily="34" charset="0"/>
                          <a:cs typeface="Arial" panose="020B0604020202020204" pitchFamily="34" charset="0"/>
                        </a:rPr>
                        <a:t>be </a:t>
                      </a:r>
                      <a:r>
                        <a:rPr sz="1500" spc="-20" dirty="0">
                          <a:solidFill>
                            <a:srgbClr val="2F2512"/>
                          </a:solidFill>
                          <a:latin typeface="Arial" panose="020B0604020202020204" pitchFamily="34" charset="0"/>
                          <a:cs typeface="Arial" panose="020B0604020202020204" pitchFamily="34" charset="0"/>
                        </a:rPr>
                        <a:t>one </a:t>
                      </a:r>
                      <a:r>
                        <a:rPr sz="1500" spc="90" dirty="0">
                          <a:solidFill>
                            <a:srgbClr val="2F2512"/>
                          </a:solidFill>
                          <a:latin typeface="Arial" panose="020B0604020202020204" pitchFamily="34" charset="0"/>
                          <a:cs typeface="Arial" panose="020B0604020202020204" pitchFamily="34" charset="0"/>
                        </a:rPr>
                        <a:t>of </a:t>
                      </a:r>
                      <a:r>
                        <a:rPr sz="1500" spc="35" dirty="0">
                          <a:solidFill>
                            <a:srgbClr val="2F2512"/>
                          </a:solidFill>
                          <a:latin typeface="Arial" panose="020B0604020202020204" pitchFamily="34" charset="0"/>
                          <a:cs typeface="Arial" panose="020B0604020202020204" pitchFamily="34" charset="0"/>
                        </a:rPr>
                        <a:t>outward  </a:t>
                      </a:r>
                      <a:r>
                        <a:rPr sz="1500" spc="-15" dirty="0">
                          <a:solidFill>
                            <a:srgbClr val="2F2512"/>
                          </a:solidFill>
                          <a:latin typeface="Arial" panose="020B0604020202020204" pitchFamily="34" charset="0"/>
                          <a:cs typeface="Arial" panose="020B0604020202020204" pitchFamily="34" charset="0"/>
                        </a:rPr>
                        <a:t>focus;</a:t>
                      </a:r>
                      <a:r>
                        <a:rPr lang="en-IE" sz="1500" spc="-15" dirty="0">
                          <a:solidFill>
                            <a:srgbClr val="2F2512"/>
                          </a:solidFill>
                          <a:latin typeface="Arial" panose="020B0604020202020204" pitchFamily="34" charset="0"/>
                          <a:cs typeface="Arial" panose="020B0604020202020204" pitchFamily="34" charset="0"/>
                        </a:rPr>
                        <a:t>  </a:t>
                      </a:r>
                      <a:r>
                        <a:rPr sz="1500" spc="10" dirty="0">
                          <a:solidFill>
                            <a:srgbClr val="2F2512"/>
                          </a:solidFill>
                          <a:latin typeface="Arial" panose="020B0604020202020204" pitchFamily="34" charset="0"/>
                          <a:cs typeface="Arial" panose="020B0604020202020204" pitchFamily="34" charset="0"/>
                        </a:rPr>
                        <a:t>Help </a:t>
                      </a:r>
                      <a:r>
                        <a:rPr sz="1500" spc="-80" dirty="0">
                          <a:solidFill>
                            <a:srgbClr val="2F2512"/>
                          </a:solidFill>
                          <a:latin typeface="Arial" panose="020B0604020202020204" pitchFamily="34" charset="0"/>
                          <a:cs typeface="Arial" panose="020B0604020202020204" pitchFamily="34" charset="0"/>
                        </a:rPr>
                        <a:t>us </a:t>
                      </a:r>
                      <a:r>
                        <a:rPr sz="1500" spc="5" dirty="0">
                          <a:solidFill>
                            <a:srgbClr val="2F2512"/>
                          </a:solidFill>
                          <a:latin typeface="Arial" panose="020B0604020202020204" pitchFamily="34" charset="0"/>
                          <a:cs typeface="Arial" panose="020B0604020202020204" pitchFamily="34" charset="0"/>
                        </a:rPr>
                        <a:t>live </a:t>
                      </a:r>
                      <a:r>
                        <a:rPr sz="1500" spc="-140" dirty="0">
                          <a:solidFill>
                            <a:srgbClr val="2F2512"/>
                          </a:solidFill>
                          <a:latin typeface="Arial" panose="020B0604020202020204" pitchFamily="34" charset="0"/>
                          <a:cs typeface="Arial" panose="020B0604020202020204" pitchFamily="34" charset="0"/>
                        </a:rPr>
                        <a:t>a </a:t>
                      </a:r>
                      <a:r>
                        <a:rPr sz="1500" dirty="0">
                          <a:solidFill>
                            <a:srgbClr val="2F2512"/>
                          </a:solidFill>
                          <a:latin typeface="Arial" panose="020B0604020202020204" pitchFamily="34" charset="0"/>
                          <a:cs typeface="Arial" panose="020B0604020202020204" pitchFamily="34" charset="0"/>
                        </a:rPr>
                        <a:t>Lent </a:t>
                      </a:r>
                      <a:r>
                        <a:rPr sz="1500" spc="-15" dirty="0">
                          <a:solidFill>
                            <a:srgbClr val="2F2512"/>
                          </a:solidFill>
                          <a:latin typeface="Arial" panose="020B0604020202020204" pitchFamily="34" charset="0"/>
                          <a:cs typeface="Arial" panose="020B0604020202020204" pitchFamily="34" charset="0"/>
                        </a:rPr>
                        <a:t>focused </a:t>
                      </a:r>
                      <a:r>
                        <a:rPr sz="1500" spc="10" dirty="0">
                          <a:solidFill>
                            <a:srgbClr val="2F2512"/>
                          </a:solidFill>
                          <a:latin typeface="Arial" panose="020B0604020202020204" pitchFamily="34" charset="0"/>
                          <a:cs typeface="Arial" panose="020B0604020202020204" pitchFamily="34" charset="0"/>
                        </a:rPr>
                        <a:t>on </a:t>
                      </a:r>
                      <a:r>
                        <a:rPr sz="1500" spc="-5" dirty="0">
                          <a:solidFill>
                            <a:srgbClr val="2F2512"/>
                          </a:solidFill>
                          <a:latin typeface="Arial" panose="020B0604020202020204" pitchFamily="34" charset="0"/>
                          <a:cs typeface="Arial" panose="020B0604020202020204" pitchFamily="34" charset="0"/>
                        </a:rPr>
                        <a:t>freedom,  </a:t>
                      </a:r>
                      <a:r>
                        <a:rPr sz="1500" spc="-20" dirty="0">
                          <a:solidFill>
                            <a:srgbClr val="2F2512"/>
                          </a:solidFill>
                          <a:latin typeface="Arial" panose="020B0604020202020204" pitchFamily="34" charset="0"/>
                          <a:cs typeface="Arial" panose="020B0604020202020204" pitchFamily="34" charset="0"/>
                        </a:rPr>
                        <a:t>generosity, </a:t>
                      </a:r>
                      <a:r>
                        <a:rPr sz="1500" spc="-45" dirty="0">
                          <a:solidFill>
                            <a:srgbClr val="2F2512"/>
                          </a:solidFill>
                          <a:latin typeface="Arial" panose="020B0604020202020204" pitchFamily="34" charset="0"/>
                          <a:cs typeface="Arial" panose="020B0604020202020204" pitchFamily="34" charset="0"/>
                        </a:rPr>
                        <a:t>and</a:t>
                      </a:r>
                      <a:r>
                        <a:rPr sz="1500" spc="-95" dirty="0">
                          <a:solidFill>
                            <a:srgbClr val="2F2512"/>
                          </a:solidFill>
                          <a:latin typeface="Arial" panose="020B0604020202020204" pitchFamily="34" charset="0"/>
                          <a:cs typeface="Arial" panose="020B0604020202020204" pitchFamily="34" charset="0"/>
                        </a:rPr>
                        <a:t> </a:t>
                      </a:r>
                      <a:r>
                        <a:rPr sz="1500" spc="-5" dirty="0">
                          <a:solidFill>
                            <a:srgbClr val="2F2512"/>
                          </a:solidFill>
                          <a:latin typeface="Arial" panose="020B0604020202020204" pitchFamily="34" charset="0"/>
                          <a:cs typeface="Arial" panose="020B0604020202020204" pitchFamily="34" charset="0"/>
                        </a:rPr>
                        <a:t>encounter.</a:t>
                      </a:r>
                      <a:endParaRPr sz="1500" dirty="0">
                        <a:latin typeface="Arial" panose="020B0604020202020204" pitchFamily="34" charset="0"/>
                        <a:cs typeface="Arial" panose="020B0604020202020204" pitchFamily="34" charset="0"/>
                      </a:endParaRPr>
                    </a:p>
                  </a:txBody>
                  <a:tcPr marL="0" marR="0" marT="157480" marB="0">
                    <a:lnL w="9525">
                      <a:solidFill>
                        <a:srgbClr val="2F2512"/>
                      </a:solidFill>
                      <a:prstDash val="solid"/>
                    </a:lnL>
                    <a:lnR w="19050">
                      <a:solidFill>
                        <a:srgbClr val="2F2512"/>
                      </a:solidFill>
                      <a:prstDash val="solid"/>
                    </a:lnR>
                    <a:lnT w="9525">
                      <a:solidFill>
                        <a:srgbClr val="2F2512"/>
                      </a:solidFill>
                      <a:prstDash val="solid"/>
                    </a:lnT>
                    <a:lnB w="9525">
                      <a:solidFill>
                        <a:srgbClr val="2F2512"/>
                      </a:solidFill>
                      <a:prstDash val="solid"/>
                    </a:lnB>
                  </a:tcPr>
                </a:tc>
                <a:tc rowSpan="3">
                  <a:txBody>
                    <a:bodyPr/>
                    <a:lstStyle/>
                    <a:p>
                      <a:pPr>
                        <a:lnSpc>
                          <a:spcPct val="100000"/>
                        </a:lnSpc>
                      </a:pPr>
                      <a:endParaRPr sz="1600">
                        <a:latin typeface="Times New Roman"/>
                        <a:cs typeface="Times New Roman"/>
                      </a:endParaRPr>
                    </a:p>
                  </a:txBody>
                  <a:tcPr marL="0" marR="0" marT="0" marB="0">
                    <a:lnL w="19050">
                      <a:solidFill>
                        <a:srgbClr val="2F2512"/>
                      </a:solidFill>
                      <a:prstDash val="solid"/>
                    </a:lnL>
                    <a:lnT w="9525">
                      <a:solidFill>
                        <a:srgbClr val="2F2512"/>
                      </a:solidFill>
                      <a:prstDash val="solid"/>
                    </a:lnT>
                  </a:tcPr>
                </a:tc>
                <a:tc rowSpan="4">
                  <a:txBody>
                    <a:bodyPr/>
                    <a:lstStyle/>
                    <a:p>
                      <a:pPr>
                        <a:lnSpc>
                          <a:spcPct val="100000"/>
                        </a:lnSpc>
                      </a:pPr>
                      <a:endParaRPr sz="1600">
                        <a:latin typeface="Times New Roman"/>
                        <a:cs typeface="Times New Roman"/>
                      </a:endParaRPr>
                    </a:p>
                  </a:txBody>
                  <a:tcPr marL="0" marR="0" marT="0" marB="0">
                    <a:lnB w="19050">
                      <a:solidFill>
                        <a:srgbClr val="2F2512"/>
                      </a:solidFill>
                      <a:prstDash val="solid"/>
                    </a:lnB>
                  </a:tcPr>
                </a:tc>
                <a:extLst>
                  <a:ext uri="{0D108BD9-81ED-4DB2-BD59-A6C34878D82A}">
                    <a16:rowId xmlns:a16="http://schemas.microsoft.com/office/drawing/2014/main" val="10000"/>
                  </a:ext>
                </a:extLst>
              </a:tr>
              <a:tr h="1651615">
                <a:tc>
                  <a:txBody>
                    <a:bodyPr/>
                    <a:lstStyle/>
                    <a:p>
                      <a:pPr>
                        <a:lnSpc>
                          <a:spcPct val="100000"/>
                        </a:lnSpc>
                      </a:pPr>
                      <a:endParaRPr sz="1600">
                        <a:latin typeface="Times New Roman"/>
                        <a:cs typeface="Times New Roman"/>
                      </a:endParaRPr>
                    </a:p>
                  </a:txBody>
                  <a:tcPr marL="0" marR="0" marT="0" marB="0">
                    <a:lnL w="9525">
                      <a:solidFill>
                        <a:srgbClr val="2F2512"/>
                      </a:solidFill>
                      <a:prstDash val="solid"/>
                    </a:lnL>
                    <a:lnR w="9525">
                      <a:solidFill>
                        <a:srgbClr val="2F2512"/>
                      </a:solidFill>
                      <a:prstDash val="solid"/>
                    </a:lnR>
                    <a:lnT w="9525">
                      <a:solidFill>
                        <a:srgbClr val="2F2512"/>
                      </a:solidFill>
                      <a:prstDash val="solid"/>
                    </a:lnT>
                    <a:lnB w="19050">
                      <a:solidFill>
                        <a:srgbClr val="2F2512"/>
                      </a:solidFill>
                      <a:prstDash val="solid"/>
                    </a:lnB>
                  </a:tcPr>
                </a:tc>
                <a:tc>
                  <a:txBody>
                    <a:bodyPr/>
                    <a:lstStyle/>
                    <a:p>
                      <a:pPr marL="220345">
                        <a:lnSpc>
                          <a:spcPct val="100000"/>
                        </a:lnSpc>
                        <a:spcBef>
                          <a:spcPts val="405"/>
                        </a:spcBef>
                      </a:pPr>
                      <a:r>
                        <a:rPr sz="1800" b="1" spc="65" dirty="0">
                          <a:solidFill>
                            <a:srgbClr val="2F2512"/>
                          </a:solidFill>
                          <a:latin typeface="Arial"/>
                          <a:cs typeface="Arial"/>
                        </a:rPr>
                        <a:t>Fasting</a:t>
                      </a:r>
                      <a:endParaRPr sz="1800" dirty="0">
                        <a:latin typeface="Arial"/>
                        <a:cs typeface="Arial"/>
                      </a:endParaRPr>
                    </a:p>
                    <a:p>
                      <a:pPr marL="220345" marR="991235" algn="l">
                        <a:lnSpc>
                          <a:spcPct val="106000"/>
                        </a:lnSpc>
                        <a:spcBef>
                          <a:spcPts val="645"/>
                        </a:spcBef>
                      </a:pPr>
                      <a:r>
                        <a:rPr sz="1500" spc="70" dirty="0">
                          <a:solidFill>
                            <a:srgbClr val="2F2512"/>
                          </a:solidFill>
                          <a:latin typeface="Arial"/>
                          <a:cs typeface="Arial"/>
                        </a:rPr>
                        <a:t>We </a:t>
                      </a:r>
                      <a:r>
                        <a:rPr sz="1500" spc="-5" dirty="0">
                          <a:solidFill>
                            <a:srgbClr val="2F2512"/>
                          </a:solidFill>
                          <a:latin typeface="Arial"/>
                          <a:cs typeface="Arial"/>
                        </a:rPr>
                        <a:t>practice </a:t>
                      </a:r>
                      <a:r>
                        <a:rPr sz="1500" spc="25" dirty="0">
                          <a:solidFill>
                            <a:srgbClr val="2F2512"/>
                          </a:solidFill>
                          <a:latin typeface="Arial"/>
                          <a:cs typeface="Arial"/>
                        </a:rPr>
                        <a:t>self-control</a:t>
                      </a:r>
                      <a:r>
                        <a:rPr lang="en-IE" sz="1500" spc="25" dirty="0">
                          <a:solidFill>
                            <a:srgbClr val="2F2512"/>
                          </a:solidFill>
                          <a:latin typeface="Arial"/>
                          <a:cs typeface="Arial"/>
                        </a:rPr>
                        <a:t> </a:t>
                      </a:r>
                      <a:r>
                        <a:rPr sz="1500" spc="25" dirty="0">
                          <a:solidFill>
                            <a:srgbClr val="2F2512"/>
                          </a:solidFill>
                          <a:latin typeface="Arial"/>
                          <a:cs typeface="Arial"/>
                        </a:rPr>
                        <a:t>through</a:t>
                      </a:r>
                      <a:r>
                        <a:rPr lang="en-IE" sz="1500" spc="25" dirty="0">
                          <a:solidFill>
                            <a:srgbClr val="2F2512"/>
                          </a:solidFill>
                          <a:latin typeface="Arial"/>
                          <a:cs typeface="Arial"/>
                        </a:rPr>
                        <a:t> fasting. </a:t>
                      </a:r>
                      <a:r>
                        <a:rPr sz="1500" spc="70" dirty="0">
                          <a:solidFill>
                            <a:srgbClr val="2F2512"/>
                          </a:solidFill>
                          <a:latin typeface="Arial"/>
                          <a:cs typeface="Arial"/>
                        </a:rPr>
                        <a:t>We</a:t>
                      </a:r>
                      <a:r>
                        <a:rPr lang="en-IE" sz="1500" spc="70" dirty="0">
                          <a:solidFill>
                            <a:srgbClr val="2F2512"/>
                          </a:solidFill>
                          <a:latin typeface="Arial"/>
                          <a:cs typeface="Arial"/>
                        </a:rPr>
                        <a:t> </a:t>
                      </a:r>
                      <a:r>
                        <a:rPr sz="1500" spc="-50" dirty="0">
                          <a:solidFill>
                            <a:srgbClr val="2F2512"/>
                          </a:solidFill>
                          <a:latin typeface="Arial"/>
                          <a:cs typeface="Arial"/>
                        </a:rPr>
                        <a:t>are </a:t>
                      </a:r>
                      <a:r>
                        <a:rPr sz="1500" spc="-35" dirty="0">
                          <a:solidFill>
                            <a:srgbClr val="2F2512"/>
                          </a:solidFill>
                          <a:latin typeface="Arial"/>
                          <a:cs typeface="Arial"/>
                        </a:rPr>
                        <a:t>called </a:t>
                      </a:r>
                      <a:r>
                        <a:rPr sz="1500" spc="65" dirty="0">
                          <a:solidFill>
                            <a:srgbClr val="2F2512"/>
                          </a:solidFill>
                          <a:latin typeface="Arial"/>
                          <a:cs typeface="Arial"/>
                        </a:rPr>
                        <a:t>not </a:t>
                      </a:r>
                      <a:r>
                        <a:rPr sz="1500" spc="20" dirty="0">
                          <a:solidFill>
                            <a:srgbClr val="2F2512"/>
                          </a:solidFill>
                          <a:latin typeface="Arial"/>
                          <a:cs typeface="Arial"/>
                        </a:rPr>
                        <a:t>only </a:t>
                      </a:r>
                      <a:r>
                        <a:rPr sz="1500" spc="100" dirty="0">
                          <a:solidFill>
                            <a:srgbClr val="2F2512"/>
                          </a:solidFill>
                          <a:latin typeface="Arial"/>
                          <a:cs typeface="Arial"/>
                        </a:rPr>
                        <a:t>to </a:t>
                      </a:r>
                      <a:r>
                        <a:rPr sz="1500" spc="-35" dirty="0">
                          <a:solidFill>
                            <a:srgbClr val="2F2512"/>
                          </a:solidFill>
                          <a:latin typeface="Arial"/>
                          <a:cs typeface="Arial"/>
                        </a:rPr>
                        <a:t>abstain </a:t>
                      </a:r>
                      <a:r>
                        <a:rPr sz="1500" spc="55" dirty="0">
                          <a:solidFill>
                            <a:srgbClr val="2F2512"/>
                          </a:solidFill>
                          <a:latin typeface="Arial"/>
                          <a:cs typeface="Arial"/>
                        </a:rPr>
                        <a:t>from </a:t>
                      </a:r>
                      <a:r>
                        <a:rPr sz="1500" spc="-15" dirty="0">
                          <a:solidFill>
                            <a:srgbClr val="2F2512"/>
                          </a:solidFill>
                          <a:latin typeface="Arial"/>
                          <a:cs typeface="Arial"/>
                        </a:rPr>
                        <a:t>luxuries  </a:t>
                      </a:r>
                      <a:r>
                        <a:rPr sz="1500" dirty="0">
                          <a:solidFill>
                            <a:srgbClr val="2F2512"/>
                          </a:solidFill>
                          <a:latin typeface="Arial"/>
                          <a:cs typeface="Arial"/>
                        </a:rPr>
                        <a:t>during </a:t>
                      </a:r>
                      <a:r>
                        <a:rPr sz="1500" spc="-25" dirty="0">
                          <a:solidFill>
                            <a:srgbClr val="2F2512"/>
                          </a:solidFill>
                          <a:latin typeface="Arial"/>
                          <a:cs typeface="Arial"/>
                        </a:rPr>
                        <a:t>Lent, </a:t>
                      </a:r>
                      <a:r>
                        <a:rPr sz="1500" spc="60" dirty="0">
                          <a:solidFill>
                            <a:srgbClr val="2F2512"/>
                          </a:solidFill>
                          <a:latin typeface="Arial"/>
                          <a:cs typeface="Arial"/>
                        </a:rPr>
                        <a:t>but </a:t>
                      </a:r>
                      <a:r>
                        <a:rPr sz="1500" spc="100" dirty="0">
                          <a:solidFill>
                            <a:srgbClr val="2F2512"/>
                          </a:solidFill>
                          <a:latin typeface="Arial"/>
                          <a:cs typeface="Arial"/>
                        </a:rPr>
                        <a:t>to </a:t>
                      </a:r>
                      <a:r>
                        <a:rPr sz="1500" spc="-140" dirty="0">
                          <a:solidFill>
                            <a:srgbClr val="2F2512"/>
                          </a:solidFill>
                          <a:latin typeface="Arial"/>
                          <a:cs typeface="Arial"/>
                        </a:rPr>
                        <a:t>a</a:t>
                      </a:r>
                      <a:r>
                        <a:rPr lang="en-IE" sz="1500" spc="-140" dirty="0">
                          <a:solidFill>
                            <a:srgbClr val="2F2512"/>
                          </a:solidFill>
                          <a:latin typeface="Arial"/>
                          <a:cs typeface="Arial"/>
                        </a:rPr>
                        <a:t> </a:t>
                      </a:r>
                      <a:r>
                        <a:rPr sz="1500" spc="-140" dirty="0">
                          <a:solidFill>
                            <a:srgbClr val="2F2512"/>
                          </a:solidFill>
                          <a:latin typeface="Arial"/>
                          <a:cs typeface="Arial"/>
                        </a:rPr>
                        <a:t> </a:t>
                      </a:r>
                      <a:r>
                        <a:rPr sz="1500" spc="45" dirty="0">
                          <a:solidFill>
                            <a:srgbClr val="2F2512"/>
                          </a:solidFill>
                          <a:latin typeface="Arial"/>
                          <a:cs typeface="Arial"/>
                        </a:rPr>
                        <a:t>true </a:t>
                      </a:r>
                      <a:r>
                        <a:rPr sz="1500" spc="5" dirty="0">
                          <a:solidFill>
                            <a:srgbClr val="2F2512"/>
                          </a:solidFill>
                          <a:latin typeface="Arial"/>
                          <a:cs typeface="Arial"/>
                        </a:rPr>
                        <a:t>inner</a:t>
                      </a:r>
                      <a:r>
                        <a:rPr lang="en-IE" sz="1500" spc="5" dirty="0">
                          <a:solidFill>
                            <a:srgbClr val="2F2512"/>
                          </a:solidFill>
                          <a:latin typeface="Arial"/>
                          <a:cs typeface="Arial"/>
                        </a:rPr>
                        <a:t> </a:t>
                      </a:r>
                      <a:r>
                        <a:rPr sz="1500" spc="-455" dirty="0">
                          <a:solidFill>
                            <a:srgbClr val="2F2512"/>
                          </a:solidFill>
                          <a:latin typeface="Arial"/>
                          <a:cs typeface="Arial"/>
                        </a:rPr>
                        <a:t> </a:t>
                      </a:r>
                      <a:r>
                        <a:rPr sz="1500" spc="-15" dirty="0">
                          <a:solidFill>
                            <a:srgbClr val="2F2512"/>
                          </a:solidFill>
                          <a:latin typeface="Arial"/>
                          <a:cs typeface="Arial"/>
                        </a:rPr>
                        <a:t>conversion </a:t>
                      </a:r>
                      <a:r>
                        <a:rPr sz="1500" spc="90" dirty="0">
                          <a:solidFill>
                            <a:srgbClr val="2F2512"/>
                          </a:solidFill>
                          <a:latin typeface="Arial"/>
                          <a:cs typeface="Arial"/>
                        </a:rPr>
                        <a:t>of  </a:t>
                      </a:r>
                      <a:r>
                        <a:rPr sz="1500" spc="5" dirty="0">
                          <a:solidFill>
                            <a:srgbClr val="2F2512"/>
                          </a:solidFill>
                          <a:latin typeface="Arial"/>
                          <a:cs typeface="Arial"/>
                        </a:rPr>
                        <a:t>heart </a:t>
                      </a:r>
                      <a:r>
                        <a:rPr sz="1500" spc="-150" dirty="0">
                          <a:solidFill>
                            <a:srgbClr val="2F2512"/>
                          </a:solidFill>
                          <a:latin typeface="Arial"/>
                          <a:cs typeface="Arial"/>
                        </a:rPr>
                        <a:t>as </a:t>
                      </a:r>
                      <a:r>
                        <a:rPr lang="en-IE" sz="1500" spc="-150" dirty="0">
                          <a:solidFill>
                            <a:srgbClr val="2F2512"/>
                          </a:solidFill>
                          <a:latin typeface="Arial"/>
                          <a:cs typeface="Arial"/>
                        </a:rPr>
                        <a:t> </a:t>
                      </a:r>
                      <a:r>
                        <a:rPr sz="1500" spc="35" dirty="0">
                          <a:solidFill>
                            <a:srgbClr val="2F2512"/>
                          </a:solidFill>
                          <a:latin typeface="Arial"/>
                          <a:cs typeface="Arial"/>
                        </a:rPr>
                        <a:t>we </a:t>
                      </a:r>
                      <a:r>
                        <a:rPr sz="1500" spc="-75" dirty="0">
                          <a:solidFill>
                            <a:srgbClr val="2F2512"/>
                          </a:solidFill>
                          <a:latin typeface="Arial"/>
                          <a:cs typeface="Arial"/>
                        </a:rPr>
                        <a:t>seek </a:t>
                      </a:r>
                      <a:r>
                        <a:rPr sz="1500" spc="100" dirty="0">
                          <a:solidFill>
                            <a:srgbClr val="2F2512"/>
                          </a:solidFill>
                          <a:latin typeface="Arial"/>
                          <a:cs typeface="Arial"/>
                        </a:rPr>
                        <a:t>to </a:t>
                      </a:r>
                      <a:r>
                        <a:rPr sz="1500" spc="65" dirty="0">
                          <a:solidFill>
                            <a:srgbClr val="2F2512"/>
                          </a:solidFill>
                          <a:latin typeface="Arial"/>
                          <a:cs typeface="Arial"/>
                        </a:rPr>
                        <a:t>follow </a:t>
                      </a:r>
                      <a:r>
                        <a:rPr sz="1500" spc="-20" dirty="0">
                          <a:solidFill>
                            <a:srgbClr val="2F2512"/>
                          </a:solidFill>
                          <a:latin typeface="Arial"/>
                          <a:cs typeface="Arial"/>
                        </a:rPr>
                        <a:t>Christ's </a:t>
                      </a:r>
                      <a:r>
                        <a:rPr sz="1500" spc="55" dirty="0">
                          <a:solidFill>
                            <a:srgbClr val="2F2512"/>
                          </a:solidFill>
                          <a:latin typeface="Arial"/>
                          <a:cs typeface="Arial"/>
                        </a:rPr>
                        <a:t>will </a:t>
                      </a:r>
                      <a:r>
                        <a:rPr sz="1500" spc="-5" dirty="0">
                          <a:solidFill>
                            <a:srgbClr val="2F2512"/>
                          </a:solidFill>
                          <a:latin typeface="Arial"/>
                          <a:cs typeface="Arial"/>
                        </a:rPr>
                        <a:t>more  </a:t>
                      </a:r>
                      <a:r>
                        <a:rPr sz="1500" spc="35" dirty="0">
                          <a:solidFill>
                            <a:srgbClr val="2F2512"/>
                          </a:solidFill>
                          <a:latin typeface="Arial"/>
                          <a:cs typeface="Arial"/>
                        </a:rPr>
                        <a:t>faithfully.</a:t>
                      </a:r>
                      <a:endParaRPr sz="1500" dirty="0">
                        <a:latin typeface="Arial"/>
                        <a:cs typeface="Arial"/>
                      </a:endParaRPr>
                    </a:p>
                  </a:txBody>
                  <a:tcPr marL="0" marR="0" marT="34290" marB="0">
                    <a:lnL w="9525">
                      <a:solidFill>
                        <a:srgbClr val="2F2512"/>
                      </a:solidFill>
                      <a:prstDash val="solid"/>
                    </a:lnL>
                    <a:lnR w="19050">
                      <a:solidFill>
                        <a:srgbClr val="2F2512"/>
                      </a:solidFill>
                      <a:prstDash val="solid"/>
                    </a:lnR>
                    <a:lnT w="9525">
                      <a:solidFill>
                        <a:srgbClr val="2F2512"/>
                      </a:solidFill>
                      <a:prstDash val="solid"/>
                    </a:lnT>
                    <a:lnB w="19050">
                      <a:solidFill>
                        <a:srgbClr val="2F2512"/>
                      </a:solidFill>
                      <a:prstDash val="solid"/>
                    </a:lnB>
                  </a:tcPr>
                </a:tc>
                <a:tc vMerge="1">
                  <a:txBody>
                    <a:bodyPr/>
                    <a:lstStyle/>
                    <a:p>
                      <a:endParaRPr/>
                    </a:p>
                  </a:txBody>
                  <a:tcPr marL="0" marR="0" marT="0" marB="0">
                    <a:lnL w="19050">
                      <a:solidFill>
                        <a:srgbClr val="2F2512"/>
                      </a:solidFill>
                      <a:prstDash val="solid"/>
                    </a:lnL>
                    <a:lnT w="9525">
                      <a:solidFill>
                        <a:srgbClr val="2F2512"/>
                      </a:solidFill>
                      <a:prstDash val="solid"/>
                    </a:lnT>
                  </a:tcPr>
                </a:tc>
                <a:tc vMerge="1">
                  <a:txBody>
                    <a:bodyPr/>
                    <a:lstStyle/>
                    <a:p>
                      <a:endParaRPr/>
                    </a:p>
                  </a:txBody>
                  <a:tcPr marL="0" marR="0" marT="0" marB="0">
                    <a:lnB w="19050">
                      <a:solidFill>
                        <a:srgbClr val="2F2512"/>
                      </a:solidFill>
                      <a:prstDash val="solid"/>
                    </a:lnB>
                  </a:tcPr>
                </a:tc>
                <a:extLst>
                  <a:ext uri="{0D108BD9-81ED-4DB2-BD59-A6C34878D82A}">
                    <a16:rowId xmlns:a16="http://schemas.microsoft.com/office/drawing/2014/main" val="10001"/>
                  </a:ext>
                </a:extLst>
              </a:tr>
              <a:tr h="1483838">
                <a:tc rowSpan="2">
                  <a:txBody>
                    <a:bodyPr/>
                    <a:lstStyle/>
                    <a:p>
                      <a:pPr>
                        <a:lnSpc>
                          <a:spcPct val="100000"/>
                        </a:lnSpc>
                      </a:pPr>
                      <a:endParaRPr sz="1600">
                        <a:latin typeface="Times New Roman"/>
                        <a:cs typeface="Times New Roman"/>
                      </a:endParaRPr>
                    </a:p>
                  </a:txBody>
                  <a:tcPr marL="0" marR="0" marT="0" marB="0">
                    <a:lnL w="9525">
                      <a:solidFill>
                        <a:srgbClr val="2F2512"/>
                      </a:solidFill>
                      <a:prstDash val="solid"/>
                    </a:lnL>
                    <a:lnR w="9525">
                      <a:solidFill>
                        <a:srgbClr val="2F2512"/>
                      </a:solidFill>
                      <a:prstDash val="solid"/>
                    </a:lnR>
                    <a:lnT w="19050">
                      <a:solidFill>
                        <a:srgbClr val="2F2512"/>
                      </a:solidFill>
                      <a:prstDash val="solid"/>
                    </a:lnT>
                    <a:lnB w="19050">
                      <a:solidFill>
                        <a:srgbClr val="2F2512"/>
                      </a:solidFill>
                      <a:prstDash val="solid"/>
                    </a:lnB>
                  </a:tcPr>
                </a:tc>
                <a:tc>
                  <a:txBody>
                    <a:bodyPr/>
                    <a:lstStyle/>
                    <a:p>
                      <a:pPr marL="220345">
                        <a:lnSpc>
                          <a:spcPct val="100000"/>
                        </a:lnSpc>
                        <a:spcBef>
                          <a:spcPts val="1835"/>
                        </a:spcBef>
                      </a:pPr>
                      <a:r>
                        <a:rPr sz="1800" b="1" spc="60" dirty="0">
                          <a:solidFill>
                            <a:srgbClr val="2F2512"/>
                          </a:solidFill>
                          <a:latin typeface="Arial"/>
                          <a:cs typeface="Arial"/>
                        </a:rPr>
                        <a:t>Alms</a:t>
                      </a:r>
                      <a:r>
                        <a:rPr sz="1800" b="1" spc="155" dirty="0">
                          <a:solidFill>
                            <a:srgbClr val="2F2512"/>
                          </a:solidFill>
                          <a:latin typeface="Arial"/>
                          <a:cs typeface="Arial"/>
                        </a:rPr>
                        <a:t> </a:t>
                      </a:r>
                      <a:r>
                        <a:rPr sz="1800" b="1" spc="65" dirty="0">
                          <a:solidFill>
                            <a:srgbClr val="2F2512"/>
                          </a:solidFill>
                          <a:latin typeface="Arial"/>
                          <a:cs typeface="Arial"/>
                        </a:rPr>
                        <a:t>Giving</a:t>
                      </a:r>
                      <a:endParaRPr sz="1800">
                        <a:latin typeface="Arial"/>
                        <a:cs typeface="Arial"/>
                      </a:endParaRPr>
                    </a:p>
                    <a:p>
                      <a:pPr marL="220345" marR="671195">
                        <a:lnSpc>
                          <a:spcPct val="106000"/>
                        </a:lnSpc>
                        <a:spcBef>
                          <a:spcPts val="610"/>
                        </a:spcBef>
                      </a:pPr>
                      <a:r>
                        <a:rPr sz="1500" spc="-40" dirty="0">
                          <a:solidFill>
                            <a:srgbClr val="2F2512"/>
                          </a:solidFill>
                          <a:latin typeface="Arial"/>
                          <a:cs typeface="Arial"/>
                        </a:rPr>
                        <a:t>The </a:t>
                      </a:r>
                      <a:r>
                        <a:rPr sz="1500" spc="-15" dirty="0">
                          <a:solidFill>
                            <a:srgbClr val="2F2512"/>
                          </a:solidFill>
                          <a:latin typeface="Arial"/>
                          <a:cs typeface="Arial"/>
                        </a:rPr>
                        <a:t>giving </a:t>
                      </a:r>
                      <a:r>
                        <a:rPr sz="1500" spc="90" dirty="0">
                          <a:solidFill>
                            <a:srgbClr val="2F2512"/>
                          </a:solidFill>
                          <a:latin typeface="Arial"/>
                          <a:cs typeface="Arial"/>
                        </a:rPr>
                        <a:t>of </a:t>
                      </a:r>
                      <a:r>
                        <a:rPr sz="1500" spc="-75" dirty="0">
                          <a:solidFill>
                            <a:srgbClr val="2F2512"/>
                          </a:solidFill>
                          <a:latin typeface="Arial"/>
                          <a:cs typeface="Arial"/>
                        </a:rPr>
                        <a:t>alms </a:t>
                      </a:r>
                      <a:r>
                        <a:rPr sz="1500" spc="-60" dirty="0">
                          <a:solidFill>
                            <a:srgbClr val="2F2512"/>
                          </a:solidFill>
                          <a:latin typeface="Arial"/>
                          <a:cs typeface="Arial"/>
                        </a:rPr>
                        <a:t>is </a:t>
                      </a:r>
                      <a:r>
                        <a:rPr sz="1500" spc="-20" dirty="0">
                          <a:solidFill>
                            <a:srgbClr val="2F2512"/>
                          </a:solidFill>
                          <a:latin typeface="Arial"/>
                          <a:cs typeface="Arial"/>
                        </a:rPr>
                        <a:t>one </a:t>
                      </a:r>
                      <a:r>
                        <a:rPr sz="1500" spc="10" dirty="0">
                          <a:solidFill>
                            <a:srgbClr val="2F2512"/>
                          </a:solidFill>
                          <a:latin typeface="Arial"/>
                          <a:cs typeface="Arial"/>
                        </a:rPr>
                        <a:t>way </a:t>
                      </a:r>
                      <a:r>
                        <a:rPr sz="1500" spc="100" dirty="0">
                          <a:solidFill>
                            <a:srgbClr val="2F2512"/>
                          </a:solidFill>
                          <a:latin typeface="Arial"/>
                          <a:cs typeface="Arial"/>
                        </a:rPr>
                        <a:t>to </a:t>
                      </a:r>
                      <a:r>
                        <a:rPr sz="1500" spc="-60" dirty="0">
                          <a:solidFill>
                            <a:srgbClr val="2F2512"/>
                          </a:solidFill>
                          <a:latin typeface="Arial"/>
                          <a:cs typeface="Arial"/>
                        </a:rPr>
                        <a:t>share </a:t>
                      </a:r>
                      <a:r>
                        <a:rPr sz="1500" spc="-45" dirty="0">
                          <a:solidFill>
                            <a:srgbClr val="2F2512"/>
                          </a:solidFill>
                          <a:latin typeface="Arial"/>
                          <a:cs typeface="Arial"/>
                        </a:rPr>
                        <a:t>God's  </a:t>
                      </a:r>
                      <a:r>
                        <a:rPr sz="1500" spc="-20" dirty="0">
                          <a:solidFill>
                            <a:srgbClr val="2F2512"/>
                          </a:solidFill>
                          <a:latin typeface="Arial"/>
                          <a:cs typeface="Arial"/>
                        </a:rPr>
                        <a:t>gifts—not </a:t>
                      </a:r>
                      <a:r>
                        <a:rPr sz="1500" spc="20" dirty="0">
                          <a:solidFill>
                            <a:srgbClr val="2F2512"/>
                          </a:solidFill>
                          <a:latin typeface="Arial"/>
                          <a:cs typeface="Arial"/>
                        </a:rPr>
                        <a:t>only </a:t>
                      </a:r>
                      <a:r>
                        <a:rPr sz="1500" spc="25" dirty="0">
                          <a:solidFill>
                            <a:srgbClr val="2F2512"/>
                          </a:solidFill>
                          <a:latin typeface="Arial"/>
                          <a:cs typeface="Arial"/>
                        </a:rPr>
                        <a:t>through </a:t>
                      </a:r>
                      <a:r>
                        <a:rPr sz="1500" spc="35" dirty="0">
                          <a:solidFill>
                            <a:srgbClr val="2F2512"/>
                          </a:solidFill>
                          <a:latin typeface="Arial"/>
                          <a:cs typeface="Arial"/>
                        </a:rPr>
                        <a:t>the </a:t>
                      </a:r>
                      <a:r>
                        <a:rPr sz="1500" spc="30" dirty="0">
                          <a:solidFill>
                            <a:srgbClr val="2F2512"/>
                          </a:solidFill>
                          <a:latin typeface="Arial"/>
                          <a:cs typeface="Arial"/>
                        </a:rPr>
                        <a:t>distribution </a:t>
                      </a:r>
                      <a:r>
                        <a:rPr sz="1500" spc="90" dirty="0">
                          <a:solidFill>
                            <a:srgbClr val="2F2512"/>
                          </a:solidFill>
                          <a:latin typeface="Arial"/>
                          <a:cs typeface="Arial"/>
                        </a:rPr>
                        <a:t>of  </a:t>
                      </a:r>
                      <a:r>
                        <a:rPr sz="1500" spc="-30" dirty="0">
                          <a:solidFill>
                            <a:srgbClr val="2F2512"/>
                          </a:solidFill>
                          <a:latin typeface="Arial"/>
                          <a:cs typeface="Arial"/>
                        </a:rPr>
                        <a:t>money,</a:t>
                      </a:r>
                      <a:r>
                        <a:rPr sz="1500" spc="-60" dirty="0">
                          <a:solidFill>
                            <a:srgbClr val="2F2512"/>
                          </a:solidFill>
                          <a:latin typeface="Arial"/>
                          <a:cs typeface="Arial"/>
                        </a:rPr>
                        <a:t> </a:t>
                      </a:r>
                      <a:r>
                        <a:rPr sz="1500" spc="60" dirty="0">
                          <a:solidFill>
                            <a:srgbClr val="2F2512"/>
                          </a:solidFill>
                          <a:latin typeface="Arial"/>
                          <a:cs typeface="Arial"/>
                        </a:rPr>
                        <a:t>but</a:t>
                      </a:r>
                      <a:r>
                        <a:rPr sz="1500" spc="-55" dirty="0">
                          <a:solidFill>
                            <a:srgbClr val="2F2512"/>
                          </a:solidFill>
                          <a:latin typeface="Arial"/>
                          <a:cs typeface="Arial"/>
                        </a:rPr>
                        <a:t> </a:t>
                      </a:r>
                      <a:r>
                        <a:rPr sz="1500" spc="25" dirty="0">
                          <a:solidFill>
                            <a:srgbClr val="2F2512"/>
                          </a:solidFill>
                          <a:latin typeface="Arial"/>
                          <a:cs typeface="Arial"/>
                        </a:rPr>
                        <a:t>through</a:t>
                      </a:r>
                      <a:r>
                        <a:rPr sz="1500" spc="-55" dirty="0">
                          <a:solidFill>
                            <a:srgbClr val="2F2512"/>
                          </a:solidFill>
                          <a:latin typeface="Arial"/>
                          <a:cs typeface="Arial"/>
                        </a:rPr>
                        <a:t> </a:t>
                      </a:r>
                      <a:r>
                        <a:rPr sz="1500" spc="35" dirty="0">
                          <a:solidFill>
                            <a:srgbClr val="2F2512"/>
                          </a:solidFill>
                          <a:latin typeface="Arial"/>
                          <a:cs typeface="Arial"/>
                        </a:rPr>
                        <a:t>the</a:t>
                      </a:r>
                      <a:r>
                        <a:rPr sz="1500" spc="-55" dirty="0">
                          <a:solidFill>
                            <a:srgbClr val="2F2512"/>
                          </a:solidFill>
                          <a:latin typeface="Arial"/>
                          <a:cs typeface="Arial"/>
                        </a:rPr>
                        <a:t> </a:t>
                      </a:r>
                      <a:r>
                        <a:rPr sz="1500" spc="-45" dirty="0">
                          <a:solidFill>
                            <a:srgbClr val="2F2512"/>
                          </a:solidFill>
                          <a:latin typeface="Arial"/>
                          <a:cs typeface="Arial"/>
                        </a:rPr>
                        <a:t>sharing</a:t>
                      </a:r>
                      <a:r>
                        <a:rPr sz="1500" spc="-55" dirty="0">
                          <a:solidFill>
                            <a:srgbClr val="2F2512"/>
                          </a:solidFill>
                          <a:latin typeface="Arial"/>
                          <a:cs typeface="Arial"/>
                        </a:rPr>
                        <a:t> </a:t>
                      </a:r>
                      <a:r>
                        <a:rPr sz="1500" spc="90" dirty="0">
                          <a:solidFill>
                            <a:srgbClr val="2F2512"/>
                          </a:solidFill>
                          <a:latin typeface="Arial"/>
                          <a:cs typeface="Arial"/>
                        </a:rPr>
                        <a:t>of</a:t>
                      </a:r>
                      <a:r>
                        <a:rPr sz="1500" spc="-55" dirty="0">
                          <a:solidFill>
                            <a:srgbClr val="2F2512"/>
                          </a:solidFill>
                          <a:latin typeface="Arial"/>
                          <a:cs typeface="Arial"/>
                        </a:rPr>
                        <a:t> </a:t>
                      </a:r>
                      <a:r>
                        <a:rPr sz="1500" spc="25" dirty="0">
                          <a:solidFill>
                            <a:srgbClr val="2F2512"/>
                          </a:solidFill>
                          <a:latin typeface="Arial"/>
                          <a:cs typeface="Arial"/>
                        </a:rPr>
                        <a:t>our</a:t>
                      </a:r>
                      <a:r>
                        <a:rPr sz="1500" spc="-55" dirty="0">
                          <a:solidFill>
                            <a:srgbClr val="2F2512"/>
                          </a:solidFill>
                          <a:latin typeface="Arial"/>
                          <a:cs typeface="Arial"/>
                        </a:rPr>
                        <a:t> </a:t>
                      </a:r>
                      <a:r>
                        <a:rPr sz="1500" spc="30" dirty="0">
                          <a:solidFill>
                            <a:srgbClr val="2F2512"/>
                          </a:solidFill>
                          <a:latin typeface="Arial"/>
                          <a:cs typeface="Arial"/>
                        </a:rPr>
                        <a:t>time</a:t>
                      </a:r>
                      <a:r>
                        <a:rPr sz="1500" spc="-55" dirty="0">
                          <a:solidFill>
                            <a:srgbClr val="2F2512"/>
                          </a:solidFill>
                          <a:latin typeface="Arial"/>
                          <a:cs typeface="Arial"/>
                        </a:rPr>
                        <a:t> </a:t>
                      </a:r>
                      <a:r>
                        <a:rPr sz="1500" spc="-45" dirty="0">
                          <a:solidFill>
                            <a:srgbClr val="2F2512"/>
                          </a:solidFill>
                          <a:latin typeface="Arial"/>
                          <a:cs typeface="Arial"/>
                        </a:rPr>
                        <a:t>and  </a:t>
                      </a:r>
                      <a:r>
                        <a:rPr sz="1500" spc="-10" dirty="0">
                          <a:solidFill>
                            <a:srgbClr val="2F2512"/>
                          </a:solidFill>
                          <a:latin typeface="Arial"/>
                          <a:cs typeface="Arial"/>
                        </a:rPr>
                        <a:t>talents.</a:t>
                      </a:r>
                      <a:endParaRPr sz="1500">
                        <a:latin typeface="Arial"/>
                        <a:cs typeface="Arial"/>
                      </a:endParaRPr>
                    </a:p>
                  </a:txBody>
                  <a:tcPr marL="0" marR="0" marT="155363" marB="0">
                    <a:lnL w="9525">
                      <a:solidFill>
                        <a:srgbClr val="2F2512"/>
                      </a:solidFill>
                      <a:prstDash val="solid"/>
                    </a:lnL>
                    <a:lnR w="19050">
                      <a:solidFill>
                        <a:srgbClr val="2F2512"/>
                      </a:solidFill>
                      <a:prstDash val="solid"/>
                    </a:lnR>
                    <a:lnT w="19050">
                      <a:solidFill>
                        <a:srgbClr val="2F2512"/>
                      </a:solidFill>
                      <a:prstDash val="solid"/>
                    </a:lnT>
                  </a:tcPr>
                </a:tc>
                <a:tc vMerge="1">
                  <a:txBody>
                    <a:bodyPr/>
                    <a:lstStyle/>
                    <a:p>
                      <a:endParaRPr/>
                    </a:p>
                  </a:txBody>
                  <a:tcPr marL="0" marR="0" marT="0" marB="0">
                    <a:lnL w="19050">
                      <a:solidFill>
                        <a:srgbClr val="2F2512"/>
                      </a:solidFill>
                      <a:prstDash val="solid"/>
                    </a:lnL>
                    <a:lnT w="9525">
                      <a:solidFill>
                        <a:srgbClr val="2F2512"/>
                      </a:solidFill>
                      <a:prstDash val="solid"/>
                    </a:lnT>
                  </a:tcPr>
                </a:tc>
                <a:tc vMerge="1">
                  <a:txBody>
                    <a:bodyPr/>
                    <a:lstStyle/>
                    <a:p>
                      <a:endParaRPr/>
                    </a:p>
                  </a:txBody>
                  <a:tcPr marL="0" marR="0" marT="0" marB="0">
                    <a:lnB w="19050">
                      <a:solidFill>
                        <a:srgbClr val="2F2512"/>
                      </a:solidFill>
                      <a:prstDash val="solid"/>
                    </a:lnB>
                  </a:tcPr>
                </a:tc>
                <a:extLst>
                  <a:ext uri="{0D108BD9-81ED-4DB2-BD59-A6C34878D82A}">
                    <a16:rowId xmlns:a16="http://schemas.microsoft.com/office/drawing/2014/main" val="10002"/>
                  </a:ext>
                </a:extLst>
              </a:tr>
              <a:tr h="159970">
                <a:tc vMerge="1">
                  <a:txBody>
                    <a:bodyPr/>
                    <a:lstStyle/>
                    <a:p>
                      <a:endParaRPr/>
                    </a:p>
                  </a:txBody>
                  <a:tcPr marL="0" marR="0" marT="0" marB="0">
                    <a:lnL w="9525">
                      <a:solidFill>
                        <a:srgbClr val="2F2512"/>
                      </a:solidFill>
                      <a:prstDash val="solid"/>
                    </a:lnL>
                    <a:lnR w="9525">
                      <a:solidFill>
                        <a:srgbClr val="2F2512"/>
                      </a:solidFill>
                      <a:prstDash val="solid"/>
                    </a:lnR>
                    <a:lnT w="19050">
                      <a:solidFill>
                        <a:srgbClr val="2F2512"/>
                      </a:solidFill>
                      <a:prstDash val="solid"/>
                    </a:lnT>
                    <a:lnB w="19050">
                      <a:solidFill>
                        <a:srgbClr val="2F2512"/>
                      </a:solidFill>
                      <a:prstDash val="solid"/>
                    </a:lnB>
                  </a:tcPr>
                </a:tc>
                <a:tc gridSpan="2">
                  <a:txBody>
                    <a:bodyPr/>
                    <a:lstStyle/>
                    <a:p>
                      <a:pPr>
                        <a:lnSpc>
                          <a:spcPct val="100000"/>
                        </a:lnSpc>
                      </a:pPr>
                      <a:endParaRPr sz="900" dirty="0">
                        <a:latin typeface="Times New Roman"/>
                        <a:cs typeface="Times New Roman"/>
                      </a:endParaRPr>
                    </a:p>
                  </a:txBody>
                  <a:tcPr marL="0" marR="0" marT="0" marB="0">
                    <a:lnL w="9525">
                      <a:solidFill>
                        <a:srgbClr val="2F2512"/>
                      </a:solidFill>
                      <a:prstDash val="solid"/>
                    </a:lnL>
                    <a:lnB w="19050">
                      <a:solidFill>
                        <a:srgbClr val="2F2512"/>
                      </a:solidFill>
                      <a:prstDash val="solid"/>
                    </a:lnB>
                  </a:tcPr>
                </a:tc>
                <a:tc hMerge="1">
                  <a:txBody>
                    <a:bodyPr/>
                    <a:lstStyle/>
                    <a:p>
                      <a:endParaRPr/>
                    </a:p>
                  </a:txBody>
                  <a:tcPr marL="0" marR="0" marT="0" marB="0"/>
                </a:tc>
                <a:tc vMerge="1">
                  <a:txBody>
                    <a:bodyPr/>
                    <a:lstStyle/>
                    <a:p>
                      <a:endParaRPr/>
                    </a:p>
                  </a:txBody>
                  <a:tcPr marL="0" marR="0" marT="0" marB="0">
                    <a:lnB w="19050">
                      <a:solidFill>
                        <a:srgbClr val="2F2512"/>
                      </a:solidFill>
                      <a:prstDash val="solid"/>
                    </a:lnB>
                  </a:tcPr>
                </a:tc>
                <a:extLst>
                  <a:ext uri="{0D108BD9-81ED-4DB2-BD59-A6C34878D82A}">
                    <a16:rowId xmlns:a16="http://schemas.microsoft.com/office/drawing/2014/main" val="10003"/>
                  </a:ext>
                </a:extLst>
              </a:tr>
            </a:tbl>
          </a:graphicData>
        </a:graphic>
      </p:graphicFrame>
      <p:sp>
        <p:nvSpPr>
          <p:cNvPr id="4" name="object 4"/>
          <p:cNvSpPr/>
          <p:nvPr/>
        </p:nvSpPr>
        <p:spPr>
          <a:xfrm>
            <a:off x="1132699" y="1394055"/>
            <a:ext cx="1196707" cy="1297946"/>
          </a:xfrm>
          <a:prstGeom prst="rect">
            <a:avLst/>
          </a:prstGeom>
          <a:blipFill>
            <a:blip r:embed="rId3" cstate="print"/>
            <a:stretch>
              <a:fillRect/>
            </a:stretch>
          </a:blipFill>
        </p:spPr>
        <p:txBody>
          <a:bodyPr wrap="square" lIns="0" tIns="0" rIns="0" bIns="0" rtlCol="0"/>
          <a:lstStyle/>
          <a:p>
            <a:endParaRPr sz="1200"/>
          </a:p>
        </p:txBody>
      </p:sp>
      <p:sp>
        <p:nvSpPr>
          <p:cNvPr id="5" name="object 5"/>
          <p:cNvSpPr/>
          <p:nvPr/>
        </p:nvSpPr>
        <p:spPr>
          <a:xfrm>
            <a:off x="1121100" y="4697295"/>
            <a:ext cx="1196707" cy="1297946"/>
          </a:xfrm>
          <a:prstGeom prst="rect">
            <a:avLst/>
          </a:prstGeom>
          <a:blipFill>
            <a:blip r:embed="rId4" cstate="print"/>
            <a:stretch>
              <a:fillRect/>
            </a:stretch>
          </a:blipFill>
        </p:spPr>
        <p:txBody>
          <a:bodyPr wrap="square" lIns="0" tIns="0" rIns="0" bIns="0" rtlCol="0"/>
          <a:lstStyle/>
          <a:p>
            <a:endParaRPr sz="1200"/>
          </a:p>
        </p:txBody>
      </p:sp>
      <p:sp>
        <p:nvSpPr>
          <p:cNvPr id="6" name="object 6"/>
          <p:cNvSpPr/>
          <p:nvPr/>
        </p:nvSpPr>
        <p:spPr>
          <a:xfrm>
            <a:off x="1090737" y="3003791"/>
            <a:ext cx="1280595" cy="1388931"/>
          </a:xfrm>
          <a:prstGeom prst="rect">
            <a:avLst/>
          </a:prstGeom>
          <a:blipFill>
            <a:blip r:embed="rId5" cstate="print"/>
            <a:stretch>
              <a:fillRect/>
            </a:stretch>
          </a:blipFill>
        </p:spPr>
        <p:txBody>
          <a:bodyPr wrap="square" lIns="0" tIns="0" rIns="0" bIns="0" rtlCol="0"/>
          <a:lstStyle/>
          <a:p>
            <a:endParaRPr sz="1200"/>
          </a:p>
        </p:txBody>
      </p:sp>
      <p:sp>
        <p:nvSpPr>
          <p:cNvPr id="7" name="object 7"/>
          <p:cNvSpPr txBox="1"/>
          <p:nvPr/>
        </p:nvSpPr>
        <p:spPr>
          <a:xfrm>
            <a:off x="158832" y="772048"/>
            <a:ext cx="502766" cy="5301403"/>
          </a:xfrm>
          <a:prstGeom prst="rect">
            <a:avLst/>
          </a:prstGeom>
        </p:spPr>
        <p:txBody>
          <a:bodyPr vert="vert270" wrap="square" lIns="0" tIns="11430" rIns="0" bIns="0" rtlCol="0">
            <a:spAutoFit/>
          </a:bodyPr>
          <a:lstStyle/>
          <a:p>
            <a:pPr marL="8467">
              <a:spcBef>
                <a:spcPts val="90"/>
              </a:spcBef>
            </a:pPr>
            <a:r>
              <a:rPr sz="3267" b="1" spc="100" dirty="0">
                <a:solidFill>
                  <a:srgbClr val="2F2512"/>
                </a:solidFill>
                <a:latin typeface="Palatino Linotype"/>
                <a:cs typeface="Palatino Linotype"/>
              </a:rPr>
              <a:t>THREE </a:t>
            </a:r>
            <a:r>
              <a:rPr sz="3267" b="1" spc="-90" dirty="0">
                <a:solidFill>
                  <a:srgbClr val="2F2512"/>
                </a:solidFill>
                <a:latin typeface="Palatino Linotype"/>
                <a:cs typeface="Palatino Linotype"/>
              </a:rPr>
              <a:t>PILLARS </a:t>
            </a:r>
            <a:r>
              <a:rPr sz="3267" b="1" spc="160" dirty="0">
                <a:solidFill>
                  <a:srgbClr val="2F2512"/>
                </a:solidFill>
                <a:latin typeface="Palatino Linotype"/>
                <a:cs typeface="Palatino Linotype"/>
              </a:rPr>
              <a:t>OF</a:t>
            </a:r>
            <a:r>
              <a:rPr sz="3267" b="1" spc="223" dirty="0">
                <a:solidFill>
                  <a:srgbClr val="2F2512"/>
                </a:solidFill>
                <a:latin typeface="Palatino Linotype"/>
                <a:cs typeface="Palatino Linotype"/>
              </a:rPr>
              <a:t> </a:t>
            </a:r>
            <a:r>
              <a:rPr sz="3267" b="1" spc="-17" dirty="0">
                <a:solidFill>
                  <a:srgbClr val="2F2512"/>
                </a:solidFill>
                <a:latin typeface="Palatino Linotype"/>
                <a:cs typeface="Palatino Linotype"/>
              </a:rPr>
              <a:t>LENT</a:t>
            </a:r>
            <a:endParaRPr sz="3267">
              <a:latin typeface="Palatino Linotype"/>
              <a:cs typeface="Palatino Linotype"/>
            </a:endParaRPr>
          </a:p>
        </p:txBody>
      </p:sp>
      <p:sp>
        <p:nvSpPr>
          <p:cNvPr id="8" name="object 8"/>
          <p:cNvSpPr/>
          <p:nvPr/>
        </p:nvSpPr>
        <p:spPr>
          <a:xfrm>
            <a:off x="7514564" y="1222177"/>
            <a:ext cx="3886199" cy="4952157"/>
          </a:xfrm>
          <a:prstGeom prst="rect">
            <a:avLst/>
          </a:prstGeom>
          <a:blipFill>
            <a:blip r:embed="rId6" cstate="print"/>
            <a:stretch>
              <a:fillRect/>
            </a:stretch>
          </a:blipFill>
        </p:spPr>
        <p:txBody>
          <a:bodyPr wrap="square" lIns="0" tIns="0" rIns="0" bIns="0" rtlCol="0"/>
          <a:lstStyle/>
          <a:p>
            <a:endParaRPr sz="1200"/>
          </a:p>
        </p:txBody>
      </p:sp>
      <p:sp>
        <p:nvSpPr>
          <p:cNvPr id="9" name="object 9"/>
          <p:cNvSpPr txBox="1"/>
          <p:nvPr/>
        </p:nvSpPr>
        <p:spPr>
          <a:xfrm>
            <a:off x="880533" y="298218"/>
            <a:ext cx="10808546" cy="766877"/>
          </a:xfrm>
          <a:prstGeom prst="rect">
            <a:avLst/>
          </a:prstGeom>
        </p:spPr>
        <p:txBody>
          <a:bodyPr vert="horz" wrap="square" lIns="0" tIns="35560" rIns="0" bIns="0" rtlCol="0">
            <a:spAutoFit/>
          </a:bodyPr>
          <a:lstStyle/>
          <a:p>
            <a:pPr marL="8467" marR="3387">
              <a:lnSpc>
                <a:spcPts val="1900"/>
              </a:lnSpc>
              <a:spcBef>
                <a:spcPts val="280"/>
              </a:spcBef>
            </a:pPr>
            <a:r>
              <a:rPr sz="1733" i="1" spc="63" dirty="0">
                <a:solidFill>
                  <a:srgbClr val="2F2512"/>
                </a:solidFill>
                <a:latin typeface="Calibri"/>
                <a:cs typeface="Calibri"/>
              </a:rPr>
              <a:t>There </a:t>
            </a:r>
            <a:r>
              <a:rPr sz="1733" i="1" spc="30" dirty="0">
                <a:solidFill>
                  <a:srgbClr val="2F2512"/>
                </a:solidFill>
                <a:latin typeface="Calibri"/>
                <a:cs typeface="Calibri"/>
              </a:rPr>
              <a:t>are </a:t>
            </a:r>
            <a:r>
              <a:rPr sz="1733" i="1" spc="53" dirty="0">
                <a:solidFill>
                  <a:srgbClr val="2F2512"/>
                </a:solidFill>
                <a:latin typeface="Calibri"/>
                <a:cs typeface="Calibri"/>
              </a:rPr>
              <a:t>the </a:t>
            </a:r>
            <a:r>
              <a:rPr sz="1733" i="1" spc="50" dirty="0">
                <a:solidFill>
                  <a:srgbClr val="2F2512"/>
                </a:solidFill>
                <a:latin typeface="Calibri"/>
                <a:cs typeface="Calibri"/>
              </a:rPr>
              <a:t>three </a:t>
            </a:r>
            <a:r>
              <a:rPr sz="1733" i="1" spc="53" dirty="0">
                <a:solidFill>
                  <a:srgbClr val="2F2512"/>
                </a:solidFill>
                <a:latin typeface="Calibri"/>
                <a:cs typeface="Calibri"/>
              </a:rPr>
              <a:t>signposts </a:t>
            </a:r>
            <a:r>
              <a:rPr sz="1733" i="1" spc="43" dirty="0">
                <a:solidFill>
                  <a:srgbClr val="2F2512"/>
                </a:solidFill>
                <a:latin typeface="Calibri"/>
                <a:cs typeface="Calibri"/>
              </a:rPr>
              <a:t>for our </a:t>
            </a:r>
            <a:r>
              <a:rPr sz="1733" i="1" spc="60" dirty="0">
                <a:solidFill>
                  <a:srgbClr val="2F2512"/>
                </a:solidFill>
                <a:latin typeface="Calibri"/>
                <a:cs typeface="Calibri"/>
              </a:rPr>
              <a:t>attention </a:t>
            </a:r>
            <a:r>
              <a:rPr sz="1733" i="1" spc="43" dirty="0">
                <a:solidFill>
                  <a:srgbClr val="2F2512"/>
                </a:solidFill>
                <a:latin typeface="Calibri"/>
                <a:cs typeface="Calibri"/>
              </a:rPr>
              <a:t>during </a:t>
            </a:r>
            <a:r>
              <a:rPr sz="1733" i="1" spc="63" dirty="0">
                <a:solidFill>
                  <a:srgbClr val="2F2512"/>
                </a:solidFill>
                <a:latin typeface="Calibri"/>
                <a:cs typeface="Calibri"/>
              </a:rPr>
              <a:t>Lent: </a:t>
            </a:r>
            <a:r>
              <a:rPr sz="1733" b="1" i="1" spc="23" dirty="0">
                <a:solidFill>
                  <a:srgbClr val="2F2512"/>
                </a:solidFill>
                <a:latin typeface="Gill Sans MT"/>
                <a:cs typeface="Gill Sans MT"/>
              </a:rPr>
              <a:t>Prayer, </a:t>
            </a:r>
            <a:r>
              <a:rPr sz="1733" b="1" i="1" spc="57" dirty="0">
                <a:solidFill>
                  <a:srgbClr val="2F2512"/>
                </a:solidFill>
                <a:latin typeface="Gill Sans MT"/>
                <a:cs typeface="Gill Sans MT"/>
              </a:rPr>
              <a:t>Fasting </a:t>
            </a:r>
            <a:r>
              <a:rPr sz="1733" b="1" i="1" spc="13" dirty="0">
                <a:solidFill>
                  <a:srgbClr val="2F2512"/>
                </a:solidFill>
                <a:latin typeface="Gill Sans MT"/>
                <a:cs typeface="Gill Sans MT"/>
              </a:rPr>
              <a:t>and </a:t>
            </a:r>
            <a:r>
              <a:rPr sz="1733" b="1" i="1" spc="53" dirty="0">
                <a:solidFill>
                  <a:srgbClr val="2F2512"/>
                </a:solidFill>
                <a:latin typeface="Gill Sans MT"/>
                <a:cs typeface="Gill Sans MT"/>
              </a:rPr>
              <a:t>Almsgiving</a:t>
            </a:r>
            <a:r>
              <a:rPr sz="1733" i="1" spc="53" dirty="0">
                <a:solidFill>
                  <a:srgbClr val="2F2512"/>
                </a:solidFill>
                <a:latin typeface="Calibri"/>
                <a:cs typeface="Calibri"/>
              </a:rPr>
              <a:t>. </a:t>
            </a:r>
            <a:r>
              <a:rPr sz="1733" i="1" spc="70" dirty="0">
                <a:solidFill>
                  <a:srgbClr val="2F2512"/>
                </a:solidFill>
                <a:latin typeface="Calibri"/>
                <a:cs typeface="Calibri"/>
              </a:rPr>
              <a:t>These </a:t>
            </a:r>
            <a:r>
              <a:rPr sz="1733" i="1" spc="30" dirty="0">
                <a:solidFill>
                  <a:srgbClr val="2F2512"/>
                </a:solidFill>
                <a:latin typeface="Calibri"/>
                <a:cs typeface="Calibri"/>
              </a:rPr>
              <a:t>are </a:t>
            </a:r>
            <a:r>
              <a:rPr sz="1733" i="1" spc="53" dirty="0">
                <a:solidFill>
                  <a:srgbClr val="2F2512"/>
                </a:solidFill>
                <a:latin typeface="Calibri"/>
                <a:cs typeface="Calibri"/>
              </a:rPr>
              <a:t>themes  </a:t>
            </a:r>
            <a:r>
              <a:rPr sz="1733" i="1" spc="43" dirty="0">
                <a:solidFill>
                  <a:srgbClr val="2F2512"/>
                </a:solidFill>
                <a:latin typeface="Calibri"/>
                <a:cs typeface="Calibri"/>
              </a:rPr>
              <a:t>for </a:t>
            </a:r>
            <a:r>
              <a:rPr sz="1733" i="1" spc="60" dirty="0">
                <a:solidFill>
                  <a:srgbClr val="2F2512"/>
                </a:solidFill>
                <a:latin typeface="Calibri"/>
                <a:cs typeface="Calibri"/>
              </a:rPr>
              <a:t>self-examination. </a:t>
            </a:r>
            <a:r>
              <a:rPr sz="1733" i="1" spc="63" dirty="0">
                <a:solidFill>
                  <a:srgbClr val="2F2512"/>
                </a:solidFill>
                <a:latin typeface="Calibri"/>
                <a:cs typeface="Calibri"/>
              </a:rPr>
              <a:t>Perhaps </a:t>
            </a:r>
            <a:r>
              <a:rPr sz="1733" i="1" spc="67" dirty="0">
                <a:solidFill>
                  <a:srgbClr val="2F2512"/>
                </a:solidFill>
                <a:latin typeface="Calibri"/>
                <a:cs typeface="Calibri"/>
              </a:rPr>
              <a:t>they </a:t>
            </a:r>
            <a:r>
              <a:rPr sz="1733" i="1" spc="60" dirty="0">
                <a:solidFill>
                  <a:srgbClr val="2F2512"/>
                </a:solidFill>
                <a:latin typeface="Calibri"/>
                <a:cs typeface="Calibri"/>
              </a:rPr>
              <a:t>can </a:t>
            </a:r>
            <a:r>
              <a:rPr sz="1733" i="1" spc="37" dirty="0">
                <a:solidFill>
                  <a:srgbClr val="2F2512"/>
                </a:solidFill>
                <a:latin typeface="Calibri"/>
                <a:cs typeface="Calibri"/>
              </a:rPr>
              <a:t>be </a:t>
            </a:r>
            <a:r>
              <a:rPr sz="1733" i="1" spc="53" dirty="0">
                <a:solidFill>
                  <a:srgbClr val="2F2512"/>
                </a:solidFill>
                <a:latin typeface="Calibri"/>
                <a:cs typeface="Calibri"/>
              </a:rPr>
              <a:t>the </a:t>
            </a:r>
            <a:r>
              <a:rPr sz="1733" i="1" spc="47" dirty="0">
                <a:solidFill>
                  <a:srgbClr val="2F2512"/>
                </a:solidFill>
                <a:latin typeface="Calibri"/>
                <a:cs typeface="Calibri"/>
              </a:rPr>
              <a:t>means </a:t>
            </a:r>
            <a:r>
              <a:rPr sz="1733" i="1" spc="43" dirty="0">
                <a:solidFill>
                  <a:srgbClr val="2F2512"/>
                </a:solidFill>
                <a:latin typeface="Calibri"/>
                <a:cs typeface="Calibri"/>
              </a:rPr>
              <a:t>for </a:t>
            </a:r>
            <a:r>
              <a:rPr sz="1733" i="1" spc="47" dirty="0">
                <a:solidFill>
                  <a:srgbClr val="2F2512"/>
                </a:solidFill>
                <a:latin typeface="Calibri"/>
                <a:cs typeface="Calibri"/>
              </a:rPr>
              <a:t>challenging </a:t>
            </a:r>
            <a:r>
              <a:rPr sz="1733" i="1" spc="50" dirty="0">
                <a:solidFill>
                  <a:srgbClr val="2F2512"/>
                </a:solidFill>
                <a:latin typeface="Calibri"/>
                <a:cs typeface="Calibri"/>
              </a:rPr>
              <a:t>ourselves, </a:t>
            </a:r>
            <a:r>
              <a:rPr sz="1733" i="1" spc="60" dirty="0">
                <a:solidFill>
                  <a:srgbClr val="2F2512"/>
                </a:solidFill>
                <a:latin typeface="Calibri"/>
                <a:cs typeface="Calibri"/>
              </a:rPr>
              <a:t>particularly </a:t>
            </a:r>
            <a:r>
              <a:rPr sz="1733" i="1" spc="37" dirty="0">
                <a:solidFill>
                  <a:srgbClr val="2F2512"/>
                </a:solidFill>
                <a:latin typeface="Calibri"/>
                <a:cs typeface="Calibri"/>
              </a:rPr>
              <a:t>in </a:t>
            </a:r>
            <a:r>
              <a:rPr sz="1733" i="1" spc="53" dirty="0">
                <a:solidFill>
                  <a:srgbClr val="2F2512"/>
                </a:solidFill>
                <a:latin typeface="Calibri"/>
                <a:cs typeface="Calibri"/>
              </a:rPr>
              <a:t>the </a:t>
            </a:r>
            <a:r>
              <a:rPr sz="1733" i="1" spc="60" dirty="0">
                <a:solidFill>
                  <a:srgbClr val="2F2512"/>
                </a:solidFill>
                <a:latin typeface="Calibri"/>
                <a:cs typeface="Calibri"/>
              </a:rPr>
              <a:t>experience </a:t>
            </a:r>
            <a:r>
              <a:rPr sz="1733" i="1" spc="43" dirty="0">
                <a:solidFill>
                  <a:srgbClr val="2F2512"/>
                </a:solidFill>
                <a:latin typeface="Calibri"/>
                <a:cs typeface="Calibri"/>
              </a:rPr>
              <a:t>of  </a:t>
            </a:r>
            <a:r>
              <a:rPr sz="1733" i="1" spc="53" dirty="0">
                <a:solidFill>
                  <a:srgbClr val="2F2512"/>
                </a:solidFill>
                <a:latin typeface="Calibri"/>
                <a:cs typeface="Calibri"/>
              </a:rPr>
              <a:t>the</a:t>
            </a:r>
            <a:r>
              <a:rPr sz="1733" i="1" spc="117" dirty="0">
                <a:solidFill>
                  <a:srgbClr val="2F2512"/>
                </a:solidFill>
                <a:latin typeface="Calibri"/>
                <a:cs typeface="Calibri"/>
              </a:rPr>
              <a:t> </a:t>
            </a:r>
            <a:r>
              <a:rPr sz="1733" i="1" spc="73" dirty="0">
                <a:solidFill>
                  <a:srgbClr val="2F2512"/>
                </a:solidFill>
                <a:latin typeface="Calibri"/>
                <a:cs typeface="Calibri"/>
              </a:rPr>
              <a:t>Covid-pandemic,</a:t>
            </a:r>
            <a:r>
              <a:rPr sz="1733" i="1" spc="120" dirty="0">
                <a:solidFill>
                  <a:srgbClr val="2F2512"/>
                </a:solidFill>
                <a:latin typeface="Calibri"/>
                <a:cs typeface="Calibri"/>
              </a:rPr>
              <a:t> </a:t>
            </a:r>
            <a:r>
              <a:rPr sz="1733" i="1" spc="43" dirty="0">
                <a:solidFill>
                  <a:srgbClr val="2F2512"/>
                </a:solidFill>
                <a:latin typeface="Calibri"/>
                <a:cs typeface="Calibri"/>
              </a:rPr>
              <a:t>for</a:t>
            </a:r>
            <a:r>
              <a:rPr sz="1733" i="1" spc="117" dirty="0">
                <a:solidFill>
                  <a:srgbClr val="2F2512"/>
                </a:solidFill>
                <a:latin typeface="Calibri"/>
                <a:cs typeface="Calibri"/>
              </a:rPr>
              <a:t> </a:t>
            </a:r>
            <a:r>
              <a:rPr sz="1733" i="1" spc="57" dirty="0">
                <a:solidFill>
                  <a:srgbClr val="2F2512"/>
                </a:solidFill>
                <a:latin typeface="Calibri"/>
                <a:cs typeface="Calibri"/>
              </a:rPr>
              <a:t>re-setting</a:t>
            </a:r>
            <a:r>
              <a:rPr sz="1733" i="1" spc="120" dirty="0">
                <a:solidFill>
                  <a:srgbClr val="2F2512"/>
                </a:solidFill>
                <a:latin typeface="Calibri"/>
                <a:cs typeface="Calibri"/>
              </a:rPr>
              <a:t> </a:t>
            </a:r>
            <a:r>
              <a:rPr sz="1733" i="1" spc="43" dirty="0">
                <a:solidFill>
                  <a:srgbClr val="2F2512"/>
                </a:solidFill>
                <a:latin typeface="Calibri"/>
                <a:cs typeface="Calibri"/>
              </a:rPr>
              <a:t>our</a:t>
            </a:r>
            <a:r>
              <a:rPr sz="1733" i="1" spc="117" dirty="0">
                <a:solidFill>
                  <a:srgbClr val="2F2512"/>
                </a:solidFill>
                <a:latin typeface="Calibri"/>
                <a:cs typeface="Calibri"/>
              </a:rPr>
              <a:t> </a:t>
            </a:r>
            <a:r>
              <a:rPr sz="1733" i="1" spc="47" dirty="0">
                <a:solidFill>
                  <a:srgbClr val="2F2512"/>
                </a:solidFill>
                <a:latin typeface="Calibri"/>
                <a:cs typeface="Calibri"/>
              </a:rPr>
              <a:t>priorities,</a:t>
            </a:r>
            <a:r>
              <a:rPr sz="1733" i="1" spc="120" dirty="0">
                <a:solidFill>
                  <a:srgbClr val="2F2512"/>
                </a:solidFill>
                <a:latin typeface="Calibri"/>
                <a:cs typeface="Calibri"/>
              </a:rPr>
              <a:t> </a:t>
            </a:r>
            <a:r>
              <a:rPr sz="1733" i="1" spc="47" dirty="0">
                <a:solidFill>
                  <a:srgbClr val="2F2512"/>
                </a:solidFill>
                <a:latin typeface="Calibri"/>
                <a:cs typeface="Calibri"/>
              </a:rPr>
              <a:t>and</a:t>
            </a:r>
            <a:r>
              <a:rPr sz="1733" i="1" spc="117" dirty="0">
                <a:solidFill>
                  <a:srgbClr val="2F2512"/>
                </a:solidFill>
                <a:latin typeface="Calibri"/>
                <a:cs typeface="Calibri"/>
              </a:rPr>
              <a:t> </a:t>
            </a:r>
            <a:r>
              <a:rPr sz="1733" i="1" spc="50" dirty="0">
                <a:solidFill>
                  <a:srgbClr val="2F2512"/>
                </a:solidFill>
                <a:latin typeface="Calibri"/>
                <a:cs typeface="Calibri"/>
              </a:rPr>
              <a:t>stimulating</a:t>
            </a:r>
            <a:r>
              <a:rPr sz="1733" i="1" spc="120" dirty="0">
                <a:solidFill>
                  <a:srgbClr val="2F2512"/>
                </a:solidFill>
                <a:latin typeface="Calibri"/>
                <a:cs typeface="Calibri"/>
              </a:rPr>
              <a:t> </a:t>
            </a:r>
            <a:r>
              <a:rPr sz="1733" i="1" spc="63" dirty="0">
                <a:solidFill>
                  <a:srgbClr val="2F2512"/>
                </a:solidFill>
                <a:latin typeface="Calibri"/>
                <a:cs typeface="Calibri"/>
              </a:rPr>
              <a:t>action</a:t>
            </a:r>
            <a:r>
              <a:rPr sz="1733" i="1" spc="117" dirty="0">
                <a:solidFill>
                  <a:srgbClr val="2F2512"/>
                </a:solidFill>
                <a:latin typeface="Calibri"/>
                <a:cs typeface="Calibri"/>
              </a:rPr>
              <a:t> </a:t>
            </a:r>
            <a:r>
              <a:rPr sz="1733" i="1" spc="47" dirty="0">
                <a:solidFill>
                  <a:srgbClr val="2F2512"/>
                </a:solidFill>
                <a:latin typeface="Calibri"/>
                <a:cs typeface="Calibri"/>
              </a:rPr>
              <a:t>and</a:t>
            </a:r>
            <a:r>
              <a:rPr sz="1733" i="1" spc="120" dirty="0">
                <a:solidFill>
                  <a:srgbClr val="2F2512"/>
                </a:solidFill>
                <a:latin typeface="Calibri"/>
                <a:cs typeface="Calibri"/>
              </a:rPr>
              <a:t> </a:t>
            </a:r>
            <a:r>
              <a:rPr sz="1733" i="1" spc="47" dirty="0">
                <a:solidFill>
                  <a:srgbClr val="2F2512"/>
                </a:solidFill>
                <a:latin typeface="Calibri"/>
                <a:cs typeface="Calibri"/>
              </a:rPr>
              <a:t>change.</a:t>
            </a:r>
            <a:endParaRPr sz="1733">
              <a:latin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1999" cy="6857999"/>
          </a:xfrm>
          <a:prstGeom prst="rect">
            <a:avLst/>
          </a:prstGeom>
          <a:blipFill>
            <a:blip r:embed="rId2" cstate="print"/>
            <a:stretch>
              <a:fillRect/>
            </a:stretch>
          </a:blipFill>
        </p:spPr>
        <p:txBody>
          <a:bodyPr wrap="square" lIns="0" tIns="0" rIns="0" bIns="0" rtlCol="0"/>
          <a:lstStyle/>
          <a:p>
            <a:endParaRPr sz="1200"/>
          </a:p>
        </p:txBody>
      </p:sp>
      <p:sp>
        <p:nvSpPr>
          <p:cNvPr id="3" name="object 3"/>
          <p:cNvSpPr txBox="1"/>
          <p:nvPr/>
        </p:nvSpPr>
        <p:spPr>
          <a:xfrm>
            <a:off x="409222" y="1676392"/>
            <a:ext cx="6242897" cy="3453916"/>
          </a:xfrm>
          <a:prstGeom prst="rect">
            <a:avLst/>
          </a:prstGeom>
        </p:spPr>
        <p:txBody>
          <a:bodyPr vert="horz" wrap="square" lIns="0" tIns="8467" rIns="0" bIns="0" rtlCol="0">
            <a:spAutoFit/>
          </a:bodyPr>
          <a:lstStyle/>
          <a:p>
            <a:pPr marL="8467" marR="3387">
              <a:lnSpc>
                <a:spcPct val="107100"/>
              </a:lnSpc>
              <a:spcBef>
                <a:spcPts val="67"/>
              </a:spcBef>
            </a:pPr>
            <a:r>
              <a:rPr sz="2333" spc="-3" dirty="0">
                <a:latin typeface="Arial"/>
                <a:cs typeface="Arial"/>
              </a:rPr>
              <a:t>Lent, of course, means springtime. The new life  is beginning to break through the soil all around  us. May we, after all these months, prepare to  celebrate the new life of</a:t>
            </a:r>
            <a:r>
              <a:rPr sz="2333" spc="-13" dirty="0">
                <a:latin typeface="Arial"/>
                <a:cs typeface="Arial"/>
              </a:rPr>
              <a:t> </a:t>
            </a:r>
            <a:r>
              <a:rPr sz="2333" spc="-3" dirty="0">
                <a:latin typeface="Arial"/>
                <a:cs typeface="Arial"/>
              </a:rPr>
              <a:t>Easter.</a:t>
            </a:r>
            <a:endParaRPr sz="2333">
              <a:latin typeface="Arial"/>
              <a:cs typeface="Arial"/>
            </a:endParaRPr>
          </a:p>
          <a:p>
            <a:pPr>
              <a:spcBef>
                <a:spcPts val="10"/>
              </a:spcBef>
            </a:pPr>
            <a:endParaRPr sz="2600">
              <a:latin typeface="Arial"/>
              <a:cs typeface="Arial"/>
            </a:endParaRPr>
          </a:p>
          <a:p>
            <a:pPr marL="8467" marR="5504">
              <a:lnSpc>
                <a:spcPct val="107100"/>
              </a:lnSpc>
              <a:spcBef>
                <a:spcPts val="3"/>
              </a:spcBef>
            </a:pPr>
            <a:r>
              <a:rPr sz="2333" spc="-3" dirty="0">
                <a:latin typeface="Arial"/>
                <a:cs typeface="Arial"/>
              </a:rPr>
              <a:t>This Lent take the opportunity to consider  </a:t>
            </a:r>
            <a:r>
              <a:rPr sz="2333" b="1" spc="-3" dirty="0">
                <a:latin typeface="Arial"/>
                <a:cs typeface="Arial"/>
              </a:rPr>
              <a:t>Prayer, Fasting and Almsgiving </a:t>
            </a:r>
            <a:r>
              <a:rPr sz="2333" spc="-3" dirty="0">
                <a:latin typeface="Arial"/>
                <a:cs typeface="Arial"/>
              </a:rPr>
              <a:t>in </a:t>
            </a:r>
            <a:r>
              <a:rPr sz="2333" dirty="0">
                <a:latin typeface="Arial"/>
                <a:cs typeface="Arial"/>
              </a:rPr>
              <a:t>a </a:t>
            </a:r>
            <a:r>
              <a:rPr sz="2333" spc="-3" dirty="0">
                <a:latin typeface="Arial"/>
                <a:cs typeface="Arial"/>
              </a:rPr>
              <a:t>new way  and give time to the challenges that these  present to each one of</a:t>
            </a:r>
            <a:r>
              <a:rPr sz="2333" spc="-10" dirty="0">
                <a:latin typeface="Arial"/>
                <a:cs typeface="Arial"/>
              </a:rPr>
              <a:t> </a:t>
            </a:r>
            <a:r>
              <a:rPr sz="2333" spc="-3" dirty="0">
                <a:latin typeface="Arial"/>
                <a:cs typeface="Arial"/>
              </a:rPr>
              <a:t>us.</a:t>
            </a:r>
            <a:endParaRPr sz="2333">
              <a:latin typeface="Arial"/>
              <a:cs typeface="Arial"/>
            </a:endParaRPr>
          </a:p>
        </p:txBody>
      </p:sp>
      <p:sp>
        <p:nvSpPr>
          <p:cNvPr id="5" name="object 5"/>
          <p:cNvSpPr/>
          <p:nvPr/>
        </p:nvSpPr>
        <p:spPr>
          <a:xfrm>
            <a:off x="9828676" y="84582"/>
            <a:ext cx="2044699" cy="1200149"/>
          </a:xfrm>
          <a:prstGeom prst="rect">
            <a:avLst/>
          </a:prstGeom>
          <a:blipFill>
            <a:blip r:embed="rId3" cstate="print"/>
            <a:stretch>
              <a:fillRect/>
            </a:stretch>
          </a:blipFill>
        </p:spPr>
        <p:txBody>
          <a:bodyPr wrap="square" lIns="0" tIns="0" rIns="0" bIns="0" rtlCol="0"/>
          <a:lstStyle/>
          <a:p>
            <a:endParaRPr sz="1200"/>
          </a:p>
        </p:txBody>
      </p:sp>
      <p:sp>
        <p:nvSpPr>
          <p:cNvPr id="6" name="TextBox 5">
            <a:extLst>
              <a:ext uri="{FF2B5EF4-FFF2-40B4-BE49-F238E27FC236}">
                <a16:creationId xmlns:a16="http://schemas.microsoft.com/office/drawing/2014/main" id="{1BF50291-FAA8-1653-F93E-B0DA5CA2AF88}"/>
              </a:ext>
            </a:extLst>
          </p:cNvPr>
          <p:cNvSpPr txBox="1"/>
          <p:nvPr/>
        </p:nvSpPr>
        <p:spPr>
          <a:xfrm>
            <a:off x="364887" y="684656"/>
            <a:ext cx="3797018" cy="707886"/>
          </a:xfrm>
          <a:prstGeom prst="rect">
            <a:avLst/>
          </a:prstGeom>
          <a:noFill/>
        </p:spPr>
        <p:txBody>
          <a:bodyPr wrap="square" rtlCol="0">
            <a:spAutoFit/>
          </a:bodyPr>
          <a:lstStyle/>
          <a:p>
            <a:r>
              <a:rPr lang="en-IE" sz="4000" b="1" dirty="0">
                <a:latin typeface="Gaelic" pitchFamily="2" charset="0"/>
              </a:rPr>
              <a:t>LENT 2023</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8E9759-B329-4BB4-8E9F-720089465CD5}"/>
              </a:ext>
            </a:extLst>
          </p:cNvPr>
          <p:cNvPicPr>
            <a:picLocks noChangeAspect="1"/>
          </p:cNvPicPr>
          <p:nvPr/>
        </p:nvPicPr>
        <p:blipFill>
          <a:blip r:embed="rId2"/>
          <a:stretch>
            <a:fillRect/>
          </a:stretch>
        </p:blipFill>
        <p:spPr>
          <a:xfrm>
            <a:off x="-101600" y="-48265"/>
            <a:ext cx="12309177" cy="6906265"/>
          </a:xfrm>
          <a:prstGeom prst="rect">
            <a:avLst/>
          </a:prstGeom>
        </p:spPr>
      </p:pic>
    </p:spTree>
    <p:extLst>
      <p:ext uri="{BB962C8B-B14F-4D97-AF65-F5344CB8AC3E}">
        <p14:creationId xmlns:p14="http://schemas.microsoft.com/office/powerpoint/2010/main" val="2474817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 y="1"/>
            <a:ext cx="12191999" cy="6857999"/>
          </a:xfrm>
          <a:prstGeom prst="rect">
            <a:avLst/>
          </a:prstGeom>
          <a:blipFill>
            <a:blip r:embed="rId2" cstate="print"/>
            <a:stretch>
              <a:fillRect/>
            </a:stretch>
          </a:blipFill>
        </p:spPr>
        <p:txBody>
          <a:bodyPr wrap="square" lIns="0" tIns="0" rIns="0" bIns="0" rtlCol="0"/>
          <a:lstStyle/>
          <a:p>
            <a:endParaRPr sz="1200"/>
          </a:p>
        </p:txBody>
      </p:sp>
      <p:sp>
        <p:nvSpPr>
          <p:cNvPr id="5" name="object 5"/>
          <p:cNvSpPr/>
          <p:nvPr/>
        </p:nvSpPr>
        <p:spPr>
          <a:xfrm>
            <a:off x="9828676" y="84582"/>
            <a:ext cx="2044699" cy="1200149"/>
          </a:xfrm>
          <a:prstGeom prst="rect">
            <a:avLst/>
          </a:prstGeom>
          <a:blipFill>
            <a:blip r:embed="rId3" cstate="print"/>
            <a:stretch>
              <a:fillRect/>
            </a:stretch>
          </a:blipFill>
        </p:spPr>
        <p:txBody>
          <a:bodyPr wrap="square" lIns="0" tIns="0" rIns="0" bIns="0" rtlCol="0"/>
          <a:lstStyle/>
          <a:p>
            <a:endParaRPr sz="1200"/>
          </a:p>
        </p:txBody>
      </p:sp>
      <p:sp>
        <p:nvSpPr>
          <p:cNvPr id="6" name="object 3">
            <a:extLst>
              <a:ext uri="{FF2B5EF4-FFF2-40B4-BE49-F238E27FC236}">
                <a16:creationId xmlns:a16="http://schemas.microsoft.com/office/drawing/2014/main" id="{027BF0E0-9FD1-0B9D-9149-87B61D499518}"/>
              </a:ext>
            </a:extLst>
          </p:cNvPr>
          <p:cNvSpPr txBox="1">
            <a:spLocks/>
          </p:cNvSpPr>
          <p:nvPr/>
        </p:nvSpPr>
        <p:spPr>
          <a:xfrm>
            <a:off x="677334" y="544063"/>
            <a:ext cx="2448252" cy="685658"/>
          </a:xfrm>
          <a:prstGeom prst="rect">
            <a:avLst/>
          </a:prstGeom>
        </p:spPr>
        <p:txBody>
          <a:bodyPr vert="horz" wrap="square" lIns="0" tIns="8467"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8467">
              <a:lnSpc>
                <a:spcPct val="100000"/>
              </a:lnSpc>
              <a:spcBef>
                <a:spcPts val="67"/>
              </a:spcBef>
            </a:pPr>
            <a:r>
              <a:rPr lang="en-IE" b="1" spc="167" dirty="0"/>
              <a:t>M</a:t>
            </a:r>
            <a:r>
              <a:rPr lang="en-IE" b="1" spc="3" dirty="0"/>
              <a:t>o</a:t>
            </a:r>
            <a:r>
              <a:rPr lang="en-IE" b="1" spc="53" dirty="0"/>
              <a:t>n</a:t>
            </a:r>
            <a:r>
              <a:rPr lang="en-IE" b="1" spc="7" dirty="0"/>
              <a:t>d</a:t>
            </a:r>
            <a:r>
              <a:rPr lang="en-IE" b="1" spc="13" dirty="0"/>
              <a:t>a</a:t>
            </a:r>
            <a:r>
              <a:rPr lang="en-IE" b="1" spc="-27" dirty="0"/>
              <a:t>y</a:t>
            </a:r>
          </a:p>
        </p:txBody>
      </p:sp>
      <p:sp>
        <p:nvSpPr>
          <p:cNvPr id="7" name="object 4">
            <a:extLst>
              <a:ext uri="{FF2B5EF4-FFF2-40B4-BE49-F238E27FC236}">
                <a16:creationId xmlns:a16="http://schemas.microsoft.com/office/drawing/2014/main" id="{C2D5FD28-1A38-72CB-34D0-2DB30D049100}"/>
              </a:ext>
            </a:extLst>
          </p:cNvPr>
          <p:cNvSpPr txBox="1"/>
          <p:nvPr/>
        </p:nvSpPr>
        <p:spPr>
          <a:xfrm>
            <a:off x="677334" y="1435007"/>
            <a:ext cx="5963497" cy="2213363"/>
          </a:xfrm>
          <a:prstGeom prst="rect">
            <a:avLst/>
          </a:prstGeom>
        </p:spPr>
        <p:txBody>
          <a:bodyPr vert="horz" wrap="square" lIns="0" tIns="121920" rIns="0" bIns="0" rtlCol="0">
            <a:spAutoFit/>
          </a:bodyPr>
          <a:lstStyle/>
          <a:p>
            <a:pPr marL="13124">
              <a:spcBef>
                <a:spcPts val="960"/>
              </a:spcBef>
            </a:pPr>
            <a:r>
              <a:rPr sz="2400" b="1" spc="63" dirty="0">
                <a:latin typeface="Arial"/>
                <a:cs typeface="Arial"/>
              </a:rPr>
              <a:t>Complaining</a:t>
            </a:r>
            <a:endParaRPr sz="2400" dirty="0">
              <a:latin typeface="Arial"/>
              <a:cs typeface="Arial"/>
            </a:endParaRPr>
          </a:p>
          <a:p>
            <a:pPr marL="8467" marR="3387">
              <a:lnSpc>
                <a:spcPct val="107800"/>
              </a:lnSpc>
              <a:spcBef>
                <a:spcPts val="717"/>
              </a:spcBef>
              <a:tabLst>
                <a:tab pos="2955014" algn="l"/>
              </a:tabLst>
            </a:pPr>
            <a:r>
              <a:rPr sz="2500" spc="3" dirty="0">
                <a:latin typeface="Arial"/>
                <a:cs typeface="Arial"/>
              </a:rPr>
              <a:t>For many of us, complaining is something  </a:t>
            </a:r>
            <a:r>
              <a:rPr sz="2500" spc="7" dirty="0">
                <a:latin typeface="Arial"/>
                <a:cs typeface="Arial"/>
              </a:rPr>
              <a:t>we </a:t>
            </a:r>
            <a:r>
              <a:rPr sz="2500" spc="3" dirty="0">
                <a:latin typeface="Arial"/>
                <a:cs typeface="Arial"/>
              </a:rPr>
              <a:t>view as </a:t>
            </a:r>
            <a:r>
              <a:rPr sz="2500" spc="7" dirty="0">
                <a:latin typeface="Arial"/>
                <a:cs typeface="Arial"/>
              </a:rPr>
              <a:t>a </a:t>
            </a:r>
            <a:r>
              <a:rPr sz="2500" spc="3" dirty="0">
                <a:latin typeface="Arial"/>
                <a:cs typeface="Arial"/>
              </a:rPr>
              <a:t>basic </a:t>
            </a:r>
            <a:r>
              <a:rPr sz="2500" dirty="0">
                <a:latin typeface="Arial"/>
                <a:cs typeface="Arial"/>
              </a:rPr>
              <a:t>right, </a:t>
            </a:r>
            <a:r>
              <a:rPr sz="2500" spc="3" dirty="0">
                <a:latin typeface="Arial"/>
                <a:cs typeface="Arial"/>
              </a:rPr>
              <a:t>rather than  something</a:t>
            </a:r>
            <a:r>
              <a:rPr sz="2500" spc="7" dirty="0">
                <a:latin typeface="Arial"/>
                <a:cs typeface="Arial"/>
              </a:rPr>
              <a:t> </a:t>
            </a:r>
            <a:r>
              <a:rPr sz="2500" spc="3" dirty="0">
                <a:latin typeface="Arial"/>
                <a:cs typeface="Arial"/>
              </a:rPr>
              <a:t>to</a:t>
            </a:r>
            <a:r>
              <a:rPr sz="2500" spc="7" dirty="0">
                <a:latin typeface="Arial"/>
                <a:cs typeface="Arial"/>
              </a:rPr>
              <a:t> </a:t>
            </a:r>
            <a:r>
              <a:rPr sz="2500" spc="3" dirty="0">
                <a:latin typeface="Arial"/>
                <a:cs typeface="Arial"/>
              </a:rPr>
              <a:t>avoid.	Reflect on your </a:t>
            </a:r>
            <a:r>
              <a:rPr sz="2500" dirty="0">
                <a:latin typeface="Arial"/>
                <a:cs typeface="Arial"/>
              </a:rPr>
              <a:t>life </a:t>
            </a:r>
            <a:r>
              <a:rPr sz="2500" spc="3" dirty="0">
                <a:latin typeface="Arial"/>
                <a:cs typeface="Arial"/>
              </a:rPr>
              <a:t>to  see </a:t>
            </a:r>
            <a:r>
              <a:rPr sz="2500" dirty="0">
                <a:latin typeface="Arial"/>
                <a:cs typeface="Arial"/>
              </a:rPr>
              <a:t>if this </a:t>
            </a:r>
            <a:r>
              <a:rPr sz="2500" spc="3" dirty="0">
                <a:latin typeface="Arial"/>
                <a:cs typeface="Arial"/>
              </a:rPr>
              <a:t>is true for you.</a:t>
            </a:r>
            <a:endParaRPr sz="2500" dirty="0">
              <a:latin typeface="Arial"/>
              <a:cs typeface="Arial"/>
            </a:endParaRPr>
          </a:p>
        </p:txBody>
      </p:sp>
      <p:sp>
        <p:nvSpPr>
          <p:cNvPr id="8" name="object 2">
            <a:extLst>
              <a:ext uri="{FF2B5EF4-FFF2-40B4-BE49-F238E27FC236}">
                <a16:creationId xmlns:a16="http://schemas.microsoft.com/office/drawing/2014/main" id="{96BA3E19-2B0D-473D-AE61-23CF2AEE6C87}"/>
              </a:ext>
            </a:extLst>
          </p:cNvPr>
          <p:cNvSpPr txBox="1"/>
          <p:nvPr/>
        </p:nvSpPr>
        <p:spPr>
          <a:xfrm>
            <a:off x="677334" y="4058943"/>
            <a:ext cx="5890683" cy="1223775"/>
          </a:xfrm>
          <a:prstGeom prst="rect">
            <a:avLst/>
          </a:prstGeom>
        </p:spPr>
        <p:txBody>
          <a:bodyPr vert="horz" wrap="square" lIns="0" tIns="8043" rIns="0" bIns="0" rtlCol="0">
            <a:spAutoFit/>
          </a:bodyPr>
          <a:lstStyle/>
          <a:p>
            <a:pPr marL="8467" marR="3387">
              <a:lnSpc>
                <a:spcPct val="107800"/>
              </a:lnSpc>
              <a:spcBef>
                <a:spcPts val="63"/>
              </a:spcBef>
            </a:pPr>
            <a:r>
              <a:rPr sz="2500" b="1" i="1" spc="3" dirty="0">
                <a:latin typeface="Arial"/>
                <a:cs typeface="Arial"/>
              </a:rPr>
              <a:t>Perhaps then consider this Lent as the  perfect opportunity to intentionally  choose gratitude over</a:t>
            </a:r>
            <a:r>
              <a:rPr sz="2500" b="1" i="1" spc="-3" dirty="0">
                <a:latin typeface="Arial"/>
                <a:cs typeface="Arial"/>
              </a:rPr>
              <a:t> </a:t>
            </a:r>
            <a:r>
              <a:rPr sz="2500" b="1" i="1" spc="3" dirty="0">
                <a:latin typeface="Arial"/>
                <a:cs typeface="Arial"/>
              </a:rPr>
              <a:t>grumbling!</a:t>
            </a:r>
            <a:endParaRPr sz="2500" dirty="0">
              <a:latin typeface="Arial"/>
              <a:cs typeface="Arial"/>
            </a:endParaRPr>
          </a:p>
        </p:txBody>
      </p:sp>
      <p:sp>
        <p:nvSpPr>
          <p:cNvPr id="9" name="object 5">
            <a:extLst>
              <a:ext uri="{FF2B5EF4-FFF2-40B4-BE49-F238E27FC236}">
                <a16:creationId xmlns:a16="http://schemas.microsoft.com/office/drawing/2014/main" id="{8530FBE9-D86E-B399-B218-812BC5A0AB7B}"/>
              </a:ext>
            </a:extLst>
          </p:cNvPr>
          <p:cNvSpPr txBox="1"/>
          <p:nvPr/>
        </p:nvSpPr>
        <p:spPr>
          <a:xfrm>
            <a:off x="9695955" y="3165557"/>
            <a:ext cx="1943523" cy="1321302"/>
          </a:xfrm>
          <a:prstGeom prst="rect">
            <a:avLst/>
          </a:prstGeom>
        </p:spPr>
        <p:txBody>
          <a:bodyPr vert="horz" wrap="square" lIns="0" tIns="38523" rIns="0" bIns="0" rtlCol="0">
            <a:spAutoFit/>
          </a:bodyPr>
          <a:lstStyle/>
          <a:p>
            <a:pPr marL="8044" marR="3387" algn="ctr">
              <a:lnSpc>
                <a:spcPts val="1953"/>
              </a:lnSpc>
              <a:spcBef>
                <a:spcPts val="303"/>
              </a:spcBef>
            </a:pPr>
            <a:r>
              <a:rPr b="1" spc="47" dirty="0">
                <a:solidFill>
                  <a:srgbClr val="282020"/>
                </a:solidFill>
                <a:latin typeface="Arial"/>
                <a:cs typeface="Arial"/>
              </a:rPr>
              <a:t>Philippians </a:t>
            </a:r>
            <a:r>
              <a:rPr b="1" spc="40" dirty="0">
                <a:solidFill>
                  <a:srgbClr val="282020"/>
                </a:solidFill>
                <a:latin typeface="Arial"/>
                <a:cs typeface="Arial"/>
              </a:rPr>
              <a:t>2:14:  </a:t>
            </a:r>
            <a:r>
              <a:rPr b="1" spc="33" dirty="0">
                <a:solidFill>
                  <a:srgbClr val="282020"/>
                </a:solidFill>
                <a:latin typeface="Arial"/>
                <a:cs typeface="Arial"/>
              </a:rPr>
              <a:t>“Do </a:t>
            </a:r>
            <a:r>
              <a:rPr b="1" spc="47" dirty="0">
                <a:solidFill>
                  <a:srgbClr val="282020"/>
                </a:solidFill>
                <a:latin typeface="Arial"/>
                <a:cs typeface="Arial"/>
              </a:rPr>
              <a:t>everything  </a:t>
            </a:r>
            <a:r>
              <a:rPr b="1" spc="43" dirty="0">
                <a:solidFill>
                  <a:srgbClr val="282020"/>
                </a:solidFill>
                <a:latin typeface="Arial"/>
                <a:cs typeface="Arial"/>
              </a:rPr>
              <a:t>without  </a:t>
            </a:r>
            <a:r>
              <a:rPr b="1" spc="47" dirty="0">
                <a:solidFill>
                  <a:srgbClr val="282020"/>
                </a:solidFill>
                <a:latin typeface="Arial"/>
                <a:cs typeface="Arial"/>
              </a:rPr>
              <a:t>complaining </a:t>
            </a:r>
            <a:r>
              <a:rPr b="1" spc="27" dirty="0">
                <a:solidFill>
                  <a:srgbClr val="282020"/>
                </a:solidFill>
                <a:latin typeface="Arial"/>
                <a:cs typeface="Arial"/>
              </a:rPr>
              <a:t>or  </a:t>
            </a:r>
            <a:r>
              <a:rPr b="1" spc="47" dirty="0">
                <a:solidFill>
                  <a:srgbClr val="282020"/>
                </a:solidFill>
                <a:latin typeface="Arial"/>
                <a:cs typeface="Arial"/>
              </a:rPr>
              <a:t>arguing.”</a:t>
            </a:r>
            <a:endParaRPr dirty="0">
              <a:latin typeface="Arial"/>
              <a:cs typeface="Arial"/>
            </a:endParaRPr>
          </a:p>
        </p:txBody>
      </p:sp>
    </p:spTree>
    <p:extLst>
      <p:ext uri="{BB962C8B-B14F-4D97-AF65-F5344CB8AC3E}">
        <p14:creationId xmlns:p14="http://schemas.microsoft.com/office/powerpoint/2010/main" val="3373058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89E7E88-9816-6135-D754-33190295EBB8}"/>
              </a:ext>
            </a:extLst>
          </p:cNvPr>
          <p:cNvSpPr/>
          <p:nvPr/>
        </p:nvSpPr>
        <p:spPr>
          <a:xfrm>
            <a:off x="0" y="0"/>
            <a:ext cx="12191999" cy="6857999"/>
          </a:xfrm>
          <a:prstGeom prst="rect">
            <a:avLst/>
          </a:prstGeom>
          <a:blipFill>
            <a:blip r:embed="rId2" cstate="print"/>
            <a:stretch>
              <a:fillRect/>
            </a:stretch>
          </a:blipFill>
        </p:spPr>
        <p:txBody>
          <a:bodyPr wrap="square" lIns="0" tIns="0" rIns="0" bIns="0" rtlCol="0"/>
          <a:lstStyle/>
          <a:p>
            <a:endParaRPr sz="1200"/>
          </a:p>
        </p:txBody>
      </p:sp>
      <p:sp>
        <p:nvSpPr>
          <p:cNvPr id="2" name="object 2"/>
          <p:cNvSpPr txBox="1">
            <a:spLocks noGrp="1"/>
          </p:cNvSpPr>
          <p:nvPr>
            <p:ph type="title"/>
          </p:nvPr>
        </p:nvSpPr>
        <p:spPr>
          <a:xfrm>
            <a:off x="359540" y="544867"/>
            <a:ext cx="1835150" cy="685658"/>
          </a:xfrm>
          <a:prstGeom prst="rect">
            <a:avLst/>
          </a:prstGeom>
        </p:spPr>
        <p:txBody>
          <a:bodyPr vert="horz" wrap="square" lIns="0" tIns="8467" rIns="0" bIns="0" rtlCol="0" anchor="ctr">
            <a:spAutoFit/>
          </a:bodyPr>
          <a:lstStyle/>
          <a:p>
            <a:pPr marL="8467">
              <a:lnSpc>
                <a:spcPct val="100000"/>
              </a:lnSpc>
              <a:spcBef>
                <a:spcPts val="67"/>
              </a:spcBef>
            </a:pPr>
            <a:r>
              <a:rPr b="1" spc="-120" dirty="0"/>
              <a:t>T</a:t>
            </a:r>
            <a:r>
              <a:rPr b="1" spc="53" dirty="0"/>
              <a:t>u</a:t>
            </a:r>
            <a:r>
              <a:rPr b="1" spc="-17" dirty="0"/>
              <a:t>e</a:t>
            </a:r>
            <a:r>
              <a:rPr b="1" spc="-67" dirty="0"/>
              <a:t>s</a:t>
            </a:r>
            <a:r>
              <a:rPr b="1" spc="7" dirty="0"/>
              <a:t>d</a:t>
            </a:r>
            <a:r>
              <a:rPr b="1" spc="13" dirty="0"/>
              <a:t>a</a:t>
            </a:r>
            <a:r>
              <a:rPr b="1" spc="-27" dirty="0"/>
              <a:t>y</a:t>
            </a:r>
          </a:p>
        </p:txBody>
      </p:sp>
      <p:sp>
        <p:nvSpPr>
          <p:cNvPr id="3" name="object 3"/>
          <p:cNvSpPr txBox="1"/>
          <p:nvPr/>
        </p:nvSpPr>
        <p:spPr>
          <a:xfrm>
            <a:off x="425503" y="1152940"/>
            <a:ext cx="6428740" cy="4707806"/>
          </a:xfrm>
          <a:prstGeom prst="rect">
            <a:avLst/>
          </a:prstGeom>
        </p:spPr>
        <p:txBody>
          <a:bodyPr vert="horz" wrap="square" lIns="0" tIns="151553" rIns="0" bIns="0" rtlCol="0">
            <a:spAutoFit/>
          </a:bodyPr>
          <a:lstStyle/>
          <a:p>
            <a:pPr>
              <a:spcBef>
                <a:spcPts val="1193"/>
              </a:spcBef>
            </a:pPr>
            <a:r>
              <a:rPr sz="2400" b="1" spc="60" dirty="0">
                <a:latin typeface="Arial"/>
                <a:cs typeface="Arial"/>
              </a:rPr>
              <a:t>Gossiping</a:t>
            </a:r>
            <a:endParaRPr sz="2400" dirty="0">
              <a:latin typeface="Arial"/>
              <a:cs typeface="Arial"/>
            </a:endParaRPr>
          </a:p>
          <a:p>
            <a:pPr marL="8467" marR="3387">
              <a:lnSpc>
                <a:spcPct val="108000"/>
              </a:lnSpc>
              <a:spcBef>
                <a:spcPts val="937"/>
              </a:spcBef>
            </a:pPr>
            <a:r>
              <a:rPr sz="2467" dirty="0">
                <a:latin typeface="Arial"/>
                <a:cs typeface="Arial"/>
              </a:rPr>
              <a:t>It’s </a:t>
            </a:r>
            <a:r>
              <a:rPr sz="2467" spc="3" dirty="0">
                <a:latin typeface="Arial"/>
                <a:cs typeface="Arial"/>
              </a:rPr>
              <a:t>incredibly easy to </a:t>
            </a:r>
            <a:r>
              <a:rPr sz="2467" dirty="0">
                <a:latin typeface="Arial"/>
                <a:cs typeface="Arial"/>
              </a:rPr>
              <a:t>talk </a:t>
            </a:r>
            <a:r>
              <a:rPr sz="2467" spc="3" dirty="0">
                <a:latin typeface="Arial"/>
                <a:cs typeface="Arial"/>
              </a:rPr>
              <a:t>about someone</a:t>
            </a:r>
            <a:r>
              <a:rPr sz="2467" spc="-40" dirty="0">
                <a:latin typeface="Arial"/>
                <a:cs typeface="Arial"/>
              </a:rPr>
              <a:t> </a:t>
            </a:r>
            <a:r>
              <a:rPr sz="2467" spc="3" dirty="0">
                <a:latin typeface="Arial"/>
                <a:cs typeface="Arial"/>
              </a:rPr>
              <a:t>else  and pick apart </a:t>
            </a:r>
            <a:r>
              <a:rPr sz="2467" dirty="0">
                <a:latin typeface="Arial"/>
                <a:cs typeface="Arial"/>
              </a:rPr>
              <a:t>their life </a:t>
            </a:r>
            <a:r>
              <a:rPr sz="2467" spc="3" dirty="0">
                <a:latin typeface="Arial"/>
                <a:cs typeface="Arial"/>
              </a:rPr>
              <a:t>choices. Whether the  subject </a:t>
            </a:r>
            <a:r>
              <a:rPr sz="2467" dirty="0">
                <a:latin typeface="Arial"/>
                <a:cs typeface="Arial"/>
              </a:rPr>
              <a:t>is </a:t>
            </a:r>
            <a:r>
              <a:rPr sz="2467" spc="3" dirty="0">
                <a:latin typeface="Arial"/>
                <a:cs typeface="Arial"/>
              </a:rPr>
              <a:t>someone you know </a:t>
            </a:r>
            <a:r>
              <a:rPr sz="2467" dirty="0">
                <a:latin typeface="Arial"/>
                <a:cs typeface="Arial"/>
              </a:rPr>
              <a:t>really well, </a:t>
            </a:r>
            <a:r>
              <a:rPr sz="2467" spc="3" dirty="0">
                <a:latin typeface="Arial"/>
                <a:cs typeface="Arial"/>
              </a:rPr>
              <a:t>an  acquaintance, or a public </a:t>
            </a:r>
            <a:r>
              <a:rPr sz="2467" dirty="0">
                <a:latin typeface="Arial"/>
                <a:cs typeface="Arial"/>
              </a:rPr>
              <a:t>figure, </a:t>
            </a:r>
            <a:r>
              <a:rPr sz="2467" spc="3" dirty="0">
                <a:latin typeface="Arial"/>
                <a:cs typeface="Arial"/>
              </a:rPr>
              <a:t>vocalizing  doubts about </a:t>
            </a:r>
            <a:r>
              <a:rPr sz="2467" dirty="0">
                <a:latin typeface="Arial"/>
                <a:cs typeface="Arial"/>
              </a:rPr>
              <a:t>their </a:t>
            </a:r>
            <a:r>
              <a:rPr sz="2467" spc="3" dirty="0">
                <a:latin typeface="Arial"/>
                <a:cs typeface="Arial"/>
              </a:rPr>
              <a:t>intentions, disagreements  with a decision they’ve made, or </a:t>
            </a:r>
            <a:r>
              <a:rPr sz="2467" dirty="0">
                <a:latin typeface="Arial"/>
                <a:cs typeface="Arial"/>
              </a:rPr>
              <a:t>plainly  </a:t>
            </a:r>
            <a:r>
              <a:rPr sz="2467" spc="3" dirty="0">
                <a:latin typeface="Arial"/>
                <a:cs typeface="Arial"/>
              </a:rPr>
              <a:t>insulting something they’ve done can </a:t>
            </a:r>
            <a:r>
              <a:rPr sz="2467" dirty="0">
                <a:latin typeface="Arial"/>
                <a:cs typeface="Arial"/>
              </a:rPr>
              <a:t>roll off  </a:t>
            </a:r>
            <a:r>
              <a:rPr sz="2467" spc="3" dirty="0">
                <a:latin typeface="Arial"/>
                <a:cs typeface="Arial"/>
              </a:rPr>
              <a:t>the tongue </a:t>
            </a:r>
            <a:r>
              <a:rPr sz="2467" dirty="0">
                <a:latin typeface="Arial"/>
                <a:cs typeface="Arial"/>
              </a:rPr>
              <a:t>effortlessly. </a:t>
            </a:r>
            <a:r>
              <a:rPr sz="2467" spc="3" dirty="0">
                <a:latin typeface="Arial"/>
                <a:cs typeface="Arial"/>
              </a:rPr>
              <a:t>These 40 days have  the potential to help tame and transform your  tongue </a:t>
            </a:r>
            <a:r>
              <a:rPr sz="2467" dirty="0">
                <a:latin typeface="Arial"/>
                <a:cs typeface="Arial"/>
              </a:rPr>
              <a:t>in </a:t>
            </a:r>
            <a:r>
              <a:rPr sz="2467" spc="3" dirty="0">
                <a:latin typeface="Arial"/>
                <a:cs typeface="Arial"/>
              </a:rPr>
              <a:t>a beautifully </a:t>
            </a:r>
            <a:r>
              <a:rPr sz="2467" dirty="0">
                <a:latin typeface="Arial"/>
                <a:cs typeface="Arial"/>
              </a:rPr>
              <a:t>biblical</a:t>
            </a:r>
            <a:r>
              <a:rPr sz="2467" spc="-17" dirty="0">
                <a:latin typeface="Arial"/>
                <a:cs typeface="Arial"/>
              </a:rPr>
              <a:t> </a:t>
            </a:r>
            <a:r>
              <a:rPr sz="2467" spc="3" dirty="0">
                <a:latin typeface="Arial"/>
                <a:cs typeface="Arial"/>
              </a:rPr>
              <a:t>way!</a:t>
            </a:r>
            <a:endParaRPr sz="2467" dirty="0">
              <a:latin typeface="Arial"/>
              <a:cs typeface="Arial"/>
            </a:endParaRPr>
          </a:p>
        </p:txBody>
      </p:sp>
      <p:sp>
        <p:nvSpPr>
          <p:cNvPr id="4" name="object 4"/>
          <p:cNvSpPr/>
          <p:nvPr/>
        </p:nvSpPr>
        <p:spPr>
          <a:xfrm>
            <a:off x="9670287" y="2818384"/>
            <a:ext cx="2251455" cy="2611119"/>
          </a:xfrm>
          <a:prstGeom prst="rect">
            <a:avLst/>
          </a:prstGeom>
          <a:blipFill>
            <a:blip r:embed="rId3" cstate="print"/>
            <a:stretch>
              <a:fillRect/>
            </a:stretch>
          </a:blipFill>
        </p:spPr>
        <p:txBody>
          <a:bodyPr wrap="square" lIns="0" tIns="0" rIns="0" bIns="0" rtlCol="0"/>
          <a:lstStyle/>
          <a:p>
            <a:endParaRPr sz="1200"/>
          </a:p>
        </p:txBody>
      </p:sp>
      <p:sp>
        <p:nvSpPr>
          <p:cNvPr id="5" name="object 5"/>
          <p:cNvSpPr/>
          <p:nvPr/>
        </p:nvSpPr>
        <p:spPr>
          <a:xfrm>
            <a:off x="9828676" y="84582"/>
            <a:ext cx="2044699" cy="1200149"/>
          </a:xfrm>
          <a:prstGeom prst="rect">
            <a:avLst/>
          </a:prstGeom>
          <a:blipFill>
            <a:blip r:embed="rId4" cstate="print"/>
            <a:stretch>
              <a:fillRect/>
            </a:stretch>
          </a:blipFill>
        </p:spPr>
        <p:txBody>
          <a:bodyPr wrap="square" lIns="0" tIns="0" rIns="0" bIns="0" rtlCol="0"/>
          <a:lstStyle/>
          <a:p>
            <a:endParaRPr sz="12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6FF3B75C-C90C-4FAD-9FCD-DA7604B05921}"/>
              </a:ext>
            </a:extLst>
          </p:cNvPr>
          <p:cNvSpPr/>
          <p:nvPr/>
        </p:nvSpPr>
        <p:spPr>
          <a:xfrm>
            <a:off x="1" y="1"/>
            <a:ext cx="12191999" cy="6857999"/>
          </a:xfrm>
          <a:prstGeom prst="rect">
            <a:avLst/>
          </a:prstGeom>
          <a:blipFill>
            <a:blip r:embed="rId2" cstate="print"/>
            <a:stretch>
              <a:fillRect/>
            </a:stretch>
          </a:blipFill>
        </p:spPr>
        <p:txBody>
          <a:bodyPr wrap="square" lIns="0" tIns="0" rIns="0" bIns="0" rtlCol="0"/>
          <a:lstStyle/>
          <a:p>
            <a:endParaRPr sz="1200"/>
          </a:p>
        </p:txBody>
      </p:sp>
      <p:sp>
        <p:nvSpPr>
          <p:cNvPr id="2" name="object 2"/>
          <p:cNvSpPr txBox="1">
            <a:spLocks noGrp="1"/>
          </p:cNvSpPr>
          <p:nvPr>
            <p:ph type="title"/>
          </p:nvPr>
        </p:nvSpPr>
        <p:spPr>
          <a:xfrm>
            <a:off x="631091" y="599065"/>
            <a:ext cx="3104096" cy="685658"/>
          </a:xfrm>
          <a:prstGeom prst="rect">
            <a:avLst/>
          </a:prstGeom>
        </p:spPr>
        <p:txBody>
          <a:bodyPr vert="horz" wrap="square" lIns="0" tIns="8467" rIns="0" bIns="0" rtlCol="0" anchor="ctr">
            <a:spAutoFit/>
          </a:bodyPr>
          <a:lstStyle/>
          <a:p>
            <a:pPr marL="8467">
              <a:lnSpc>
                <a:spcPct val="100000"/>
              </a:lnSpc>
              <a:spcBef>
                <a:spcPts val="67"/>
              </a:spcBef>
            </a:pPr>
            <a:r>
              <a:rPr b="1" spc="-30" dirty="0"/>
              <a:t>Wednesday</a:t>
            </a:r>
          </a:p>
        </p:txBody>
      </p:sp>
      <p:sp>
        <p:nvSpPr>
          <p:cNvPr id="3" name="object 3"/>
          <p:cNvSpPr/>
          <p:nvPr/>
        </p:nvSpPr>
        <p:spPr>
          <a:xfrm>
            <a:off x="9580880" y="3013456"/>
            <a:ext cx="2255519" cy="1373631"/>
          </a:xfrm>
          <a:prstGeom prst="rect">
            <a:avLst/>
          </a:prstGeom>
          <a:blipFill>
            <a:blip r:embed="rId3" cstate="print"/>
            <a:stretch>
              <a:fillRect/>
            </a:stretch>
          </a:blipFill>
        </p:spPr>
        <p:txBody>
          <a:bodyPr wrap="square" lIns="0" tIns="0" rIns="0" bIns="0" rtlCol="0"/>
          <a:lstStyle/>
          <a:p>
            <a:endParaRPr sz="1200"/>
          </a:p>
        </p:txBody>
      </p:sp>
      <p:sp>
        <p:nvSpPr>
          <p:cNvPr id="4" name="object 4"/>
          <p:cNvSpPr txBox="1"/>
          <p:nvPr/>
        </p:nvSpPr>
        <p:spPr>
          <a:xfrm>
            <a:off x="631091" y="1433005"/>
            <a:ext cx="6617123" cy="4889800"/>
          </a:xfrm>
          <a:prstGeom prst="rect">
            <a:avLst/>
          </a:prstGeom>
        </p:spPr>
        <p:txBody>
          <a:bodyPr vert="horz" wrap="square" lIns="0" tIns="184150" rIns="0" bIns="0" rtlCol="0">
            <a:spAutoFit/>
          </a:bodyPr>
          <a:lstStyle/>
          <a:p>
            <a:pPr marL="8467">
              <a:spcBef>
                <a:spcPts val="1450"/>
              </a:spcBef>
            </a:pPr>
            <a:r>
              <a:rPr sz="2400" b="1" spc="60" dirty="0">
                <a:latin typeface="Arial"/>
                <a:cs typeface="Arial"/>
              </a:rPr>
              <a:t>Putting </a:t>
            </a:r>
            <a:r>
              <a:rPr sz="2400" b="1" spc="57" dirty="0">
                <a:latin typeface="Arial"/>
                <a:cs typeface="Arial"/>
              </a:rPr>
              <a:t>Others</a:t>
            </a:r>
            <a:r>
              <a:rPr sz="2400" b="1" spc="223" dirty="0">
                <a:latin typeface="Arial"/>
                <a:cs typeface="Arial"/>
              </a:rPr>
              <a:t> </a:t>
            </a:r>
            <a:r>
              <a:rPr sz="2400" b="1" spc="53" dirty="0">
                <a:latin typeface="Arial"/>
                <a:cs typeface="Arial"/>
              </a:rPr>
              <a:t>First</a:t>
            </a:r>
            <a:endParaRPr sz="2400" dirty="0">
              <a:latin typeface="Arial"/>
              <a:cs typeface="Arial"/>
            </a:endParaRPr>
          </a:p>
          <a:p>
            <a:pPr marL="8467" marR="245969">
              <a:lnSpc>
                <a:spcPts val="2327"/>
              </a:lnSpc>
              <a:spcBef>
                <a:spcPts val="1523"/>
              </a:spcBef>
            </a:pPr>
            <a:r>
              <a:rPr sz="2133" spc="50" dirty="0">
                <a:latin typeface="Arial"/>
                <a:cs typeface="Arial"/>
              </a:rPr>
              <a:t>One way </a:t>
            </a:r>
            <a:r>
              <a:rPr sz="2133" spc="37" dirty="0">
                <a:latin typeface="Arial"/>
                <a:cs typeface="Arial"/>
              </a:rPr>
              <a:t>to </a:t>
            </a:r>
            <a:r>
              <a:rPr sz="2133" spc="60" dirty="0">
                <a:latin typeface="Arial"/>
                <a:cs typeface="Arial"/>
              </a:rPr>
              <a:t>deepen </a:t>
            </a:r>
            <a:r>
              <a:rPr sz="2133" spc="53" dirty="0">
                <a:latin typeface="Arial"/>
                <a:cs typeface="Arial"/>
              </a:rPr>
              <a:t>your </a:t>
            </a:r>
            <a:r>
              <a:rPr sz="2133" spc="63" dirty="0">
                <a:latin typeface="Arial"/>
                <a:cs typeface="Arial"/>
              </a:rPr>
              <a:t>relationship </a:t>
            </a:r>
            <a:r>
              <a:rPr sz="2133" spc="53" dirty="0">
                <a:latin typeface="Arial"/>
                <a:cs typeface="Arial"/>
              </a:rPr>
              <a:t>with </a:t>
            </a:r>
            <a:r>
              <a:rPr sz="2133" spc="57" dirty="0">
                <a:latin typeface="Arial"/>
                <a:cs typeface="Arial"/>
              </a:rPr>
              <a:t>Christ  during </a:t>
            </a:r>
            <a:r>
              <a:rPr sz="2133" spc="53" dirty="0">
                <a:latin typeface="Arial"/>
                <a:cs typeface="Arial"/>
              </a:rPr>
              <a:t>Lent </a:t>
            </a:r>
            <a:r>
              <a:rPr sz="2133" spc="33" dirty="0">
                <a:latin typeface="Arial"/>
                <a:cs typeface="Arial"/>
              </a:rPr>
              <a:t>is </a:t>
            </a:r>
            <a:r>
              <a:rPr sz="2133" spc="37" dirty="0">
                <a:latin typeface="Arial"/>
                <a:cs typeface="Arial"/>
              </a:rPr>
              <a:t>to </a:t>
            </a:r>
            <a:r>
              <a:rPr sz="2133" spc="47" dirty="0">
                <a:latin typeface="Arial"/>
                <a:cs typeface="Arial"/>
              </a:rPr>
              <a:t>put </a:t>
            </a:r>
            <a:r>
              <a:rPr sz="2133" spc="57" dirty="0">
                <a:latin typeface="Arial"/>
                <a:cs typeface="Arial"/>
              </a:rPr>
              <a:t>others before </a:t>
            </a:r>
            <a:r>
              <a:rPr sz="2133" spc="60" dirty="0">
                <a:latin typeface="Arial"/>
                <a:cs typeface="Arial"/>
              </a:rPr>
              <a:t>yourself. </a:t>
            </a:r>
            <a:r>
              <a:rPr sz="2133" spc="53" dirty="0">
                <a:latin typeface="Arial"/>
                <a:cs typeface="Arial"/>
              </a:rPr>
              <a:t>After  </a:t>
            </a:r>
            <a:r>
              <a:rPr sz="2133" spc="50" dirty="0">
                <a:latin typeface="Arial"/>
                <a:cs typeface="Arial"/>
              </a:rPr>
              <a:t>all, </a:t>
            </a:r>
            <a:r>
              <a:rPr sz="2133" spc="57" dirty="0">
                <a:latin typeface="Arial"/>
                <a:cs typeface="Arial"/>
              </a:rPr>
              <a:t>Jesus </a:t>
            </a:r>
            <a:r>
              <a:rPr sz="2133" spc="60" dirty="0">
                <a:latin typeface="Arial"/>
                <a:cs typeface="Arial"/>
              </a:rPr>
              <a:t>explained </a:t>
            </a:r>
            <a:r>
              <a:rPr sz="2133" spc="50" dirty="0">
                <a:latin typeface="Arial"/>
                <a:cs typeface="Arial"/>
              </a:rPr>
              <a:t>that </a:t>
            </a:r>
            <a:r>
              <a:rPr sz="2133" spc="47" dirty="0">
                <a:latin typeface="Arial"/>
                <a:cs typeface="Arial"/>
              </a:rPr>
              <a:t>the two </a:t>
            </a:r>
            <a:r>
              <a:rPr sz="2133" spc="60" dirty="0">
                <a:latin typeface="Arial"/>
                <a:cs typeface="Arial"/>
              </a:rPr>
              <a:t>greatest  </a:t>
            </a:r>
            <a:r>
              <a:rPr sz="2133" spc="63" dirty="0">
                <a:latin typeface="Arial"/>
                <a:cs typeface="Arial"/>
              </a:rPr>
              <a:t>commandments </a:t>
            </a:r>
            <a:r>
              <a:rPr sz="2133" spc="47" dirty="0">
                <a:latin typeface="Arial"/>
                <a:cs typeface="Arial"/>
              </a:rPr>
              <a:t>are </a:t>
            </a:r>
            <a:r>
              <a:rPr sz="2133" spc="37" dirty="0">
                <a:latin typeface="Arial"/>
                <a:cs typeface="Arial"/>
              </a:rPr>
              <a:t>to </a:t>
            </a:r>
            <a:r>
              <a:rPr sz="2133" b="1" i="1" spc="57" dirty="0">
                <a:latin typeface="Arial"/>
                <a:cs typeface="Arial"/>
              </a:rPr>
              <a:t>“Love </a:t>
            </a:r>
            <a:r>
              <a:rPr sz="2133" b="1" i="1" spc="47" dirty="0">
                <a:latin typeface="Arial"/>
                <a:cs typeface="Arial"/>
              </a:rPr>
              <a:t>the </a:t>
            </a:r>
            <a:r>
              <a:rPr sz="2133" b="1" i="1" spc="53" dirty="0">
                <a:latin typeface="Arial"/>
                <a:cs typeface="Arial"/>
              </a:rPr>
              <a:t>Lord your </a:t>
            </a:r>
            <a:r>
              <a:rPr sz="2133" b="1" i="1" spc="50" dirty="0">
                <a:latin typeface="Arial"/>
                <a:cs typeface="Arial"/>
              </a:rPr>
              <a:t>God  </a:t>
            </a:r>
            <a:r>
              <a:rPr sz="2133" b="1" i="1" spc="53" dirty="0">
                <a:latin typeface="Arial"/>
                <a:cs typeface="Arial"/>
              </a:rPr>
              <a:t>with </a:t>
            </a:r>
            <a:r>
              <a:rPr sz="2133" b="1" i="1" spc="47" dirty="0">
                <a:latin typeface="Arial"/>
                <a:cs typeface="Arial"/>
              </a:rPr>
              <a:t>all </a:t>
            </a:r>
            <a:r>
              <a:rPr sz="2133" b="1" i="1" spc="53" dirty="0">
                <a:latin typeface="Arial"/>
                <a:cs typeface="Arial"/>
              </a:rPr>
              <a:t>your </a:t>
            </a:r>
            <a:r>
              <a:rPr sz="2133" b="1" i="1" spc="57" dirty="0">
                <a:latin typeface="Arial"/>
                <a:cs typeface="Arial"/>
              </a:rPr>
              <a:t>heart </a:t>
            </a:r>
            <a:r>
              <a:rPr sz="2133" b="1" i="1" spc="50" dirty="0">
                <a:latin typeface="Arial"/>
                <a:cs typeface="Arial"/>
              </a:rPr>
              <a:t>and </a:t>
            </a:r>
            <a:r>
              <a:rPr sz="2133" b="1" i="1" spc="53" dirty="0">
                <a:latin typeface="Arial"/>
                <a:cs typeface="Arial"/>
              </a:rPr>
              <a:t>with </a:t>
            </a:r>
            <a:r>
              <a:rPr sz="2133" b="1" i="1" spc="47" dirty="0">
                <a:latin typeface="Arial"/>
                <a:cs typeface="Arial"/>
              </a:rPr>
              <a:t>all </a:t>
            </a:r>
            <a:r>
              <a:rPr sz="2133" b="1" i="1" spc="53" dirty="0">
                <a:latin typeface="Arial"/>
                <a:cs typeface="Arial"/>
              </a:rPr>
              <a:t>your soul </a:t>
            </a:r>
            <a:r>
              <a:rPr sz="2133" b="1" i="1" spc="50" dirty="0">
                <a:latin typeface="Arial"/>
                <a:cs typeface="Arial"/>
              </a:rPr>
              <a:t>and  </a:t>
            </a:r>
            <a:r>
              <a:rPr sz="2133" b="1" i="1" spc="53" dirty="0">
                <a:latin typeface="Arial"/>
                <a:cs typeface="Arial"/>
              </a:rPr>
              <a:t>with </a:t>
            </a:r>
            <a:r>
              <a:rPr sz="2133" b="1" i="1" spc="47" dirty="0">
                <a:latin typeface="Arial"/>
                <a:cs typeface="Arial"/>
              </a:rPr>
              <a:t>all </a:t>
            </a:r>
            <a:r>
              <a:rPr sz="2133" b="1" i="1" spc="53" dirty="0">
                <a:latin typeface="Arial"/>
                <a:cs typeface="Arial"/>
              </a:rPr>
              <a:t>your mind </a:t>
            </a:r>
            <a:r>
              <a:rPr sz="2133" b="1" i="1" spc="50" dirty="0">
                <a:latin typeface="Arial"/>
                <a:cs typeface="Arial"/>
              </a:rPr>
              <a:t>and </a:t>
            </a:r>
            <a:r>
              <a:rPr sz="2133" b="1" i="1" spc="53" dirty="0">
                <a:latin typeface="Arial"/>
                <a:cs typeface="Arial"/>
              </a:rPr>
              <a:t>with </a:t>
            </a:r>
            <a:r>
              <a:rPr sz="2133" b="1" i="1" spc="47" dirty="0">
                <a:latin typeface="Arial"/>
                <a:cs typeface="Arial"/>
              </a:rPr>
              <a:t>all </a:t>
            </a:r>
            <a:r>
              <a:rPr sz="2133" b="1" i="1" spc="53" dirty="0">
                <a:latin typeface="Arial"/>
                <a:cs typeface="Arial"/>
              </a:rPr>
              <a:t>your </a:t>
            </a:r>
            <a:r>
              <a:rPr sz="2133" b="1" i="1" spc="60" dirty="0">
                <a:latin typeface="Arial"/>
                <a:cs typeface="Arial"/>
              </a:rPr>
              <a:t>strength”  </a:t>
            </a:r>
            <a:r>
              <a:rPr sz="2133" b="1" i="1" spc="50" dirty="0">
                <a:latin typeface="Arial"/>
                <a:cs typeface="Arial"/>
              </a:rPr>
              <a:t>and </a:t>
            </a:r>
            <a:r>
              <a:rPr sz="2133" b="1" i="1" spc="57" dirty="0">
                <a:latin typeface="Arial"/>
                <a:cs typeface="Arial"/>
              </a:rPr>
              <a:t>“Love </a:t>
            </a:r>
            <a:r>
              <a:rPr sz="2133" b="1" i="1" spc="53" dirty="0">
                <a:latin typeface="Arial"/>
                <a:cs typeface="Arial"/>
              </a:rPr>
              <a:t>your </a:t>
            </a:r>
            <a:r>
              <a:rPr sz="2133" b="1" i="1" spc="63" dirty="0">
                <a:latin typeface="Arial"/>
                <a:cs typeface="Arial"/>
              </a:rPr>
              <a:t>neighbour </a:t>
            </a:r>
            <a:r>
              <a:rPr sz="2133" b="1" i="1" spc="37" dirty="0">
                <a:latin typeface="Arial"/>
                <a:cs typeface="Arial"/>
              </a:rPr>
              <a:t>as </a:t>
            </a:r>
            <a:r>
              <a:rPr sz="2133" b="1" i="1" spc="60" dirty="0">
                <a:latin typeface="Arial"/>
                <a:cs typeface="Arial"/>
              </a:rPr>
              <a:t>yourself” </a:t>
            </a:r>
            <a:r>
              <a:rPr sz="2133" spc="57" dirty="0">
                <a:latin typeface="Arial"/>
                <a:cs typeface="Arial"/>
              </a:rPr>
              <a:t>(Mark  </a:t>
            </a:r>
            <a:r>
              <a:rPr sz="2133" spc="60" dirty="0">
                <a:latin typeface="Arial"/>
                <a:cs typeface="Arial"/>
              </a:rPr>
              <a:t>12:30-31).</a:t>
            </a:r>
            <a:endParaRPr sz="2133" dirty="0">
              <a:latin typeface="Arial"/>
              <a:cs typeface="Arial"/>
            </a:endParaRPr>
          </a:p>
          <a:p>
            <a:pPr>
              <a:spcBef>
                <a:spcPts val="13"/>
              </a:spcBef>
            </a:pPr>
            <a:endParaRPr sz="2000" dirty="0">
              <a:latin typeface="Arial"/>
              <a:cs typeface="Arial"/>
            </a:endParaRPr>
          </a:p>
          <a:p>
            <a:pPr marL="8467" marR="3387">
              <a:lnSpc>
                <a:spcPts val="2327"/>
              </a:lnSpc>
              <a:spcBef>
                <a:spcPts val="3"/>
              </a:spcBef>
            </a:pPr>
            <a:r>
              <a:rPr sz="2133" spc="47" dirty="0">
                <a:latin typeface="Arial"/>
                <a:cs typeface="Arial"/>
              </a:rPr>
              <a:t>So, </a:t>
            </a:r>
            <a:r>
              <a:rPr sz="2133" spc="57" dirty="0">
                <a:latin typeface="Arial"/>
                <a:cs typeface="Arial"/>
              </a:rPr>
              <a:t>during </a:t>
            </a:r>
            <a:r>
              <a:rPr sz="2133" spc="53" dirty="0">
                <a:latin typeface="Arial"/>
                <a:cs typeface="Arial"/>
              </a:rPr>
              <a:t>Lent </a:t>
            </a:r>
            <a:r>
              <a:rPr sz="2133" spc="50" dirty="0">
                <a:latin typeface="Arial"/>
                <a:cs typeface="Arial"/>
              </a:rPr>
              <a:t>this </a:t>
            </a:r>
            <a:r>
              <a:rPr sz="2133" spc="53" dirty="0">
                <a:latin typeface="Arial"/>
                <a:cs typeface="Arial"/>
              </a:rPr>
              <a:t>year, </a:t>
            </a:r>
            <a:r>
              <a:rPr sz="2133" spc="47" dirty="0">
                <a:latin typeface="Arial"/>
                <a:cs typeface="Arial"/>
              </a:rPr>
              <a:t>you can try </a:t>
            </a:r>
            <a:r>
              <a:rPr sz="2133" spc="57" dirty="0">
                <a:latin typeface="Arial"/>
                <a:cs typeface="Arial"/>
              </a:rPr>
              <a:t>certain things  </a:t>
            </a:r>
            <a:r>
              <a:rPr sz="2133" spc="50" dirty="0">
                <a:latin typeface="Arial"/>
                <a:cs typeface="Arial"/>
              </a:rPr>
              <a:t>like </a:t>
            </a:r>
            <a:r>
              <a:rPr sz="2133" spc="60" dirty="0">
                <a:latin typeface="Arial"/>
                <a:cs typeface="Arial"/>
              </a:rPr>
              <a:t>praying </a:t>
            </a:r>
            <a:r>
              <a:rPr sz="2133" spc="47" dirty="0">
                <a:latin typeface="Arial"/>
                <a:cs typeface="Arial"/>
              </a:rPr>
              <a:t>for </a:t>
            </a:r>
            <a:r>
              <a:rPr sz="2133" spc="57" dirty="0">
                <a:latin typeface="Arial"/>
                <a:cs typeface="Arial"/>
              </a:rPr>
              <a:t>other people </a:t>
            </a:r>
            <a:r>
              <a:rPr sz="2133" spc="53" dirty="0">
                <a:latin typeface="Arial"/>
                <a:cs typeface="Arial"/>
              </a:rPr>
              <a:t>more than </a:t>
            </a:r>
            <a:r>
              <a:rPr sz="2133" spc="47" dirty="0">
                <a:latin typeface="Arial"/>
                <a:cs typeface="Arial"/>
              </a:rPr>
              <a:t>you </a:t>
            </a:r>
            <a:r>
              <a:rPr sz="2133" spc="53" dirty="0">
                <a:latin typeface="Arial"/>
                <a:cs typeface="Arial"/>
              </a:rPr>
              <a:t>pray  </a:t>
            </a:r>
            <a:r>
              <a:rPr sz="2133" spc="57" dirty="0">
                <a:latin typeface="Arial"/>
                <a:cs typeface="Arial"/>
              </a:rPr>
              <a:t>about </a:t>
            </a:r>
            <a:r>
              <a:rPr sz="2133" spc="53" dirty="0">
                <a:latin typeface="Arial"/>
                <a:cs typeface="Arial"/>
              </a:rPr>
              <a:t>your </a:t>
            </a:r>
            <a:r>
              <a:rPr sz="2133" spc="50" dirty="0">
                <a:latin typeface="Arial"/>
                <a:cs typeface="Arial"/>
              </a:rPr>
              <a:t>own </a:t>
            </a:r>
            <a:r>
              <a:rPr sz="2133" spc="53" dirty="0">
                <a:latin typeface="Arial"/>
                <a:cs typeface="Arial"/>
              </a:rPr>
              <a:t>life, </a:t>
            </a:r>
            <a:r>
              <a:rPr sz="2133" spc="47" dirty="0">
                <a:latin typeface="Arial"/>
                <a:cs typeface="Arial"/>
              </a:rPr>
              <a:t>ask </a:t>
            </a:r>
            <a:r>
              <a:rPr sz="2133" spc="57" dirty="0">
                <a:latin typeface="Arial"/>
                <a:cs typeface="Arial"/>
              </a:rPr>
              <a:t>others </a:t>
            </a:r>
            <a:r>
              <a:rPr sz="2133" spc="60" dirty="0">
                <a:latin typeface="Arial"/>
                <a:cs typeface="Arial"/>
              </a:rPr>
              <a:t>questions </a:t>
            </a:r>
            <a:r>
              <a:rPr sz="2133" spc="47" dirty="0">
                <a:latin typeface="Arial"/>
                <a:cs typeface="Arial"/>
              </a:rPr>
              <a:t>and </a:t>
            </a:r>
            <a:r>
              <a:rPr sz="2133" spc="57" dirty="0">
                <a:latin typeface="Arial"/>
                <a:cs typeface="Arial"/>
              </a:rPr>
              <a:t>listen  </a:t>
            </a:r>
            <a:r>
              <a:rPr sz="2133" spc="37" dirty="0">
                <a:latin typeface="Arial"/>
                <a:cs typeface="Arial"/>
              </a:rPr>
              <a:t>to </a:t>
            </a:r>
            <a:r>
              <a:rPr sz="2133" spc="53" dirty="0">
                <a:latin typeface="Arial"/>
                <a:cs typeface="Arial"/>
              </a:rPr>
              <a:t>their </a:t>
            </a:r>
            <a:r>
              <a:rPr sz="2133" spc="60" dirty="0">
                <a:latin typeface="Arial"/>
                <a:cs typeface="Arial"/>
              </a:rPr>
              <a:t>responses instead </a:t>
            </a:r>
            <a:r>
              <a:rPr sz="2133" spc="37" dirty="0">
                <a:latin typeface="Arial"/>
                <a:cs typeface="Arial"/>
              </a:rPr>
              <a:t>of </a:t>
            </a:r>
            <a:r>
              <a:rPr sz="2133" spc="57" dirty="0">
                <a:latin typeface="Arial"/>
                <a:cs typeface="Arial"/>
              </a:rPr>
              <a:t>talking </a:t>
            </a:r>
            <a:r>
              <a:rPr sz="2133" spc="37" dirty="0">
                <a:latin typeface="Arial"/>
                <a:cs typeface="Arial"/>
              </a:rPr>
              <a:t>so </a:t>
            </a:r>
            <a:r>
              <a:rPr sz="2133" spc="53" dirty="0">
                <a:latin typeface="Arial"/>
                <a:cs typeface="Arial"/>
              </a:rPr>
              <a:t>much </a:t>
            </a:r>
            <a:r>
              <a:rPr sz="2133" spc="57" dirty="0">
                <a:latin typeface="Arial"/>
                <a:cs typeface="Arial"/>
              </a:rPr>
              <a:t>about  </a:t>
            </a:r>
            <a:r>
              <a:rPr sz="2133" spc="60" dirty="0">
                <a:latin typeface="Arial"/>
                <a:cs typeface="Arial"/>
              </a:rPr>
              <a:t>yourself </a:t>
            </a:r>
            <a:r>
              <a:rPr sz="2133" spc="37" dirty="0">
                <a:latin typeface="Arial"/>
                <a:cs typeface="Arial"/>
              </a:rPr>
              <a:t>in </a:t>
            </a:r>
            <a:r>
              <a:rPr sz="2133" spc="63" dirty="0">
                <a:latin typeface="Arial"/>
                <a:cs typeface="Arial"/>
              </a:rPr>
              <a:t>conversations,</a:t>
            </a:r>
            <a:r>
              <a:rPr sz="2133" spc="289" dirty="0">
                <a:latin typeface="Arial"/>
                <a:cs typeface="Arial"/>
              </a:rPr>
              <a:t> </a:t>
            </a:r>
            <a:r>
              <a:rPr sz="2133" spc="50" dirty="0">
                <a:latin typeface="Arial"/>
                <a:cs typeface="Arial"/>
              </a:rPr>
              <a:t>etc.</a:t>
            </a:r>
            <a:endParaRPr sz="2133" dirty="0">
              <a:latin typeface="Arial"/>
              <a:cs typeface="Arial"/>
            </a:endParaRPr>
          </a:p>
        </p:txBody>
      </p:sp>
      <p:sp>
        <p:nvSpPr>
          <p:cNvPr id="5" name="object 5"/>
          <p:cNvSpPr/>
          <p:nvPr/>
        </p:nvSpPr>
        <p:spPr>
          <a:xfrm>
            <a:off x="9828676" y="84574"/>
            <a:ext cx="2044699" cy="1200149"/>
          </a:xfrm>
          <a:prstGeom prst="rect">
            <a:avLst/>
          </a:prstGeom>
          <a:blipFill>
            <a:blip r:embed="rId4" cstate="print"/>
            <a:stretch>
              <a:fillRect/>
            </a:stretch>
          </a:blipFill>
        </p:spPr>
        <p:txBody>
          <a:bodyPr wrap="square" lIns="0" tIns="0" rIns="0" bIns="0" rtlCol="0"/>
          <a:lstStyle/>
          <a:p>
            <a:endParaRPr sz="1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F16E5AC-A7E7-201A-A884-52417F97C140}"/>
              </a:ext>
            </a:extLst>
          </p:cNvPr>
          <p:cNvSpPr/>
          <p:nvPr/>
        </p:nvSpPr>
        <p:spPr>
          <a:xfrm>
            <a:off x="0" y="6157287"/>
            <a:ext cx="12192000" cy="7156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bject 2">
            <a:extLst>
              <a:ext uri="{FF2B5EF4-FFF2-40B4-BE49-F238E27FC236}">
                <a16:creationId xmlns:a16="http://schemas.microsoft.com/office/drawing/2014/main" id="{10ADB4D7-82B2-E27F-A7AD-1150F9AEBFD6}"/>
              </a:ext>
            </a:extLst>
          </p:cNvPr>
          <p:cNvSpPr/>
          <p:nvPr/>
        </p:nvSpPr>
        <p:spPr>
          <a:xfrm>
            <a:off x="0" y="0"/>
            <a:ext cx="12191999" cy="6857999"/>
          </a:xfrm>
          <a:prstGeom prst="rect">
            <a:avLst/>
          </a:prstGeom>
          <a:blipFill>
            <a:blip r:embed="rId2" cstate="print"/>
            <a:stretch>
              <a:fillRect/>
            </a:stretch>
          </a:blipFill>
        </p:spPr>
        <p:txBody>
          <a:bodyPr wrap="square" lIns="0" tIns="0" rIns="0" bIns="0" rtlCol="0"/>
          <a:lstStyle/>
          <a:p>
            <a:endParaRPr sz="1200"/>
          </a:p>
        </p:txBody>
      </p:sp>
      <p:pic>
        <p:nvPicPr>
          <p:cNvPr id="6" name="Picture 5">
            <a:extLst>
              <a:ext uri="{FF2B5EF4-FFF2-40B4-BE49-F238E27FC236}">
                <a16:creationId xmlns:a16="http://schemas.microsoft.com/office/drawing/2014/main" id="{DFF71BCD-5CE4-6503-77DA-6C8BA4F1E727}"/>
              </a:ext>
            </a:extLst>
          </p:cNvPr>
          <p:cNvPicPr>
            <a:picLocks noChangeAspect="1"/>
          </p:cNvPicPr>
          <p:nvPr/>
        </p:nvPicPr>
        <p:blipFill>
          <a:blip r:embed="rId3"/>
          <a:stretch>
            <a:fillRect/>
          </a:stretch>
        </p:blipFill>
        <p:spPr>
          <a:xfrm>
            <a:off x="360218" y="218374"/>
            <a:ext cx="5081847" cy="6421249"/>
          </a:xfrm>
          <a:prstGeom prst="rect">
            <a:avLst/>
          </a:prstGeom>
        </p:spPr>
      </p:pic>
    </p:spTree>
    <p:extLst>
      <p:ext uri="{BB962C8B-B14F-4D97-AF65-F5344CB8AC3E}">
        <p14:creationId xmlns:p14="http://schemas.microsoft.com/office/powerpoint/2010/main" val="5669975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1"/>
            <a:ext cx="12191999" cy="6857999"/>
          </a:xfrm>
          <a:prstGeom prst="rect">
            <a:avLst/>
          </a:prstGeom>
          <a:blipFill>
            <a:blip r:embed="rId2" cstate="print"/>
            <a:stretch>
              <a:fillRect/>
            </a:stretch>
          </a:blipFill>
        </p:spPr>
        <p:txBody>
          <a:bodyPr wrap="square" lIns="0" tIns="0" rIns="0" bIns="0" rtlCol="0"/>
          <a:lstStyle/>
          <a:p>
            <a:endParaRPr lang="en-IE" sz="1200" dirty="0"/>
          </a:p>
        </p:txBody>
      </p:sp>
      <p:sp>
        <p:nvSpPr>
          <p:cNvPr id="5" name="object 5"/>
          <p:cNvSpPr txBox="1">
            <a:spLocks noGrp="1"/>
          </p:cNvSpPr>
          <p:nvPr>
            <p:ph type="title"/>
          </p:nvPr>
        </p:nvSpPr>
        <p:spPr>
          <a:xfrm>
            <a:off x="420500" y="686148"/>
            <a:ext cx="2064597" cy="832706"/>
          </a:xfrm>
          <a:prstGeom prst="rect">
            <a:avLst/>
          </a:prstGeom>
        </p:spPr>
        <p:txBody>
          <a:bodyPr vert="horz" wrap="square" lIns="0" tIns="154093" rIns="0" bIns="0" rtlCol="0" anchor="ctr">
            <a:spAutoFit/>
          </a:bodyPr>
          <a:lstStyle/>
          <a:p>
            <a:pPr marL="8467">
              <a:lnSpc>
                <a:spcPct val="100000"/>
              </a:lnSpc>
              <a:spcBef>
                <a:spcPts val="1213"/>
              </a:spcBef>
            </a:pPr>
            <a:r>
              <a:rPr b="1" spc="-3" dirty="0"/>
              <a:t>Thursday</a:t>
            </a:r>
          </a:p>
        </p:txBody>
      </p:sp>
      <p:sp>
        <p:nvSpPr>
          <p:cNvPr id="6" name="object 6"/>
          <p:cNvSpPr/>
          <p:nvPr/>
        </p:nvSpPr>
        <p:spPr>
          <a:xfrm>
            <a:off x="9828676" y="84574"/>
            <a:ext cx="2044699" cy="1200149"/>
          </a:xfrm>
          <a:prstGeom prst="rect">
            <a:avLst/>
          </a:prstGeom>
          <a:blipFill>
            <a:blip r:embed="rId3" cstate="print"/>
            <a:stretch>
              <a:fillRect/>
            </a:stretch>
          </a:blipFill>
        </p:spPr>
        <p:txBody>
          <a:bodyPr wrap="square" lIns="0" tIns="0" rIns="0" bIns="0" rtlCol="0"/>
          <a:lstStyle/>
          <a:p>
            <a:endParaRPr sz="1200"/>
          </a:p>
        </p:txBody>
      </p:sp>
      <p:sp>
        <p:nvSpPr>
          <p:cNvPr id="7" name="object 4">
            <a:extLst>
              <a:ext uri="{FF2B5EF4-FFF2-40B4-BE49-F238E27FC236}">
                <a16:creationId xmlns:a16="http://schemas.microsoft.com/office/drawing/2014/main" id="{281652A0-C60F-38B6-8E70-19DD7EEE3159}"/>
              </a:ext>
            </a:extLst>
          </p:cNvPr>
          <p:cNvSpPr txBox="1">
            <a:spLocks/>
          </p:cNvSpPr>
          <p:nvPr/>
        </p:nvSpPr>
        <p:spPr>
          <a:xfrm>
            <a:off x="525550" y="1616096"/>
            <a:ext cx="7010400" cy="4075945"/>
          </a:xfrm>
          <a:prstGeom prst="rect">
            <a:avLst/>
          </a:prstGeom>
        </p:spPr>
        <p:txBody>
          <a:bodyPr vert="horz" wrap="square" lIns="0" tIns="187537"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477"/>
              </a:spcBef>
              <a:buFont typeface="Arial" panose="020B0604020202020204" pitchFamily="34" charset="0"/>
              <a:buNone/>
            </a:pPr>
            <a:r>
              <a:rPr lang="en-GB" b="1" spc="60" dirty="0"/>
              <a:t>Worrying</a:t>
            </a:r>
          </a:p>
          <a:p>
            <a:pPr marL="0" marR="3387" indent="0">
              <a:lnSpc>
                <a:spcPct val="106300"/>
              </a:lnSpc>
              <a:spcBef>
                <a:spcPts val="1157"/>
              </a:spcBef>
              <a:buFont typeface="Arial" panose="020B0604020202020204" pitchFamily="34" charset="0"/>
              <a:buNone/>
              <a:tabLst>
                <a:tab pos="1430092" algn="l"/>
              </a:tabLst>
            </a:pPr>
            <a:r>
              <a:rPr lang="en-GB" sz="2267" spc="-3" dirty="0">
                <a:latin typeface="Arial"/>
                <a:cs typeface="Arial"/>
              </a:rPr>
              <a:t>While </a:t>
            </a:r>
            <a:r>
              <a:rPr lang="en-GB" sz="2267" spc="-7" dirty="0">
                <a:latin typeface="Arial"/>
                <a:cs typeface="Arial"/>
              </a:rPr>
              <a:t>we </a:t>
            </a:r>
            <a:r>
              <a:rPr lang="en-GB" sz="2267" spc="-3" dirty="0">
                <a:latin typeface="Arial"/>
                <a:cs typeface="Arial"/>
              </a:rPr>
              <a:t>wish it </a:t>
            </a:r>
            <a:r>
              <a:rPr lang="en-GB" sz="2267" spc="-7" dirty="0">
                <a:latin typeface="Arial"/>
                <a:cs typeface="Arial"/>
              </a:rPr>
              <a:t>was possible </a:t>
            </a:r>
            <a:r>
              <a:rPr lang="en-GB" sz="2267" spc="-3" dirty="0">
                <a:latin typeface="Arial"/>
                <a:cs typeface="Arial"/>
              </a:rPr>
              <a:t>to stop fears </a:t>
            </a:r>
            <a:r>
              <a:rPr lang="en-GB" sz="2267" spc="-7" dirty="0">
                <a:latin typeface="Arial"/>
                <a:cs typeface="Arial"/>
              </a:rPr>
              <a:t>and  concerns completely, choosing </a:t>
            </a:r>
            <a:r>
              <a:rPr lang="en-GB" sz="2267" spc="-3" dirty="0">
                <a:latin typeface="Arial"/>
                <a:cs typeface="Arial"/>
              </a:rPr>
              <a:t>to </a:t>
            </a:r>
            <a:r>
              <a:rPr lang="en-GB" sz="2267" spc="-7" dirty="0">
                <a:latin typeface="Arial"/>
                <a:cs typeface="Arial"/>
              </a:rPr>
              <a:t>go </a:t>
            </a:r>
            <a:r>
              <a:rPr lang="en-GB" sz="2267" spc="-3" dirty="0">
                <a:latin typeface="Arial"/>
                <a:cs typeface="Arial"/>
              </a:rPr>
              <a:t>to </a:t>
            </a:r>
            <a:r>
              <a:rPr lang="en-GB" sz="2267" spc="-7" dirty="0">
                <a:latin typeface="Arial"/>
                <a:cs typeface="Arial"/>
              </a:rPr>
              <a:t>God </a:t>
            </a:r>
            <a:r>
              <a:rPr lang="en-GB" sz="2267" spc="-3" dirty="0">
                <a:latin typeface="Arial"/>
                <a:cs typeface="Arial"/>
              </a:rPr>
              <a:t>with  </a:t>
            </a:r>
            <a:r>
              <a:rPr lang="en-GB" sz="2267" spc="-7" dirty="0">
                <a:latin typeface="Arial"/>
                <a:cs typeface="Arial"/>
              </a:rPr>
              <a:t>our smaller day-to-day </a:t>
            </a:r>
            <a:r>
              <a:rPr lang="en-GB" sz="2267" spc="-3" dirty="0">
                <a:latin typeface="Arial"/>
                <a:cs typeface="Arial"/>
              </a:rPr>
              <a:t>worries </a:t>
            </a:r>
            <a:r>
              <a:rPr lang="en-GB" sz="2267" spc="-7" dirty="0">
                <a:latin typeface="Arial"/>
                <a:cs typeface="Arial"/>
              </a:rPr>
              <a:t>instead </a:t>
            </a:r>
            <a:r>
              <a:rPr lang="en-GB" sz="2267" spc="-3" dirty="0">
                <a:latin typeface="Arial"/>
                <a:cs typeface="Arial"/>
              </a:rPr>
              <a:t>of  </a:t>
            </a:r>
            <a:r>
              <a:rPr lang="en-GB" sz="2267" spc="-7" dirty="0">
                <a:latin typeface="Arial"/>
                <a:cs typeface="Arial"/>
              </a:rPr>
              <a:t>spending </a:t>
            </a:r>
            <a:r>
              <a:rPr lang="en-GB" sz="2267" spc="-3" dirty="0">
                <a:latin typeface="Arial"/>
                <a:cs typeface="Arial"/>
              </a:rPr>
              <a:t>time thinking </a:t>
            </a:r>
            <a:r>
              <a:rPr lang="en-GB" sz="2267" spc="-7" dirty="0">
                <a:latin typeface="Arial"/>
                <a:cs typeface="Arial"/>
              </a:rPr>
              <a:t>through </a:t>
            </a:r>
            <a:r>
              <a:rPr lang="en-GB" sz="2267" spc="-3" dirty="0">
                <a:latin typeface="Arial"/>
                <a:cs typeface="Arial"/>
              </a:rPr>
              <a:t>all of the </a:t>
            </a:r>
            <a:r>
              <a:rPr lang="en-GB" sz="2267" spc="-7" dirty="0">
                <a:latin typeface="Arial"/>
                <a:cs typeface="Arial"/>
              </a:rPr>
              <a:t>“what </a:t>
            </a:r>
            <a:r>
              <a:rPr lang="en-GB" sz="2267" spc="-3" dirty="0">
                <a:latin typeface="Arial"/>
                <a:cs typeface="Arial"/>
              </a:rPr>
              <a:t>if’s”  is </a:t>
            </a:r>
            <a:r>
              <a:rPr lang="en-GB" sz="2267" spc="-7" dirty="0">
                <a:latin typeface="Arial"/>
                <a:cs typeface="Arial"/>
              </a:rPr>
              <a:t>one Lenten </a:t>
            </a:r>
            <a:r>
              <a:rPr lang="en-GB" sz="2267" spc="-3" dirty="0">
                <a:latin typeface="Arial"/>
                <a:cs typeface="Arial"/>
              </a:rPr>
              <a:t>idea that </a:t>
            </a:r>
            <a:r>
              <a:rPr lang="en-GB" sz="2267" spc="-7" dirty="0">
                <a:latin typeface="Arial"/>
                <a:cs typeface="Arial"/>
              </a:rPr>
              <a:t>could </a:t>
            </a:r>
            <a:r>
              <a:rPr lang="en-GB" sz="2267" spc="-3" dirty="0">
                <a:latin typeface="Arial"/>
                <a:cs typeface="Arial"/>
              </a:rPr>
              <a:t>help </a:t>
            </a:r>
            <a:r>
              <a:rPr lang="en-GB" sz="2267" spc="-7" dirty="0">
                <a:latin typeface="Arial"/>
                <a:cs typeface="Arial"/>
              </a:rPr>
              <a:t>you </a:t>
            </a:r>
            <a:r>
              <a:rPr lang="en-GB" sz="2267" spc="-3" dirty="0">
                <a:latin typeface="Arial"/>
                <a:cs typeface="Arial"/>
              </a:rPr>
              <a:t>live </a:t>
            </a:r>
            <a:r>
              <a:rPr lang="en-GB" sz="2267" spc="-7" dirty="0">
                <a:latin typeface="Arial"/>
                <a:cs typeface="Arial"/>
              </a:rPr>
              <a:t>out  your</a:t>
            </a:r>
            <a:r>
              <a:rPr lang="en-GB" sz="2267" dirty="0">
                <a:latin typeface="Arial"/>
                <a:cs typeface="Arial"/>
              </a:rPr>
              <a:t> </a:t>
            </a:r>
            <a:r>
              <a:rPr lang="en-GB" sz="2267" spc="-3" dirty="0">
                <a:latin typeface="Arial"/>
                <a:cs typeface="Arial"/>
              </a:rPr>
              <a:t>faith.  If </a:t>
            </a:r>
            <a:r>
              <a:rPr lang="en-GB" sz="2267" spc="-7" dirty="0">
                <a:latin typeface="Arial"/>
                <a:cs typeface="Arial"/>
              </a:rPr>
              <a:t>you </a:t>
            </a:r>
            <a:r>
              <a:rPr lang="en-GB" sz="2267" spc="-3" dirty="0">
                <a:latin typeface="Arial"/>
                <a:cs typeface="Arial"/>
              </a:rPr>
              <a:t>are struggling with </a:t>
            </a:r>
            <a:r>
              <a:rPr lang="en-GB" sz="2267" spc="-7" dirty="0">
                <a:latin typeface="Arial"/>
                <a:cs typeface="Arial"/>
              </a:rPr>
              <a:t>deeper  anxiety? </a:t>
            </a:r>
            <a:r>
              <a:rPr lang="en-GB" sz="2267" spc="-3" dirty="0">
                <a:latin typeface="Arial"/>
                <a:cs typeface="Arial"/>
              </a:rPr>
              <a:t>This </a:t>
            </a:r>
            <a:r>
              <a:rPr lang="en-GB" sz="2267" spc="-7" dirty="0">
                <a:latin typeface="Arial"/>
                <a:cs typeface="Arial"/>
              </a:rPr>
              <a:t>could be </a:t>
            </a:r>
            <a:r>
              <a:rPr lang="en-GB" sz="2267" spc="-3" dirty="0">
                <a:latin typeface="Arial"/>
                <a:cs typeface="Arial"/>
              </a:rPr>
              <a:t>the right timing for  </a:t>
            </a:r>
            <a:r>
              <a:rPr lang="en-GB" sz="2267" spc="-7" dirty="0">
                <a:latin typeface="Arial"/>
                <a:cs typeface="Arial"/>
              </a:rPr>
              <a:t>pursuing therapy and </a:t>
            </a:r>
            <a:r>
              <a:rPr lang="en-GB" sz="2267" spc="-3" dirty="0">
                <a:latin typeface="Arial"/>
                <a:cs typeface="Arial"/>
              </a:rPr>
              <a:t>trusting </a:t>
            </a:r>
            <a:r>
              <a:rPr lang="en-GB" sz="2267" spc="-7" dirty="0">
                <a:latin typeface="Arial"/>
                <a:cs typeface="Arial"/>
              </a:rPr>
              <a:t>Jesus, our  “</a:t>
            </a:r>
            <a:r>
              <a:rPr lang="en-GB" sz="2267" i="1" spc="-7" dirty="0">
                <a:latin typeface="Arial"/>
                <a:cs typeface="Arial"/>
              </a:rPr>
              <a:t>Wonderful </a:t>
            </a:r>
            <a:r>
              <a:rPr lang="en-GB" sz="2267" i="1" spc="-7" dirty="0" err="1">
                <a:latin typeface="Arial"/>
                <a:cs typeface="Arial"/>
              </a:rPr>
              <a:t>Counselor</a:t>
            </a:r>
            <a:r>
              <a:rPr lang="en-GB" sz="2267" i="1" spc="-7" dirty="0">
                <a:latin typeface="Arial"/>
                <a:cs typeface="Arial"/>
              </a:rPr>
              <a:t>” </a:t>
            </a:r>
            <a:r>
              <a:rPr lang="en-GB" sz="2267" spc="-3" dirty="0">
                <a:latin typeface="Arial"/>
                <a:cs typeface="Arial"/>
              </a:rPr>
              <a:t>(Isaiah 9:6), with taking  the first </a:t>
            </a:r>
            <a:r>
              <a:rPr lang="en-GB" sz="2267" spc="-7" dirty="0">
                <a:latin typeface="Arial"/>
                <a:cs typeface="Arial"/>
              </a:rPr>
              <a:t>steps </a:t>
            </a:r>
            <a:r>
              <a:rPr lang="en-GB" sz="2267" spc="-3" dirty="0">
                <a:latin typeface="Arial"/>
                <a:cs typeface="Arial"/>
              </a:rPr>
              <a:t>to positively </a:t>
            </a:r>
            <a:r>
              <a:rPr lang="en-GB" sz="2267" spc="-7" dirty="0">
                <a:latin typeface="Arial"/>
                <a:cs typeface="Arial"/>
              </a:rPr>
              <a:t>address your mental  </a:t>
            </a:r>
            <a:r>
              <a:rPr lang="en-GB" sz="2267" spc="-3" dirty="0">
                <a:latin typeface="Arial"/>
                <a:cs typeface="Arial"/>
              </a:rPr>
              <a:t>health.</a:t>
            </a:r>
            <a:endParaRPr lang="en-GB" sz="2267" dirty="0">
              <a:latin typeface="Arial"/>
              <a:cs typeface="Arial"/>
            </a:endParaRPr>
          </a:p>
        </p:txBody>
      </p:sp>
      <p:sp>
        <p:nvSpPr>
          <p:cNvPr id="8" name="TextBox 7">
            <a:extLst>
              <a:ext uri="{FF2B5EF4-FFF2-40B4-BE49-F238E27FC236}">
                <a16:creationId xmlns:a16="http://schemas.microsoft.com/office/drawing/2014/main" id="{5870083C-5527-1403-14E0-8B4CE11B05FB}"/>
              </a:ext>
            </a:extLst>
          </p:cNvPr>
          <p:cNvSpPr txBox="1"/>
          <p:nvPr/>
        </p:nvSpPr>
        <p:spPr>
          <a:xfrm>
            <a:off x="9529185" y="3251906"/>
            <a:ext cx="2344190" cy="1638910"/>
          </a:xfrm>
          <a:prstGeom prst="rect">
            <a:avLst/>
          </a:prstGeom>
          <a:noFill/>
        </p:spPr>
        <p:txBody>
          <a:bodyPr wrap="square" rtlCol="0">
            <a:spAutoFit/>
          </a:bodyPr>
          <a:lstStyle/>
          <a:p>
            <a:pPr marL="225225" marR="220144" indent="-423" algn="ctr">
              <a:lnSpc>
                <a:spcPts val="1953"/>
              </a:lnSpc>
              <a:spcBef>
                <a:spcPts val="303"/>
              </a:spcBef>
            </a:pPr>
            <a:r>
              <a:rPr lang="en-GB" b="1" spc="40" dirty="0">
                <a:latin typeface="Arial"/>
                <a:cs typeface="Arial"/>
              </a:rPr>
              <a:t>Peter 5:7:  “Cast </a:t>
            </a:r>
            <a:r>
              <a:rPr lang="en-GB" b="1" spc="33" dirty="0">
                <a:latin typeface="Arial"/>
                <a:cs typeface="Arial"/>
              </a:rPr>
              <a:t>all</a:t>
            </a:r>
            <a:r>
              <a:rPr lang="en-GB" b="1" spc="127" dirty="0">
                <a:latin typeface="Arial"/>
                <a:cs typeface="Arial"/>
              </a:rPr>
              <a:t> </a:t>
            </a:r>
            <a:r>
              <a:rPr lang="en-GB" b="1" spc="40" dirty="0">
                <a:latin typeface="Arial"/>
                <a:cs typeface="Arial"/>
              </a:rPr>
              <a:t>your</a:t>
            </a:r>
            <a:endParaRPr lang="en-GB" dirty="0">
              <a:latin typeface="Arial"/>
              <a:cs typeface="Arial"/>
            </a:endParaRPr>
          </a:p>
          <a:p>
            <a:pPr algn="ctr">
              <a:lnSpc>
                <a:spcPts val="1810"/>
              </a:lnSpc>
            </a:pPr>
            <a:r>
              <a:rPr lang="en-GB" b="1" spc="47" dirty="0">
                <a:latin typeface="Arial"/>
                <a:cs typeface="Arial"/>
              </a:rPr>
              <a:t>anxieties </a:t>
            </a:r>
            <a:r>
              <a:rPr lang="en-GB" b="1" spc="27" dirty="0">
                <a:latin typeface="Arial"/>
                <a:cs typeface="Arial"/>
              </a:rPr>
              <a:t>on</a:t>
            </a:r>
            <a:r>
              <a:rPr lang="en-GB" b="1" spc="117" dirty="0">
                <a:latin typeface="Arial"/>
                <a:cs typeface="Arial"/>
              </a:rPr>
              <a:t> </a:t>
            </a:r>
            <a:r>
              <a:rPr lang="en-GB" b="1" spc="40" dirty="0">
                <a:latin typeface="Arial"/>
                <a:cs typeface="Arial"/>
              </a:rPr>
              <a:t>him,</a:t>
            </a:r>
            <a:endParaRPr lang="en-GB" dirty="0">
              <a:latin typeface="Arial"/>
              <a:cs typeface="Arial"/>
            </a:endParaRPr>
          </a:p>
          <a:p>
            <a:pPr marL="8467" marR="3387" algn="ctr">
              <a:lnSpc>
                <a:spcPts val="1953"/>
              </a:lnSpc>
              <a:spcBef>
                <a:spcPts val="133"/>
              </a:spcBef>
            </a:pPr>
            <a:r>
              <a:rPr lang="en-GB" b="1" spc="43" dirty="0">
                <a:latin typeface="Arial"/>
                <a:cs typeface="Arial"/>
              </a:rPr>
              <a:t>because </a:t>
            </a:r>
            <a:r>
              <a:rPr lang="en-GB" b="1" spc="27" dirty="0">
                <a:latin typeface="Arial"/>
                <a:cs typeface="Arial"/>
              </a:rPr>
              <a:t>he </a:t>
            </a:r>
            <a:r>
              <a:rPr lang="en-GB" b="1" spc="40" dirty="0">
                <a:latin typeface="Arial"/>
                <a:cs typeface="Arial"/>
              </a:rPr>
              <a:t>cares  </a:t>
            </a:r>
            <a:r>
              <a:rPr lang="en-GB" b="1" spc="33" dirty="0">
                <a:latin typeface="Arial"/>
                <a:cs typeface="Arial"/>
              </a:rPr>
              <a:t>for</a:t>
            </a:r>
            <a:r>
              <a:rPr lang="en-GB" b="1" spc="97" dirty="0">
                <a:latin typeface="Arial"/>
                <a:cs typeface="Arial"/>
              </a:rPr>
              <a:t> </a:t>
            </a:r>
            <a:r>
              <a:rPr lang="en-GB" b="1" spc="43" dirty="0">
                <a:latin typeface="Arial"/>
                <a:cs typeface="Arial"/>
              </a:rPr>
              <a:t>you.”.</a:t>
            </a:r>
            <a:endParaRPr lang="en-GB" dirty="0">
              <a:latin typeface="Arial"/>
              <a:cs typeface="Arial"/>
            </a:endParaRPr>
          </a:p>
          <a:p>
            <a:endParaRPr lang="en-IE"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1"/>
            <a:ext cx="12191999" cy="6857999"/>
          </a:xfrm>
          <a:prstGeom prst="rect">
            <a:avLst/>
          </a:prstGeom>
          <a:blipFill>
            <a:blip r:embed="rId2" cstate="print"/>
            <a:stretch>
              <a:fillRect/>
            </a:stretch>
          </a:blipFill>
        </p:spPr>
        <p:txBody>
          <a:bodyPr wrap="square" lIns="0" tIns="0" rIns="0" bIns="0" rtlCol="0"/>
          <a:lstStyle/>
          <a:p>
            <a:endParaRPr sz="1200"/>
          </a:p>
        </p:txBody>
      </p:sp>
      <p:sp>
        <p:nvSpPr>
          <p:cNvPr id="3" name="object 3"/>
          <p:cNvSpPr txBox="1">
            <a:spLocks noGrp="1"/>
          </p:cNvSpPr>
          <p:nvPr>
            <p:ph type="title"/>
          </p:nvPr>
        </p:nvSpPr>
        <p:spPr>
          <a:xfrm>
            <a:off x="838200" y="691514"/>
            <a:ext cx="2832792" cy="685658"/>
          </a:xfrm>
          <a:prstGeom prst="rect">
            <a:avLst/>
          </a:prstGeom>
        </p:spPr>
        <p:txBody>
          <a:bodyPr vert="horz" wrap="square" lIns="0" tIns="8467" rIns="0" bIns="0" rtlCol="0" anchor="ctr">
            <a:spAutoFit/>
          </a:bodyPr>
          <a:lstStyle/>
          <a:p>
            <a:pPr marL="8467">
              <a:lnSpc>
                <a:spcPct val="100000"/>
              </a:lnSpc>
              <a:spcBef>
                <a:spcPts val="67"/>
              </a:spcBef>
            </a:pPr>
            <a:r>
              <a:rPr b="1" spc="-117" dirty="0"/>
              <a:t>F</a:t>
            </a:r>
            <a:r>
              <a:rPr b="1" spc="67" dirty="0"/>
              <a:t>r</a:t>
            </a:r>
            <a:r>
              <a:rPr b="1" spc="10" dirty="0"/>
              <a:t>i</a:t>
            </a:r>
            <a:r>
              <a:rPr b="1" spc="7" dirty="0"/>
              <a:t>d</a:t>
            </a:r>
            <a:r>
              <a:rPr b="1" spc="13" dirty="0"/>
              <a:t>a</a:t>
            </a:r>
            <a:r>
              <a:rPr b="1" spc="-27" dirty="0"/>
              <a:t>y</a:t>
            </a:r>
          </a:p>
        </p:txBody>
      </p:sp>
      <p:sp>
        <p:nvSpPr>
          <p:cNvPr id="5" name="object 5"/>
          <p:cNvSpPr txBox="1"/>
          <p:nvPr/>
        </p:nvSpPr>
        <p:spPr>
          <a:xfrm>
            <a:off x="9766418" y="3028865"/>
            <a:ext cx="2026073" cy="1308478"/>
          </a:xfrm>
          <a:prstGeom prst="rect">
            <a:avLst/>
          </a:prstGeom>
        </p:spPr>
        <p:txBody>
          <a:bodyPr vert="horz" wrap="square" lIns="0" tIns="38523" rIns="0" bIns="0" rtlCol="0">
            <a:spAutoFit/>
          </a:bodyPr>
          <a:lstStyle/>
          <a:p>
            <a:pPr marL="225225" marR="220144" indent="-423" algn="ctr">
              <a:lnSpc>
                <a:spcPts val="1953"/>
              </a:lnSpc>
              <a:spcBef>
                <a:spcPts val="303"/>
              </a:spcBef>
            </a:pPr>
            <a:r>
              <a:rPr lang="en-GB" b="1" spc="40" dirty="0">
                <a:latin typeface="Arial"/>
                <a:cs typeface="Arial"/>
              </a:rPr>
              <a:t>Peter 5:7:  “Cast </a:t>
            </a:r>
            <a:r>
              <a:rPr lang="en-GB" b="1" spc="33" dirty="0">
                <a:latin typeface="Arial"/>
                <a:cs typeface="Arial"/>
              </a:rPr>
              <a:t>all</a:t>
            </a:r>
            <a:r>
              <a:rPr lang="en-GB" b="1" spc="127" dirty="0">
                <a:latin typeface="Arial"/>
                <a:cs typeface="Arial"/>
              </a:rPr>
              <a:t> </a:t>
            </a:r>
            <a:r>
              <a:rPr lang="en-GB" b="1" spc="40" dirty="0">
                <a:latin typeface="Arial"/>
                <a:cs typeface="Arial"/>
              </a:rPr>
              <a:t>your</a:t>
            </a:r>
            <a:endParaRPr lang="en-GB" dirty="0">
              <a:latin typeface="Arial"/>
              <a:cs typeface="Arial"/>
            </a:endParaRPr>
          </a:p>
          <a:p>
            <a:pPr algn="ctr">
              <a:lnSpc>
                <a:spcPts val="1810"/>
              </a:lnSpc>
            </a:pPr>
            <a:r>
              <a:rPr lang="en-GB" b="1" spc="47" dirty="0">
                <a:latin typeface="Arial"/>
                <a:cs typeface="Arial"/>
              </a:rPr>
              <a:t>anxieties </a:t>
            </a:r>
            <a:r>
              <a:rPr lang="en-GB" b="1" spc="27" dirty="0">
                <a:latin typeface="Arial"/>
                <a:cs typeface="Arial"/>
              </a:rPr>
              <a:t>on</a:t>
            </a:r>
            <a:r>
              <a:rPr lang="en-GB" b="1" spc="117" dirty="0">
                <a:latin typeface="Arial"/>
                <a:cs typeface="Arial"/>
              </a:rPr>
              <a:t> </a:t>
            </a:r>
            <a:r>
              <a:rPr lang="en-GB" b="1" spc="40" dirty="0">
                <a:latin typeface="Arial"/>
                <a:cs typeface="Arial"/>
              </a:rPr>
              <a:t>him,</a:t>
            </a:r>
            <a:endParaRPr lang="en-GB" dirty="0">
              <a:latin typeface="Arial"/>
              <a:cs typeface="Arial"/>
            </a:endParaRPr>
          </a:p>
          <a:p>
            <a:pPr marL="8467" marR="3387" algn="ctr">
              <a:lnSpc>
                <a:spcPts val="1953"/>
              </a:lnSpc>
              <a:spcBef>
                <a:spcPts val="133"/>
              </a:spcBef>
            </a:pPr>
            <a:r>
              <a:rPr lang="en-GB" b="1" spc="43" dirty="0">
                <a:latin typeface="Arial"/>
                <a:cs typeface="Arial"/>
              </a:rPr>
              <a:t>because </a:t>
            </a:r>
            <a:r>
              <a:rPr lang="en-GB" b="1" spc="27" dirty="0">
                <a:latin typeface="Arial"/>
                <a:cs typeface="Arial"/>
              </a:rPr>
              <a:t>he </a:t>
            </a:r>
            <a:r>
              <a:rPr lang="en-GB" b="1" spc="40" dirty="0">
                <a:latin typeface="Arial"/>
                <a:cs typeface="Arial"/>
              </a:rPr>
              <a:t>cares  </a:t>
            </a:r>
            <a:r>
              <a:rPr lang="en-GB" b="1" spc="33" dirty="0">
                <a:latin typeface="Arial"/>
                <a:cs typeface="Arial"/>
              </a:rPr>
              <a:t>for</a:t>
            </a:r>
            <a:r>
              <a:rPr lang="en-GB" b="1" spc="97" dirty="0">
                <a:latin typeface="Arial"/>
                <a:cs typeface="Arial"/>
              </a:rPr>
              <a:t> </a:t>
            </a:r>
            <a:r>
              <a:rPr lang="en-GB" b="1" spc="43" dirty="0">
                <a:latin typeface="Arial"/>
                <a:cs typeface="Arial"/>
              </a:rPr>
              <a:t>you.”.</a:t>
            </a:r>
            <a:endParaRPr lang="en-GB" dirty="0">
              <a:latin typeface="Arial"/>
              <a:cs typeface="Arial"/>
            </a:endParaRPr>
          </a:p>
        </p:txBody>
      </p:sp>
      <p:sp>
        <p:nvSpPr>
          <p:cNvPr id="6" name="object 6"/>
          <p:cNvSpPr/>
          <p:nvPr/>
        </p:nvSpPr>
        <p:spPr>
          <a:xfrm>
            <a:off x="9828676" y="84574"/>
            <a:ext cx="2044699" cy="1200149"/>
          </a:xfrm>
          <a:prstGeom prst="rect">
            <a:avLst/>
          </a:prstGeom>
          <a:blipFill>
            <a:blip r:embed="rId3" cstate="print"/>
            <a:stretch>
              <a:fillRect/>
            </a:stretch>
          </a:blipFill>
        </p:spPr>
        <p:txBody>
          <a:bodyPr wrap="square" lIns="0" tIns="0" rIns="0" bIns="0" rtlCol="0"/>
          <a:lstStyle/>
          <a:p>
            <a:endParaRPr sz="1200"/>
          </a:p>
        </p:txBody>
      </p:sp>
      <p:sp>
        <p:nvSpPr>
          <p:cNvPr id="8" name="Content Placeholder 7">
            <a:extLst>
              <a:ext uri="{FF2B5EF4-FFF2-40B4-BE49-F238E27FC236}">
                <a16:creationId xmlns:a16="http://schemas.microsoft.com/office/drawing/2014/main" id="{9583697B-8B3C-4510-22E5-3740506C8313}"/>
              </a:ext>
            </a:extLst>
          </p:cNvPr>
          <p:cNvSpPr>
            <a:spLocks noGrp="1"/>
          </p:cNvSpPr>
          <p:nvPr>
            <p:ph idx="1"/>
          </p:nvPr>
        </p:nvSpPr>
        <p:spPr>
          <a:xfrm>
            <a:off x="793865" y="1626119"/>
            <a:ext cx="5468389" cy="4351338"/>
          </a:xfrm>
        </p:spPr>
        <p:txBody>
          <a:bodyPr>
            <a:normAutofit fontScale="92500" lnSpcReduction="10000"/>
          </a:bodyPr>
          <a:lstStyle/>
          <a:p>
            <a:pPr marL="0" indent="0">
              <a:buNone/>
            </a:pPr>
            <a:r>
              <a:rPr lang="en-GB" b="1" spc="60" dirty="0"/>
              <a:t>Gratitude</a:t>
            </a:r>
          </a:p>
          <a:p>
            <a:pPr marL="0" indent="0">
              <a:buNone/>
            </a:pPr>
            <a:r>
              <a:rPr lang="en-GB" b="0" i="0" dirty="0">
                <a:solidFill>
                  <a:srgbClr val="27223E"/>
                </a:solidFill>
                <a:effectLst/>
                <a:latin typeface="helvetica-w01-roman"/>
              </a:rPr>
              <a:t>Spring is here, the season symbolic of renewal and growth. One of the best ways to usher in the spirit of spring is through the practice of gratitude – of being thankful. It is the state of appreciation for what is right here, ready to be appreciated now. And practicing gratitude, by placing awareness of everything you are grateful for, has powerful benefits.</a:t>
            </a:r>
            <a:endParaRPr lang="en-GB" b="1" spc="6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1"/>
            <a:ext cx="12191999" cy="6857999"/>
          </a:xfrm>
          <a:prstGeom prst="rect">
            <a:avLst/>
          </a:prstGeom>
          <a:blipFill>
            <a:blip r:embed="rId2" cstate="print"/>
            <a:stretch>
              <a:fillRect/>
            </a:stretch>
          </a:blipFill>
        </p:spPr>
        <p:txBody>
          <a:bodyPr wrap="square" lIns="0" tIns="0" rIns="0" bIns="0" rtlCol="0"/>
          <a:lstStyle/>
          <a:p>
            <a:endParaRPr sz="1200"/>
          </a:p>
        </p:txBody>
      </p:sp>
      <p:sp>
        <p:nvSpPr>
          <p:cNvPr id="5" name="object 5"/>
          <p:cNvSpPr txBox="1"/>
          <p:nvPr/>
        </p:nvSpPr>
        <p:spPr>
          <a:xfrm>
            <a:off x="9332422" y="3028865"/>
            <a:ext cx="2460069" cy="2385695"/>
          </a:xfrm>
          <a:prstGeom prst="rect">
            <a:avLst/>
          </a:prstGeom>
        </p:spPr>
        <p:txBody>
          <a:bodyPr vert="horz" wrap="square" lIns="0" tIns="38523" rIns="0" bIns="0" rtlCol="0">
            <a:spAutoFit/>
          </a:bodyPr>
          <a:lstStyle/>
          <a:p>
            <a:pPr marL="225225" marR="220144" indent="-423" algn="ctr">
              <a:lnSpc>
                <a:spcPts val="1953"/>
              </a:lnSpc>
              <a:spcBef>
                <a:spcPts val="303"/>
              </a:spcBef>
            </a:pPr>
            <a:r>
              <a:rPr lang="en-IE" b="1" i="0" dirty="0">
                <a:solidFill>
                  <a:srgbClr val="000000"/>
                </a:solidFill>
                <a:effectLst/>
                <a:latin typeface="Memphis"/>
              </a:rPr>
              <a:t>1 Thessalonians 5:16-18</a:t>
            </a:r>
          </a:p>
          <a:p>
            <a:pPr marL="225225" marR="220144" indent="-423" algn="ctr">
              <a:lnSpc>
                <a:spcPts val="1953"/>
              </a:lnSpc>
              <a:spcBef>
                <a:spcPts val="303"/>
              </a:spcBef>
            </a:pPr>
            <a:r>
              <a:rPr lang="en-GB" b="1" i="0" dirty="0">
                <a:solidFill>
                  <a:srgbClr val="000000"/>
                </a:solidFill>
                <a:effectLst/>
                <a:latin typeface="Charter"/>
              </a:rPr>
              <a:t>"Rejoice always, pray without ceasing, give thanks in all circumstances; for this is the will of God in Christ Jesus for you."</a:t>
            </a:r>
            <a:endParaRPr lang="en-GB" b="1" dirty="0">
              <a:latin typeface="Arial"/>
              <a:cs typeface="Arial"/>
            </a:endParaRPr>
          </a:p>
        </p:txBody>
      </p:sp>
      <p:sp>
        <p:nvSpPr>
          <p:cNvPr id="6" name="object 6"/>
          <p:cNvSpPr/>
          <p:nvPr/>
        </p:nvSpPr>
        <p:spPr>
          <a:xfrm>
            <a:off x="9828676" y="84574"/>
            <a:ext cx="2044699" cy="1200149"/>
          </a:xfrm>
          <a:prstGeom prst="rect">
            <a:avLst/>
          </a:prstGeom>
          <a:blipFill>
            <a:blip r:embed="rId3" cstate="print"/>
            <a:stretch>
              <a:fillRect/>
            </a:stretch>
          </a:blipFill>
        </p:spPr>
        <p:txBody>
          <a:bodyPr wrap="square" lIns="0" tIns="0" rIns="0" bIns="0" rtlCol="0"/>
          <a:lstStyle/>
          <a:p>
            <a:endParaRPr sz="1200"/>
          </a:p>
        </p:txBody>
      </p:sp>
      <p:sp>
        <p:nvSpPr>
          <p:cNvPr id="8" name="Content Placeholder 7">
            <a:extLst>
              <a:ext uri="{FF2B5EF4-FFF2-40B4-BE49-F238E27FC236}">
                <a16:creationId xmlns:a16="http://schemas.microsoft.com/office/drawing/2014/main" id="{9583697B-8B3C-4510-22E5-3740506C8313}"/>
              </a:ext>
            </a:extLst>
          </p:cNvPr>
          <p:cNvSpPr>
            <a:spLocks noGrp="1"/>
          </p:cNvSpPr>
          <p:nvPr>
            <p:ph idx="1"/>
          </p:nvPr>
        </p:nvSpPr>
        <p:spPr>
          <a:xfrm>
            <a:off x="449385" y="1097831"/>
            <a:ext cx="7148448" cy="4351338"/>
          </a:xfrm>
        </p:spPr>
        <p:txBody>
          <a:bodyPr>
            <a:noAutofit/>
          </a:bodyPr>
          <a:lstStyle/>
          <a:p>
            <a:pPr marL="457200" indent="-457200" algn="l" rtl="0" fontAlgn="base">
              <a:buFont typeface="+mj-lt"/>
              <a:buAutoNum type="arabicPeriod"/>
            </a:pPr>
            <a:r>
              <a:rPr lang="en-GB" sz="2000" b="0" i="0" dirty="0">
                <a:solidFill>
                  <a:srgbClr val="27223E"/>
                </a:solidFill>
                <a:effectLst/>
                <a:latin typeface="helvetica-w01-roman"/>
              </a:rPr>
              <a:t>Every day, think of someone or something that you are grateful for, creating a visual image and saying the words, "Thank you".  Extending gratitude to wishing all good things to others deepens the practice and lays the groundwork for multiplying its benefits. </a:t>
            </a:r>
          </a:p>
          <a:p>
            <a:pPr marL="457200" indent="-457200" algn="l" rtl="0" fontAlgn="base">
              <a:buFont typeface="+mj-lt"/>
              <a:buAutoNum type="arabicPeriod"/>
            </a:pPr>
            <a:r>
              <a:rPr lang="en-GB" sz="2000" b="0" i="0" dirty="0">
                <a:solidFill>
                  <a:srgbClr val="27223E"/>
                </a:solidFill>
                <a:effectLst/>
                <a:latin typeface="helvetica-w01-roman"/>
              </a:rPr>
              <a:t>Say "Thank You" to others more often – say it like you mean it. Look someone in the eye when thanking them, and tell them why you are thankful.</a:t>
            </a:r>
          </a:p>
          <a:p>
            <a:pPr marL="457200" indent="-457200" algn="l" rtl="0" fontAlgn="base">
              <a:buFont typeface="+mj-lt"/>
              <a:buAutoNum type="arabicPeriod"/>
            </a:pPr>
            <a:r>
              <a:rPr lang="en-GB" sz="2000" b="0" i="0" dirty="0">
                <a:solidFill>
                  <a:srgbClr val="27223E"/>
                </a:solidFill>
                <a:effectLst/>
                <a:latin typeface="helvetica-w01-roman"/>
              </a:rPr>
              <a:t>Reflect upon people who have made an indelible print on your life. Perhaps a Grandparent, friend or Teacher.  Practicing gratitude in different modalities, like writing, helps deepen the practice and make it a more automatic part of your life.</a:t>
            </a:r>
          </a:p>
          <a:p>
            <a:pPr marL="457200" indent="-457200" algn="l" rtl="0" fontAlgn="base">
              <a:buFont typeface="+mj-lt"/>
              <a:buAutoNum type="arabicPeriod"/>
            </a:pPr>
            <a:r>
              <a:rPr lang="en-GB" sz="2000" b="0" i="0" dirty="0">
                <a:solidFill>
                  <a:srgbClr val="27223E"/>
                </a:solidFill>
                <a:effectLst/>
                <a:latin typeface="helvetica-w01-roman"/>
              </a:rPr>
              <a:t>Reflect on challenging circumstances in your life that have led to growth. Reflecting on how painful moments in life have made us better versions of ourselves helps turn difficult experiences into valuable lessons. This, in turn, helps us approach new challenges with greater openness and skill.</a:t>
            </a:r>
          </a:p>
          <a:p>
            <a:pPr marL="0" indent="0">
              <a:buNone/>
            </a:pPr>
            <a:endParaRPr lang="en-GB" sz="2000" b="1" spc="60" dirty="0"/>
          </a:p>
        </p:txBody>
      </p:sp>
      <p:sp>
        <p:nvSpPr>
          <p:cNvPr id="7" name="Title 6">
            <a:extLst>
              <a:ext uri="{FF2B5EF4-FFF2-40B4-BE49-F238E27FC236}">
                <a16:creationId xmlns:a16="http://schemas.microsoft.com/office/drawing/2014/main" id="{C7E18C3E-F51E-A85B-B1C2-1024327E2B02}"/>
              </a:ext>
            </a:extLst>
          </p:cNvPr>
          <p:cNvSpPr>
            <a:spLocks noGrp="1"/>
          </p:cNvSpPr>
          <p:nvPr>
            <p:ph type="title"/>
          </p:nvPr>
        </p:nvSpPr>
        <p:spPr>
          <a:xfrm>
            <a:off x="399509" y="271465"/>
            <a:ext cx="2653145" cy="826366"/>
          </a:xfrm>
        </p:spPr>
        <p:txBody>
          <a:bodyPr/>
          <a:lstStyle/>
          <a:p>
            <a:r>
              <a:rPr lang="en-IE" b="1" dirty="0"/>
              <a:t>Gratitude</a:t>
            </a:r>
          </a:p>
        </p:txBody>
      </p:sp>
    </p:spTree>
    <p:extLst>
      <p:ext uri="{BB962C8B-B14F-4D97-AF65-F5344CB8AC3E}">
        <p14:creationId xmlns:p14="http://schemas.microsoft.com/office/powerpoint/2010/main" val="1585143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0F1B4DCA-AB1D-353C-7F48-350CEBB674BD}"/>
              </a:ext>
            </a:extLst>
          </p:cNvPr>
          <p:cNvSpPr/>
          <p:nvPr/>
        </p:nvSpPr>
        <p:spPr>
          <a:xfrm>
            <a:off x="-158338" y="0"/>
            <a:ext cx="12350338" cy="7232072"/>
          </a:xfrm>
          <a:prstGeom prst="rect">
            <a:avLst/>
          </a:prstGeom>
          <a:blipFill>
            <a:blip r:embed="rId2" cstate="print"/>
            <a:stretch>
              <a:fillRect/>
            </a:stretch>
          </a:blipFill>
        </p:spPr>
        <p:txBody>
          <a:bodyPr wrap="square" lIns="0" tIns="0" rIns="0" bIns="0" rtlCol="0"/>
          <a:lstStyle/>
          <a:p>
            <a:endParaRPr sz="1200"/>
          </a:p>
        </p:txBody>
      </p:sp>
      <p:sp>
        <p:nvSpPr>
          <p:cNvPr id="13" name="TextBox 12">
            <a:extLst>
              <a:ext uri="{FF2B5EF4-FFF2-40B4-BE49-F238E27FC236}">
                <a16:creationId xmlns:a16="http://schemas.microsoft.com/office/drawing/2014/main" id="{4B1981FD-C17A-F2E1-3867-19EC258EB7A1}"/>
              </a:ext>
            </a:extLst>
          </p:cNvPr>
          <p:cNvSpPr txBox="1"/>
          <p:nvPr/>
        </p:nvSpPr>
        <p:spPr>
          <a:xfrm>
            <a:off x="419168" y="2677036"/>
            <a:ext cx="5818792" cy="2554545"/>
          </a:xfrm>
          <a:prstGeom prst="rect">
            <a:avLst/>
          </a:prstGeom>
          <a:solidFill>
            <a:schemeClr val="bg1"/>
          </a:solidFill>
        </p:spPr>
        <p:txBody>
          <a:bodyPr wrap="square" rtlCol="0">
            <a:spAutoFit/>
          </a:bodyPr>
          <a:lstStyle/>
          <a:p>
            <a:r>
              <a:rPr lang="en-GB" sz="4000" b="1" dirty="0">
                <a:solidFill>
                  <a:sysClr val="windowText" lastClr="000000"/>
                </a:solidFill>
                <a:latin typeface="Maiandra GD" panose="020E0502030308020204" pitchFamily="34" charset="0"/>
              </a:rPr>
              <a:t>“Build bridges, not walls . . . talk to one another, listen to each other,  walk together”</a:t>
            </a:r>
            <a:endParaRPr lang="en-GB" sz="4000" dirty="0">
              <a:solidFill>
                <a:sysClr val="windowText" lastClr="000000"/>
              </a:solidFill>
            </a:endParaRPr>
          </a:p>
        </p:txBody>
      </p:sp>
      <p:sp>
        <p:nvSpPr>
          <p:cNvPr id="14" name="TextBox 13">
            <a:extLst>
              <a:ext uri="{FF2B5EF4-FFF2-40B4-BE49-F238E27FC236}">
                <a16:creationId xmlns:a16="http://schemas.microsoft.com/office/drawing/2014/main" id="{07493B25-FE2D-525B-3C13-BA9B37C10494}"/>
              </a:ext>
            </a:extLst>
          </p:cNvPr>
          <p:cNvSpPr txBox="1"/>
          <p:nvPr/>
        </p:nvSpPr>
        <p:spPr>
          <a:xfrm>
            <a:off x="419168" y="657225"/>
            <a:ext cx="7153068" cy="1323439"/>
          </a:xfrm>
          <a:prstGeom prst="rect">
            <a:avLst/>
          </a:prstGeom>
          <a:noFill/>
        </p:spPr>
        <p:txBody>
          <a:bodyPr wrap="square" rtlCol="0">
            <a:spAutoFit/>
          </a:bodyPr>
          <a:lstStyle/>
          <a:p>
            <a:r>
              <a:rPr lang="en-GB" sz="4000" b="1" dirty="0">
                <a:latin typeface="Maiandra GD" panose="020E0502030308020204" pitchFamily="34" charset="0"/>
              </a:rPr>
              <a:t>This year’s Lent Appeal is inspired by Pope Francis’s call:</a:t>
            </a:r>
            <a:endParaRPr lang="en-GB" sz="4000" dirty="0"/>
          </a:p>
        </p:txBody>
      </p:sp>
    </p:spTree>
    <p:extLst>
      <p:ext uri="{BB962C8B-B14F-4D97-AF65-F5344CB8AC3E}">
        <p14:creationId xmlns:p14="http://schemas.microsoft.com/office/powerpoint/2010/main" val="1667123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E5F275DC-43EB-F5FF-42D3-DA2E8135AFDA}"/>
              </a:ext>
            </a:extLst>
          </p:cNvPr>
          <p:cNvSpPr/>
          <p:nvPr/>
        </p:nvSpPr>
        <p:spPr>
          <a:xfrm>
            <a:off x="1" y="1"/>
            <a:ext cx="12191999" cy="7232072"/>
          </a:xfrm>
          <a:prstGeom prst="rect">
            <a:avLst/>
          </a:prstGeom>
          <a:blipFill>
            <a:blip r:embed="rId2" cstate="print"/>
            <a:stretch>
              <a:fillRect/>
            </a:stretch>
          </a:blipFill>
        </p:spPr>
        <p:txBody>
          <a:bodyPr wrap="square" lIns="0" tIns="0" rIns="0" bIns="0" rtlCol="0"/>
          <a:lstStyle/>
          <a:p>
            <a:endParaRPr sz="1200"/>
          </a:p>
        </p:txBody>
      </p:sp>
      <p:sp>
        <p:nvSpPr>
          <p:cNvPr id="12" name="Rectangle 11">
            <a:extLst>
              <a:ext uri="{FF2B5EF4-FFF2-40B4-BE49-F238E27FC236}">
                <a16:creationId xmlns:a16="http://schemas.microsoft.com/office/drawing/2014/main" id="{087B636F-CA81-3F0D-2AD7-7BA87E6BEB2A}"/>
              </a:ext>
            </a:extLst>
          </p:cNvPr>
          <p:cNvSpPr/>
          <p:nvPr/>
        </p:nvSpPr>
        <p:spPr>
          <a:xfrm>
            <a:off x="502932" y="4670047"/>
            <a:ext cx="9172230" cy="154726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i="0" u="none" strike="noStrike" dirty="0">
                <a:solidFill>
                  <a:schemeClr val="tx1"/>
                </a:solidFill>
                <a:effectLst/>
              </a:rPr>
              <a:t>and has the more general implication that we all depend on one another in various, sometimes hidden ways.</a:t>
            </a:r>
            <a:endParaRPr lang="en-IE" sz="2800" b="1" dirty="0">
              <a:solidFill>
                <a:schemeClr val="tx1"/>
              </a:solidFill>
            </a:endParaRPr>
          </a:p>
        </p:txBody>
      </p:sp>
      <p:sp>
        <p:nvSpPr>
          <p:cNvPr id="14" name="TextBox 13">
            <a:extLst>
              <a:ext uri="{FF2B5EF4-FFF2-40B4-BE49-F238E27FC236}">
                <a16:creationId xmlns:a16="http://schemas.microsoft.com/office/drawing/2014/main" id="{07493B25-FE2D-525B-3C13-BA9B37C10494}"/>
              </a:ext>
            </a:extLst>
          </p:cNvPr>
          <p:cNvSpPr txBox="1"/>
          <p:nvPr/>
        </p:nvSpPr>
        <p:spPr>
          <a:xfrm>
            <a:off x="425538" y="215906"/>
            <a:ext cx="5785349" cy="707886"/>
          </a:xfrm>
          <a:prstGeom prst="rect">
            <a:avLst/>
          </a:prstGeom>
          <a:noFill/>
        </p:spPr>
        <p:txBody>
          <a:bodyPr wrap="square" rtlCol="0">
            <a:spAutoFit/>
          </a:bodyPr>
          <a:lstStyle/>
          <a:p>
            <a:r>
              <a:rPr lang="en-GB" sz="4000" b="1" dirty="0">
                <a:latin typeface="Maiandra GD" panose="020E0502030308020204" pitchFamily="34" charset="0"/>
              </a:rPr>
              <a:t>The Irish saying:</a:t>
            </a:r>
            <a:endParaRPr lang="en-GB" sz="4000" dirty="0">
              <a:solidFill>
                <a:schemeClr val="bg1"/>
              </a:solidFill>
            </a:endParaRPr>
          </a:p>
        </p:txBody>
      </p:sp>
      <p:sp>
        <p:nvSpPr>
          <p:cNvPr id="3" name="TextBox 2">
            <a:extLst>
              <a:ext uri="{FF2B5EF4-FFF2-40B4-BE49-F238E27FC236}">
                <a16:creationId xmlns:a16="http://schemas.microsoft.com/office/drawing/2014/main" id="{7F3A5302-FA70-8B52-4984-883E2D4F8B25}"/>
              </a:ext>
            </a:extLst>
          </p:cNvPr>
          <p:cNvSpPr txBox="1"/>
          <p:nvPr/>
        </p:nvSpPr>
        <p:spPr>
          <a:xfrm>
            <a:off x="559203" y="983498"/>
            <a:ext cx="6002310" cy="3841933"/>
          </a:xfrm>
          <a:prstGeom prst="rect">
            <a:avLst/>
          </a:prstGeom>
          <a:solidFill>
            <a:schemeClr val="bg1"/>
          </a:solidFill>
        </p:spPr>
        <p:txBody>
          <a:bodyPr wrap="square">
            <a:spAutoFit/>
          </a:bodyPr>
          <a:lstStyle/>
          <a:p>
            <a:r>
              <a:rPr lang="en-GB" sz="4000" b="0" i="0" u="none" strike="noStrike" dirty="0">
                <a:effectLst/>
                <a:latin typeface="Maiandra GD" panose="020E0502030308020204" pitchFamily="34" charset="0"/>
              </a:rPr>
              <a:t>“</a:t>
            </a:r>
            <a:r>
              <a:rPr lang="en-GB" sz="4000" b="1" i="0" u="none" strike="noStrike" dirty="0" err="1">
                <a:effectLst/>
                <a:latin typeface="Maiandra GD" panose="020E0502030308020204" pitchFamily="34" charset="0"/>
              </a:rPr>
              <a:t>Ar</a:t>
            </a:r>
            <a:r>
              <a:rPr lang="en-GB" sz="4000" b="1" i="0" u="none" strike="noStrike" dirty="0">
                <a:effectLst/>
                <a:latin typeface="Maiandra GD" panose="020E0502030308020204" pitchFamily="34" charset="0"/>
              </a:rPr>
              <a:t> </a:t>
            </a:r>
            <a:r>
              <a:rPr lang="en-GB" sz="4000" b="1" i="0" u="none" strike="noStrike" dirty="0" err="1">
                <a:effectLst/>
                <a:latin typeface="Maiandra GD" panose="020E0502030308020204" pitchFamily="34" charset="0"/>
              </a:rPr>
              <a:t>scáth</a:t>
            </a:r>
            <a:r>
              <a:rPr lang="en-GB" sz="4000" b="1" i="0" u="none" strike="noStrike" dirty="0">
                <a:effectLst/>
                <a:latin typeface="Maiandra GD" panose="020E0502030308020204" pitchFamily="34" charset="0"/>
              </a:rPr>
              <a:t> a </a:t>
            </a:r>
            <a:r>
              <a:rPr lang="en-GB" sz="4000" b="1" i="0" u="none" strike="noStrike" dirty="0" err="1">
                <a:effectLst/>
                <a:latin typeface="Maiandra GD" panose="020E0502030308020204" pitchFamily="34" charset="0"/>
              </a:rPr>
              <a:t>chéile</a:t>
            </a:r>
            <a:r>
              <a:rPr lang="en-GB" sz="4000" b="1" i="0" u="none" strike="noStrike" dirty="0">
                <a:effectLst/>
                <a:latin typeface="Maiandra GD" panose="020E0502030308020204" pitchFamily="34" charset="0"/>
              </a:rPr>
              <a:t> a </a:t>
            </a:r>
            <a:r>
              <a:rPr lang="en-GB" sz="4000" b="1" i="0" u="none" strike="noStrike" dirty="0" err="1">
                <a:effectLst/>
                <a:latin typeface="Maiandra GD" panose="020E0502030308020204" pitchFamily="34" charset="0"/>
              </a:rPr>
              <a:t>mhaireann</a:t>
            </a:r>
            <a:r>
              <a:rPr lang="en-GB" sz="4000" b="1" i="0" u="none" strike="noStrike" dirty="0">
                <a:effectLst/>
                <a:latin typeface="Maiandra GD" panose="020E0502030308020204" pitchFamily="34" charset="0"/>
              </a:rPr>
              <a:t> na </a:t>
            </a:r>
            <a:r>
              <a:rPr lang="en-GB" sz="4000" b="1" i="0" u="none" strike="noStrike" dirty="0" err="1">
                <a:effectLst/>
                <a:latin typeface="Maiandra GD" panose="020E0502030308020204" pitchFamily="34" charset="0"/>
              </a:rPr>
              <a:t>daoine</a:t>
            </a:r>
            <a:r>
              <a:rPr lang="en-GB" sz="4000" b="0" i="0" u="none" strike="noStrike" dirty="0">
                <a:effectLst/>
                <a:latin typeface="Maiandra GD" panose="020E0502030308020204" pitchFamily="34" charset="0"/>
              </a:rPr>
              <a:t>” translates as “</a:t>
            </a:r>
            <a:r>
              <a:rPr lang="en-GB" sz="4000" b="1" i="0" u="none" strike="noStrike" dirty="0">
                <a:effectLst/>
                <a:latin typeface="Maiandra GD" panose="020E0502030308020204" pitchFamily="34" charset="0"/>
              </a:rPr>
              <a:t>we live in each other's shadows</a:t>
            </a:r>
            <a:r>
              <a:rPr lang="en-GB" sz="4000" b="0" i="0" u="none" strike="noStrike" dirty="0">
                <a:effectLst/>
                <a:latin typeface="Maiandra GD" panose="020E0502030308020204" pitchFamily="34" charset="0"/>
              </a:rPr>
              <a:t>,” </a:t>
            </a:r>
          </a:p>
          <a:p>
            <a:r>
              <a:rPr lang="en-GB" sz="4000" b="0" i="0" u="none" strike="noStrike" dirty="0">
                <a:effectLst/>
                <a:latin typeface="Maiandra GD" panose="020E0502030308020204" pitchFamily="34" charset="0"/>
              </a:rPr>
              <a:t>or “</a:t>
            </a:r>
            <a:r>
              <a:rPr lang="en-GB" sz="4000" b="1" i="0" u="none" strike="noStrike" dirty="0">
                <a:effectLst/>
                <a:latin typeface="Maiandra GD" panose="020E0502030308020204" pitchFamily="34" charset="0"/>
              </a:rPr>
              <a:t>we shade each other from the sun</a:t>
            </a:r>
            <a:r>
              <a:rPr lang="en-GB" sz="4000" b="0" i="0" u="none" strike="noStrike" dirty="0">
                <a:effectLst/>
                <a:latin typeface="Maiandra GD" panose="020E0502030308020204" pitchFamily="34" charset="0"/>
              </a:rPr>
              <a:t>,” </a:t>
            </a:r>
            <a:endParaRPr lang="en-GB" sz="4000" b="0" i="0" u="none" strike="noStrike" dirty="0">
              <a:solidFill>
                <a:srgbClr val="FFFFFF"/>
              </a:solidFill>
              <a:effectLst/>
              <a:latin typeface="Maiandra GD" panose="020E0502030308020204" pitchFamily="34" charset="0"/>
            </a:endParaRPr>
          </a:p>
        </p:txBody>
      </p:sp>
    </p:spTree>
    <p:extLst>
      <p:ext uri="{BB962C8B-B14F-4D97-AF65-F5344CB8AC3E}">
        <p14:creationId xmlns:p14="http://schemas.microsoft.com/office/powerpoint/2010/main" val="913672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E5F275DC-43EB-F5FF-42D3-DA2E8135AFDA}"/>
              </a:ext>
            </a:extLst>
          </p:cNvPr>
          <p:cNvSpPr/>
          <p:nvPr/>
        </p:nvSpPr>
        <p:spPr>
          <a:xfrm>
            <a:off x="1" y="-187036"/>
            <a:ext cx="12191999" cy="7232072"/>
          </a:xfrm>
          <a:prstGeom prst="rect">
            <a:avLst/>
          </a:prstGeom>
          <a:blipFill>
            <a:blip r:embed="rId2" cstate="print"/>
            <a:stretch>
              <a:fillRect/>
            </a:stretch>
          </a:blipFill>
        </p:spPr>
        <p:txBody>
          <a:bodyPr wrap="square" lIns="0" tIns="0" rIns="0" bIns="0" rtlCol="0"/>
          <a:lstStyle/>
          <a:p>
            <a:endParaRPr sz="1200"/>
          </a:p>
        </p:txBody>
      </p:sp>
      <p:sp>
        <p:nvSpPr>
          <p:cNvPr id="14" name="TextBox 13">
            <a:extLst>
              <a:ext uri="{FF2B5EF4-FFF2-40B4-BE49-F238E27FC236}">
                <a16:creationId xmlns:a16="http://schemas.microsoft.com/office/drawing/2014/main" id="{07493B25-FE2D-525B-3C13-BA9B37C10494}"/>
              </a:ext>
            </a:extLst>
          </p:cNvPr>
          <p:cNvSpPr txBox="1"/>
          <p:nvPr/>
        </p:nvSpPr>
        <p:spPr>
          <a:xfrm>
            <a:off x="447705" y="404327"/>
            <a:ext cx="6967248" cy="6247864"/>
          </a:xfrm>
          <a:prstGeom prst="rect">
            <a:avLst/>
          </a:prstGeom>
          <a:noFill/>
        </p:spPr>
        <p:txBody>
          <a:bodyPr wrap="square" rtlCol="0">
            <a:spAutoFit/>
          </a:bodyPr>
          <a:lstStyle/>
          <a:p>
            <a:r>
              <a:rPr lang="en-GB" sz="4000" b="0" i="0" dirty="0">
                <a:solidFill>
                  <a:srgbClr val="202124"/>
                </a:solidFill>
                <a:effectLst/>
                <a:latin typeface="arial" panose="020B0604020202020204" pitchFamily="34" charset="0"/>
              </a:rPr>
              <a:t>The Pope has asked the whole Church to take part in a Synodal Journey. </a:t>
            </a:r>
            <a:r>
              <a:rPr lang="en-GB" sz="4000" b="1" i="0" dirty="0">
                <a:solidFill>
                  <a:srgbClr val="202124"/>
                </a:solidFill>
                <a:effectLst/>
                <a:latin typeface="arial" panose="020B0604020202020204" pitchFamily="34" charset="0"/>
              </a:rPr>
              <a:t>The term “Synod” is derived from a Greek word meaning journeying together</a:t>
            </a:r>
            <a:r>
              <a:rPr lang="en-GB" sz="4000" b="0" i="0" dirty="0">
                <a:solidFill>
                  <a:srgbClr val="202124"/>
                </a:solidFill>
                <a:effectLst/>
                <a:latin typeface="arial" panose="020B0604020202020204" pitchFamily="34" charset="0"/>
              </a:rPr>
              <a:t>. </a:t>
            </a:r>
          </a:p>
          <a:p>
            <a:r>
              <a:rPr lang="en-GB" sz="4000" b="0" i="0" dirty="0">
                <a:solidFill>
                  <a:srgbClr val="202124"/>
                </a:solidFill>
                <a:effectLst/>
                <a:latin typeface="arial" panose="020B0604020202020204" pitchFamily="34" charset="0"/>
              </a:rPr>
              <a:t>The Pope invites us to recognise that the whole Church is on a journey together</a:t>
            </a:r>
            <a:endParaRPr lang="en-GB" sz="4000" dirty="0">
              <a:solidFill>
                <a:schemeClr val="bg1"/>
              </a:solidFill>
            </a:endParaRPr>
          </a:p>
        </p:txBody>
      </p:sp>
    </p:spTree>
    <p:extLst>
      <p:ext uri="{BB962C8B-B14F-4D97-AF65-F5344CB8AC3E}">
        <p14:creationId xmlns:p14="http://schemas.microsoft.com/office/powerpoint/2010/main" val="784329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E5F275DC-43EB-F5FF-42D3-DA2E8135AFDA}"/>
              </a:ext>
            </a:extLst>
          </p:cNvPr>
          <p:cNvSpPr/>
          <p:nvPr/>
        </p:nvSpPr>
        <p:spPr>
          <a:xfrm>
            <a:off x="1" y="1"/>
            <a:ext cx="12191999" cy="7232072"/>
          </a:xfrm>
          <a:prstGeom prst="rect">
            <a:avLst/>
          </a:prstGeom>
          <a:blipFill>
            <a:blip r:embed="rId2" cstate="print"/>
            <a:stretch>
              <a:fillRect/>
            </a:stretch>
          </a:blipFill>
        </p:spPr>
        <p:txBody>
          <a:bodyPr wrap="square" lIns="0" tIns="0" rIns="0" bIns="0" rtlCol="0"/>
          <a:lstStyle/>
          <a:p>
            <a:endParaRPr sz="1200"/>
          </a:p>
        </p:txBody>
      </p:sp>
      <p:sp>
        <p:nvSpPr>
          <p:cNvPr id="14" name="TextBox 13">
            <a:extLst>
              <a:ext uri="{FF2B5EF4-FFF2-40B4-BE49-F238E27FC236}">
                <a16:creationId xmlns:a16="http://schemas.microsoft.com/office/drawing/2014/main" id="{07493B25-FE2D-525B-3C13-BA9B37C10494}"/>
              </a:ext>
            </a:extLst>
          </p:cNvPr>
          <p:cNvSpPr txBox="1"/>
          <p:nvPr/>
        </p:nvSpPr>
        <p:spPr>
          <a:xfrm>
            <a:off x="447705" y="958509"/>
            <a:ext cx="5785349" cy="4401205"/>
          </a:xfrm>
          <a:prstGeom prst="rect">
            <a:avLst/>
          </a:prstGeom>
          <a:noFill/>
        </p:spPr>
        <p:txBody>
          <a:bodyPr wrap="square" rtlCol="0">
            <a:spAutoFit/>
          </a:bodyPr>
          <a:lstStyle/>
          <a:p>
            <a:r>
              <a:rPr lang="en-GB" sz="4000" b="0" i="0" dirty="0">
                <a:solidFill>
                  <a:srgbClr val="202124"/>
                </a:solidFill>
                <a:effectLst/>
                <a:latin typeface="Maiandra GD" panose="020E0502030308020204" pitchFamily="34" charset="0"/>
              </a:rPr>
              <a:t>To 'journey together' is </a:t>
            </a:r>
            <a:r>
              <a:rPr lang="en-GB" sz="4000" b="1" i="0" dirty="0">
                <a:solidFill>
                  <a:srgbClr val="202124"/>
                </a:solidFill>
                <a:effectLst/>
                <a:latin typeface="Maiandra GD" panose="020E0502030308020204" pitchFamily="34" charset="0"/>
              </a:rPr>
              <a:t>to take your own experiences of life's challenges and turn them into a gift of support and care for others around you</a:t>
            </a:r>
            <a:r>
              <a:rPr lang="en-GB" sz="4000" b="0" i="0" dirty="0">
                <a:solidFill>
                  <a:srgbClr val="202124"/>
                </a:solidFill>
                <a:effectLst/>
                <a:latin typeface="arial" panose="020B0604020202020204" pitchFamily="34" charset="0"/>
              </a:rPr>
              <a:t>.</a:t>
            </a:r>
            <a:endParaRPr lang="en-GB" sz="4000" dirty="0">
              <a:solidFill>
                <a:schemeClr val="bg1"/>
              </a:solidFill>
            </a:endParaRPr>
          </a:p>
        </p:txBody>
      </p:sp>
    </p:spTree>
    <p:extLst>
      <p:ext uri="{BB962C8B-B14F-4D97-AF65-F5344CB8AC3E}">
        <p14:creationId xmlns:p14="http://schemas.microsoft.com/office/powerpoint/2010/main" val="330853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56E81D9-D0C3-0012-A356-AAF49B9A7CDB}"/>
              </a:ext>
            </a:extLst>
          </p:cNvPr>
          <p:cNvSpPr txBox="1"/>
          <p:nvPr/>
        </p:nvSpPr>
        <p:spPr>
          <a:xfrm>
            <a:off x="574942" y="2440116"/>
            <a:ext cx="11288726" cy="2246769"/>
          </a:xfrm>
          <a:prstGeom prst="rect">
            <a:avLst/>
          </a:prstGeom>
          <a:noFill/>
        </p:spPr>
        <p:txBody>
          <a:bodyPr wrap="square" rtlCol="0">
            <a:spAutoFit/>
          </a:bodyPr>
          <a:lstStyle/>
          <a:p>
            <a:pPr marL="514350" indent="-514350">
              <a:buAutoNum type="arabicPeriod"/>
            </a:pPr>
            <a:r>
              <a:rPr lang="en-GB" sz="2800" b="1" dirty="0">
                <a:latin typeface="Maiandra GD" panose="020E0502030308020204" pitchFamily="34" charset="0"/>
                <a:cs typeface="Helvetica" panose="020B0604020202020204" pitchFamily="34" charset="0"/>
              </a:rPr>
              <a:t>“Build bridges, not walls.” What do you think Pope Francis means?</a:t>
            </a:r>
          </a:p>
          <a:p>
            <a:pPr marL="514350" indent="-514350">
              <a:buAutoNum type="arabicPeriod"/>
            </a:pPr>
            <a:endParaRPr lang="en-GB" sz="2800" b="1" dirty="0">
              <a:latin typeface="Maiandra GD" panose="020E0502030308020204" pitchFamily="34" charset="0"/>
              <a:cs typeface="Helvetica" panose="020B0604020202020204" pitchFamily="34" charset="0"/>
            </a:endParaRPr>
          </a:p>
          <a:p>
            <a:pPr marL="514350" indent="-514350">
              <a:buAutoNum type="arabicPeriod"/>
            </a:pPr>
            <a:r>
              <a:rPr lang="en-GB" sz="2800" b="1" dirty="0">
                <a:latin typeface="Maiandra GD" panose="020E0502030308020204" pitchFamily="34" charset="0"/>
                <a:cs typeface="Helvetica" panose="020B0604020202020204" pitchFamily="34" charset="0"/>
              </a:rPr>
              <a:t>How can we “Build bridges, not walls”?</a:t>
            </a:r>
          </a:p>
          <a:p>
            <a:pPr marL="514350" indent="-514350">
              <a:buAutoNum type="arabicPeriod"/>
            </a:pPr>
            <a:endParaRPr lang="en-GB" sz="2800" b="1" dirty="0">
              <a:latin typeface="Maiandra GD" panose="020E0502030308020204" pitchFamily="34" charset="0"/>
              <a:cs typeface="Helvetica" panose="020B0604020202020204" pitchFamily="34" charset="0"/>
            </a:endParaRPr>
          </a:p>
          <a:p>
            <a:pPr marL="514350" indent="-514350">
              <a:buAutoNum type="arabicPeriod"/>
            </a:pPr>
            <a:r>
              <a:rPr lang="en-GB" sz="2800" b="1" dirty="0">
                <a:latin typeface="Maiandra GD" panose="020E0502030308020204" pitchFamily="34" charset="0"/>
                <a:cs typeface="Helvetica" panose="020B0604020202020204" pitchFamily="34" charset="0"/>
              </a:rPr>
              <a:t>Who can we “Build bridges” with</a:t>
            </a:r>
            <a:r>
              <a:rPr lang="en-GB" sz="2800" dirty="0">
                <a:latin typeface="Maiandra GD" panose="020E0502030308020204" pitchFamily="34" charset="0"/>
                <a:cs typeface="Helvetica" panose="020B0604020202020204" pitchFamily="34" charset="0"/>
              </a:rPr>
              <a:t>? </a:t>
            </a:r>
          </a:p>
        </p:txBody>
      </p:sp>
      <p:sp>
        <p:nvSpPr>
          <p:cNvPr id="3" name="object 2">
            <a:extLst>
              <a:ext uri="{FF2B5EF4-FFF2-40B4-BE49-F238E27FC236}">
                <a16:creationId xmlns:a16="http://schemas.microsoft.com/office/drawing/2014/main" id="{C6ECAE21-3089-B191-25E1-9EFB653AA7D8}"/>
              </a:ext>
            </a:extLst>
          </p:cNvPr>
          <p:cNvSpPr/>
          <p:nvPr/>
        </p:nvSpPr>
        <p:spPr>
          <a:xfrm>
            <a:off x="1" y="1"/>
            <a:ext cx="12191999" cy="6857999"/>
          </a:xfrm>
          <a:prstGeom prst="rect">
            <a:avLst/>
          </a:prstGeom>
          <a:blipFill>
            <a:blip r:embed="rId2" cstate="print"/>
            <a:stretch>
              <a:fillRect/>
            </a:stretch>
          </a:blipFill>
        </p:spPr>
        <p:txBody>
          <a:bodyPr wrap="square" lIns="0" tIns="0" rIns="0" bIns="0" rtlCol="0"/>
          <a:lstStyle/>
          <a:p>
            <a:endParaRPr sz="1200"/>
          </a:p>
        </p:txBody>
      </p:sp>
      <p:sp>
        <p:nvSpPr>
          <p:cNvPr id="4" name="TextBox 3">
            <a:extLst>
              <a:ext uri="{FF2B5EF4-FFF2-40B4-BE49-F238E27FC236}">
                <a16:creationId xmlns:a16="http://schemas.microsoft.com/office/drawing/2014/main" id="{9DAFE937-5A91-9956-5713-397DD5DE6B01}"/>
              </a:ext>
            </a:extLst>
          </p:cNvPr>
          <p:cNvSpPr txBox="1"/>
          <p:nvPr/>
        </p:nvSpPr>
        <p:spPr>
          <a:xfrm>
            <a:off x="422217" y="2077128"/>
            <a:ext cx="11288726" cy="2677656"/>
          </a:xfrm>
          <a:prstGeom prst="rect">
            <a:avLst/>
          </a:prstGeom>
          <a:noFill/>
        </p:spPr>
        <p:txBody>
          <a:bodyPr wrap="square" rtlCol="0">
            <a:spAutoFit/>
          </a:bodyPr>
          <a:lstStyle/>
          <a:p>
            <a:pPr marL="514350" indent="-514350">
              <a:buAutoNum type="arabicPeriod"/>
            </a:pPr>
            <a:r>
              <a:rPr lang="en-GB" sz="2800" b="1" dirty="0">
                <a:latin typeface="Maiandra GD" panose="020E0502030308020204" pitchFamily="34" charset="0"/>
                <a:cs typeface="Helvetica" panose="020B0604020202020204" pitchFamily="34" charset="0"/>
              </a:rPr>
              <a:t>“Build bridges, not walls.” </a:t>
            </a:r>
          </a:p>
          <a:p>
            <a:r>
              <a:rPr lang="en-GB" sz="2800" b="1" dirty="0">
                <a:latin typeface="Maiandra GD" panose="020E0502030308020204" pitchFamily="34" charset="0"/>
                <a:cs typeface="Helvetica" panose="020B0604020202020204" pitchFamily="34" charset="0"/>
              </a:rPr>
              <a:t>      What do you think Pope Francis means?</a:t>
            </a:r>
          </a:p>
          <a:p>
            <a:pPr marL="514350" indent="-514350">
              <a:buAutoNum type="arabicPeriod"/>
            </a:pPr>
            <a:endParaRPr lang="en-GB" sz="2800" b="1" dirty="0">
              <a:latin typeface="Maiandra GD" panose="020E0502030308020204" pitchFamily="34" charset="0"/>
              <a:cs typeface="Helvetica" panose="020B0604020202020204" pitchFamily="34" charset="0"/>
            </a:endParaRPr>
          </a:p>
          <a:p>
            <a:r>
              <a:rPr lang="en-GB" sz="2800" b="1" dirty="0">
                <a:latin typeface="Maiandra GD" panose="020E0502030308020204" pitchFamily="34" charset="0"/>
                <a:cs typeface="Helvetica" panose="020B0604020202020204" pitchFamily="34" charset="0"/>
              </a:rPr>
              <a:t>2.   How can we “Build bridges, not walls”?</a:t>
            </a:r>
          </a:p>
          <a:p>
            <a:pPr marL="514350" indent="-514350">
              <a:buAutoNum type="arabicPeriod"/>
            </a:pPr>
            <a:endParaRPr lang="en-GB" sz="2800" b="1" dirty="0">
              <a:latin typeface="Maiandra GD" panose="020E0502030308020204" pitchFamily="34" charset="0"/>
              <a:cs typeface="Helvetica" panose="020B0604020202020204" pitchFamily="34" charset="0"/>
            </a:endParaRPr>
          </a:p>
          <a:p>
            <a:r>
              <a:rPr lang="en-GB" sz="2800" b="1" dirty="0">
                <a:latin typeface="Maiandra GD" panose="020E0502030308020204" pitchFamily="34" charset="0"/>
                <a:cs typeface="Helvetica" panose="020B0604020202020204" pitchFamily="34" charset="0"/>
              </a:rPr>
              <a:t>3.   Who can we “Build bridges” with</a:t>
            </a:r>
            <a:r>
              <a:rPr lang="en-GB" sz="2800" dirty="0">
                <a:latin typeface="Maiandra GD" panose="020E0502030308020204" pitchFamily="34" charset="0"/>
                <a:cs typeface="Helvetica" panose="020B0604020202020204" pitchFamily="34" charset="0"/>
              </a:rPr>
              <a:t>? </a:t>
            </a:r>
          </a:p>
        </p:txBody>
      </p:sp>
      <p:sp>
        <p:nvSpPr>
          <p:cNvPr id="6" name="TextBox 5">
            <a:extLst>
              <a:ext uri="{FF2B5EF4-FFF2-40B4-BE49-F238E27FC236}">
                <a16:creationId xmlns:a16="http://schemas.microsoft.com/office/drawing/2014/main" id="{97948BD2-0910-1097-1E0B-8B86BB159243}"/>
              </a:ext>
            </a:extLst>
          </p:cNvPr>
          <p:cNvSpPr txBox="1"/>
          <p:nvPr/>
        </p:nvSpPr>
        <p:spPr>
          <a:xfrm>
            <a:off x="422217" y="729689"/>
            <a:ext cx="950676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effectLst>
                  <a:outerShdw blurRad="50800" dist="50800" dir="5400000" algn="t" rotWithShape="0">
                    <a:prstClr val="black">
                      <a:alpha val="54000"/>
                    </a:prstClr>
                  </a:outerShdw>
                </a:effectLst>
                <a:latin typeface="Maiandra GD" panose="020E0502030308020204" pitchFamily="34" charset="0"/>
              </a:rPr>
              <a:t>Building Bridges</a:t>
            </a:r>
            <a:endParaRPr lang="en-US" sz="3600" b="1" dirty="0">
              <a:effectLst>
                <a:outerShdw blurRad="50800" dist="50800" dir="5400000" algn="t" rotWithShape="0">
                  <a:prstClr val="black">
                    <a:alpha val="54000"/>
                  </a:prstClr>
                </a:outerShdw>
              </a:effectLst>
              <a:latin typeface="Maiandra GD" panose="020E0502030308020204" pitchFamily="34" charset="0"/>
            </a:endParaRPr>
          </a:p>
        </p:txBody>
      </p:sp>
    </p:spTree>
    <p:extLst>
      <p:ext uri="{BB962C8B-B14F-4D97-AF65-F5344CB8AC3E}">
        <p14:creationId xmlns:p14="http://schemas.microsoft.com/office/powerpoint/2010/main" val="380241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C370EC-2131-B18E-611C-64A43B65BB17}"/>
              </a:ext>
            </a:extLst>
          </p:cNvPr>
          <p:cNvSpPr txBox="1"/>
          <p:nvPr/>
        </p:nvSpPr>
        <p:spPr>
          <a:xfrm>
            <a:off x="442261" y="577193"/>
            <a:ext cx="48778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chemeClr val="bg1"/>
                </a:solidFill>
                <a:effectLst>
                  <a:outerShdw blurRad="50800" dist="50800" dir="5400000" algn="t" rotWithShape="0">
                    <a:prstClr val="black">
                      <a:alpha val="54000"/>
                    </a:prstClr>
                  </a:outerShdw>
                </a:effectLst>
                <a:latin typeface="Maiandra GD" panose="020E0502030308020204" pitchFamily="34" charset="0"/>
              </a:rPr>
              <a:t>Our Connections</a:t>
            </a:r>
            <a:endParaRPr lang="en-US" sz="36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pic>
        <p:nvPicPr>
          <p:cNvPr id="4" name="Picture 3" descr="Logo&#10;&#10;Description automatically generated">
            <a:extLst>
              <a:ext uri="{FF2B5EF4-FFF2-40B4-BE49-F238E27FC236}">
                <a16:creationId xmlns:a16="http://schemas.microsoft.com/office/drawing/2014/main" id="{C9D69A82-BB17-1278-37E1-8EB8CFBE8D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5033" y="1833164"/>
            <a:ext cx="2424130" cy="2290779"/>
          </a:xfrm>
          <a:prstGeom prst="rect">
            <a:avLst/>
          </a:prstGeom>
        </p:spPr>
      </p:pic>
      <p:sp>
        <p:nvSpPr>
          <p:cNvPr id="3" name="object 2">
            <a:extLst>
              <a:ext uri="{FF2B5EF4-FFF2-40B4-BE49-F238E27FC236}">
                <a16:creationId xmlns:a16="http://schemas.microsoft.com/office/drawing/2014/main" id="{35843A2F-C088-C5B9-1AED-52F53AE447AC}"/>
              </a:ext>
            </a:extLst>
          </p:cNvPr>
          <p:cNvSpPr/>
          <p:nvPr/>
        </p:nvSpPr>
        <p:spPr>
          <a:xfrm>
            <a:off x="1" y="-121919"/>
            <a:ext cx="12191999" cy="6857999"/>
          </a:xfrm>
          <a:prstGeom prst="rect">
            <a:avLst/>
          </a:prstGeom>
          <a:blipFill>
            <a:blip r:embed="rId3" cstate="print"/>
            <a:stretch>
              <a:fillRect/>
            </a:stretch>
          </a:blipFill>
        </p:spPr>
        <p:txBody>
          <a:bodyPr wrap="square" lIns="0" tIns="0" rIns="0" bIns="0" rtlCol="0"/>
          <a:lstStyle/>
          <a:p>
            <a:endParaRPr lang="en-US" sz="11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sp>
        <p:nvSpPr>
          <p:cNvPr id="6" name="TextBox 5">
            <a:extLst>
              <a:ext uri="{FF2B5EF4-FFF2-40B4-BE49-F238E27FC236}">
                <a16:creationId xmlns:a16="http://schemas.microsoft.com/office/drawing/2014/main" id="{91FE8373-0DAD-239C-0CAE-C97062D5DF7C}"/>
              </a:ext>
            </a:extLst>
          </p:cNvPr>
          <p:cNvSpPr txBox="1"/>
          <p:nvPr/>
        </p:nvSpPr>
        <p:spPr>
          <a:xfrm>
            <a:off x="667987" y="865217"/>
            <a:ext cx="4877884" cy="984885"/>
          </a:xfrm>
          <a:prstGeom prst="rect">
            <a:avLst/>
          </a:prstGeom>
          <a:noFill/>
        </p:spPr>
        <p:txBody>
          <a:bodyPr wrap="square" rtlCol="0">
            <a:spAutoFit/>
          </a:bodyPr>
          <a:lstStyle/>
          <a:p>
            <a:r>
              <a:rPr lang="en-US" sz="4000" b="1" dirty="0">
                <a:effectLst>
                  <a:outerShdw blurRad="50800" dist="50800" dir="5400000" algn="t" rotWithShape="0">
                    <a:prstClr val="black">
                      <a:alpha val="54000"/>
                    </a:prstClr>
                  </a:outerShdw>
                </a:effectLst>
                <a:latin typeface="Maiandra GD" panose="020E0502030308020204" pitchFamily="34" charset="0"/>
              </a:rPr>
              <a:t>Our Connections</a:t>
            </a:r>
          </a:p>
          <a:p>
            <a:endParaRPr lang="en-IE" dirty="0"/>
          </a:p>
        </p:txBody>
      </p:sp>
      <p:sp>
        <p:nvSpPr>
          <p:cNvPr id="7" name="TextBox 6">
            <a:extLst>
              <a:ext uri="{FF2B5EF4-FFF2-40B4-BE49-F238E27FC236}">
                <a16:creationId xmlns:a16="http://schemas.microsoft.com/office/drawing/2014/main" id="{DE973A25-BB3F-3F12-C3AC-EDDBB210202E}"/>
              </a:ext>
            </a:extLst>
          </p:cNvPr>
          <p:cNvSpPr txBox="1"/>
          <p:nvPr/>
        </p:nvSpPr>
        <p:spPr>
          <a:xfrm>
            <a:off x="667987" y="1886702"/>
            <a:ext cx="5558444" cy="3816429"/>
          </a:xfrm>
          <a:prstGeom prst="rect">
            <a:avLst/>
          </a:prstGeom>
          <a:noFill/>
        </p:spPr>
        <p:txBody>
          <a:bodyPr wrap="square" rtlCol="0">
            <a:spAutoFit/>
          </a:bodyPr>
          <a:lstStyle/>
          <a:p>
            <a:r>
              <a:rPr lang="en-US" sz="2800" b="1" dirty="0">
                <a:latin typeface="Maiandra GD" panose="020E0502030308020204" pitchFamily="34" charset="0"/>
              </a:rPr>
              <a:t>This Lent, we could think about how we can connect with those both in our immediate community and our wider community.</a:t>
            </a:r>
          </a:p>
          <a:p>
            <a:endParaRPr lang="en-US" sz="2800" b="1" dirty="0">
              <a:latin typeface="Maiandra GD" panose="020E0502030308020204" pitchFamily="34" charset="0"/>
            </a:endParaRPr>
          </a:p>
          <a:p>
            <a:r>
              <a:rPr lang="en-US" sz="2800" b="1" dirty="0">
                <a:latin typeface="Maiandra GD" panose="020E0502030308020204" pitchFamily="34" charset="0"/>
              </a:rPr>
              <a:t>Perhaps we can consider the work of </a:t>
            </a:r>
            <a:r>
              <a:rPr lang="en-US" sz="2800" b="1" dirty="0" err="1">
                <a:latin typeface="Maiandra GD" panose="020E0502030308020204" pitchFamily="34" charset="0"/>
              </a:rPr>
              <a:t>Trocáire</a:t>
            </a:r>
            <a:r>
              <a:rPr lang="en-US" sz="2800" b="1" dirty="0">
                <a:latin typeface="Maiandra GD" panose="020E0502030308020204" pitchFamily="34" charset="0"/>
              </a:rPr>
              <a:t> as this year they celebrate their 50</a:t>
            </a:r>
            <a:r>
              <a:rPr lang="en-US" sz="2800" b="1" baseline="30000" dirty="0">
                <a:latin typeface="Maiandra GD" panose="020E0502030308020204" pitchFamily="34" charset="0"/>
              </a:rPr>
              <a:t>th</a:t>
            </a:r>
            <a:r>
              <a:rPr lang="en-US" sz="2800" b="1" dirty="0">
                <a:latin typeface="Maiandra GD" panose="020E0502030308020204" pitchFamily="34" charset="0"/>
              </a:rPr>
              <a:t> Anniversary</a:t>
            </a:r>
            <a:r>
              <a:rPr lang="en-GB" sz="2800" b="1" dirty="0">
                <a:latin typeface="Maiandra GD" panose="020E0502030308020204" pitchFamily="34" charset="0"/>
              </a:rPr>
              <a:t>. </a:t>
            </a:r>
            <a:endParaRPr lang="en-US" sz="2800" b="1" dirty="0">
              <a:latin typeface="Maiandra GD" panose="020E0502030308020204" pitchFamily="34" charset="0"/>
            </a:endParaRPr>
          </a:p>
          <a:p>
            <a:endParaRPr lang="en-IE" dirty="0"/>
          </a:p>
        </p:txBody>
      </p:sp>
      <p:pic>
        <p:nvPicPr>
          <p:cNvPr id="14" name="Picture 13">
            <a:extLst>
              <a:ext uri="{FF2B5EF4-FFF2-40B4-BE49-F238E27FC236}">
                <a16:creationId xmlns:a16="http://schemas.microsoft.com/office/drawing/2014/main" id="{5A818E58-383E-EFE1-77D4-1418E22AC869}"/>
              </a:ext>
            </a:extLst>
          </p:cNvPr>
          <p:cNvPicPr>
            <a:picLocks noChangeAspect="1"/>
          </p:cNvPicPr>
          <p:nvPr/>
        </p:nvPicPr>
        <p:blipFill>
          <a:blip r:embed="rId4"/>
          <a:stretch>
            <a:fillRect/>
          </a:stretch>
        </p:blipFill>
        <p:spPr>
          <a:xfrm>
            <a:off x="6137761" y="3570984"/>
            <a:ext cx="2183550" cy="2244391"/>
          </a:xfrm>
          <a:prstGeom prst="rect">
            <a:avLst/>
          </a:prstGeom>
        </p:spPr>
      </p:pic>
    </p:spTree>
    <p:extLst>
      <p:ext uri="{BB962C8B-B14F-4D97-AF65-F5344CB8AC3E}">
        <p14:creationId xmlns:p14="http://schemas.microsoft.com/office/powerpoint/2010/main" val="455599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C370EC-2131-B18E-611C-64A43B65BB17}"/>
              </a:ext>
            </a:extLst>
          </p:cNvPr>
          <p:cNvSpPr txBox="1"/>
          <p:nvPr/>
        </p:nvSpPr>
        <p:spPr>
          <a:xfrm>
            <a:off x="442261" y="577193"/>
            <a:ext cx="48778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chemeClr val="bg1"/>
                </a:solidFill>
                <a:effectLst>
                  <a:outerShdw blurRad="50800" dist="50800" dir="5400000" algn="t" rotWithShape="0">
                    <a:prstClr val="black">
                      <a:alpha val="54000"/>
                    </a:prstClr>
                  </a:outerShdw>
                </a:effectLst>
                <a:latin typeface="Maiandra GD" panose="020E0502030308020204" pitchFamily="34" charset="0"/>
              </a:rPr>
              <a:t>Our Connections</a:t>
            </a:r>
            <a:endParaRPr lang="en-US" sz="36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pic>
        <p:nvPicPr>
          <p:cNvPr id="4" name="Picture 3" descr="Logo&#10;&#10;Description automatically generated">
            <a:extLst>
              <a:ext uri="{FF2B5EF4-FFF2-40B4-BE49-F238E27FC236}">
                <a16:creationId xmlns:a16="http://schemas.microsoft.com/office/drawing/2014/main" id="{C9D69A82-BB17-1278-37E1-8EB8CFBE8D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5033" y="1833164"/>
            <a:ext cx="2424130" cy="2290779"/>
          </a:xfrm>
          <a:prstGeom prst="rect">
            <a:avLst/>
          </a:prstGeom>
        </p:spPr>
      </p:pic>
      <p:sp>
        <p:nvSpPr>
          <p:cNvPr id="3" name="object 2">
            <a:extLst>
              <a:ext uri="{FF2B5EF4-FFF2-40B4-BE49-F238E27FC236}">
                <a16:creationId xmlns:a16="http://schemas.microsoft.com/office/drawing/2014/main" id="{35843A2F-C088-C5B9-1AED-52F53AE447AC}"/>
              </a:ext>
            </a:extLst>
          </p:cNvPr>
          <p:cNvSpPr/>
          <p:nvPr/>
        </p:nvSpPr>
        <p:spPr>
          <a:xfrm>
            <a:off x="1" y="-121919"/>
            <a:ext cx="12191999" cy="6857999"/>
          </a:xfrm>
          <a:prstGeom prst="rect">
            <a:avLst/>
          </a:prstGeom>
          <a:blipFill>
            <a:blip r:embed="rId3" cstate="print"/>
            <a:stretch>
              <a:fillRect/>
            </a:stretch>
          </a:blipFill>
        </p:spPr>
        <p:txBody>
          <a:bodyPr wrap="square" lIns="0" tIns="0" rIns="0" bIns="0" rtlCol="0"/>
          <a:lstStyle/>
          <a:p>
            <a:endParaRPr lang="en-US" sz="1100" b="1" dirty="0">
              <a:solidFill>
                <a:schemeClr val="bg1"/>
              </a:solidFill>
              <a:effectLst>
                <a:outerShdw blurRad="50800" dist="50800" dir="5400000" algn="t" rotWithShape="0">
                  <a:prstClr val="black">
                    <a:alpha val="54000"/>
                  </a:prstClr>
                </a:outerShdw>
              </a:effectLst>
              <a:latin typeface="Maiandra GD" panose="020E0502030308020204" pitchFamily="34" charset="0"/>
            </a:endParaRPr>
          </a:p>
        </p:txBody>
      </p:sp>
      <p:sp>
        <p:nvSpPr>
          <p:cNvPr id="6" name="TextBox 5">
            <a:extLst>
              <a:ext uri="{FF2B5EF4-FFF2-40B4-BE49-F238E27FC236}">
                <a16:creationId xmlns:a16="http://schemas.microsoft.com/office/drawing/2014/main" id="{91FE8373-0DAD-239C-0CAE-C97062D5DF7C}"/>
              </a:ext>
            </a:extLst>
          </p:cNvPr>
          <p:cNvSpPr txBox="1"/>
          <p:nvPr/>
        </p:nvSpPr>
        <p:spPr>
          <a:xfrm>
            <a:off x="667987" y="865217"/>
            <a:ext cx="4877884" cy="984885"/>
          </a:xfrm>
          <a:prstGeom prst="rect">
            <a:avLst/>
          </a:prstGeom>
          <a:noFill/>
        </p:spPr>
        <p:txBody>
          <a:bodyPr wrap="square" rtlCol="0">
            <a:spAutoFit/>
          </a:bodyPr>
          <a:lstStyle/>
          <a:p>
            <a:r>
              <a:rPr lang="en-US" sz="4000" b="1" dirty="0">
                <a:effectLst>
                  <a:outerShdw blurRad="50800" dist="50800" dir="5400000" algn="t" rotWithShape="0">
                    <a:prstClr val="black">
                      <a:alpha val="54000"/>
                    </a:prstClr>
                  </a:outerShdw>
                </a:effectLst>
                <a:latin typeface="Maiandra GD" panose="020E0502030308020204" pitchFamily="34" charset="0"/>
              </a:rPr>
              <a:t>Our Connections</a:t>
            </a:r>
          </a:p>
          <a:p>
            <a:endParaRPr lang="en-IE" dirty="0"/>
          </a:p>
        </p:txBody>
      </p:sp>
      <p:sp>
        <p:nvSpPr>
          <p:cNvPr id="7" name="TextBox 6">
            <a:extLst>
              <a:ext uri="{FF2B5EF4-FFF2-40B4-BE49-F238E27FC236}">
                <a16:creationId xmlns:a16="http://schemas.microsoft.com/office/drawing/2014/main" id="{DE973A25-BB3F-3F12-C3AC-EDDBB210202E}"/>
              </a:ext>
            </a:extLst>
          </p:cNvPr>
          <p:cNvSpPr txBox="1"/>
          <p:nvPr/>
        </p:nvSpPr>
        <p:spPr>
          <a:xfrm>
            <a:off x="667987" y="1886702"/>
            <a:ext cx="5558444" cy="295465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can you do to help others in the community? </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Choose 3 things that you will do throughout this week to help and connect with others.</a:t>
            </a:r>
            <a:r>
              <a:rPr lang="en-GB" sz="2800" b="1" dirty="0">
                <a:latin typeface="Maiandra GD" panose="020E0502030308020204" pitchFamily="34" charset="0"/>
              </a:rPr>
              <a:t> </a:t>
            </a:r>
            <a:endParaRPr lang="en-US" sz="2800" b="1" dirty="0">
              <a:latin typeface="Maiandra GD" panose="020E0502030308020204" pitchFamily="34" charset="0"/>
            </a:endParaRPr>
          </a:p>
          <a:p>
            <a:endParaRPr lang="en-IE" dirty="0"/>
          </a:p>
        </p:txBody>
      </p:sp>
    </p:spTree>
    <p:extLst>
      <p:ext uri="{BB962C8B-B14F-4D97-AF65-F5344CB8AC3E}">
        <p14:creationId xmlns:p14="http://schemas.microsoft.com/office/powerpoint/2010/main" val="11968331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6" ma:contentTypeDescription="Create a new document." ma:contentTypeScope="" ma:versionID="c10eaaa106efa507cb2dacc80b51b3e0">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df3bebd8baaeebe55b9746eff7a127da"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5dc5485-32b8-4245-8896-27a8d387bd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08d787f-4159-43e1-b25d-9cee9588d106}" ma:internalName="TaxCatchAll" ma:showField="CatchAllData" ma:web="bb94c851-43f3-45cf-b37a-9816b2d32a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25AB0A-EE44-4D4C-B596-059F6C3D4F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485D7F1-3E5A-4A90-9A9B-9B3154CD4E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810</TotalTime>
  <Words>1471</Words>
  <Application>Microsoft Office PowerPoint</Application>
  <PresentationFormat>Widescreen</PresentationFormat>
  <Paragraphs>109</Paragraphs>
  <Slides>22</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22</vt:i4>
      </vt:variant>
    </vt:vector>
  </HeadingPairs>
  <TitlesOfParts>
    <vt:vector size="36" baseType="lpstr">
      <vt:lpstr>arial</vt:lpstr>
      <vt:lpstr>arial</vt:lpstr>
      <vt:lpstr>Calibri</vt:lpstr>
      <vt:lpstr>Calibri Light</vt:lpstr>
      <vt:lpstr>Charter</vt:lpstr>
      <vt:lpstr>Gaelic</vt:lpstr>
      <vt:lpstr>Gill Sans MT</vt:lpstr>
      <vt:lpstr>helvetica-w01-roman</vt:lpstr>
      <vt:lpstr>Maiandra GD</vt:lpstr>
      <vt:lpstr>Memphis</vt:lpstr>
      <vt:lpstr>Palatino Linotype</vt:lpstr>
      <vt:lpstr>Times New Roman</vt:lpstr>
      <vt:lpstr>Univers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Tuesday</vt:lpstr>
      <vt:lpstr>Wednesday</vt:lpstr>
      <vt:lpstr>Thursday</vt:lpstr>
      <vt:lpstr>Friday</vt:lpstr>
      <vt:lpstr>Gratitude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Helena McKenna</dc:creator>
  <cp:lastModifiedBy>Helena McKenna</cp:lastModifiedBy>
  <cp:revision>3</cp:revision>
  <dcterms:created xsi:type="dcterms:W3CDTF">2023-01-15T18:14:29Z</dcterms:created>
  <dcterms:modified xsi:type="dcterms:W3CDTF">2023-02-19T10:46:06Z</dcterms:modified>
</cp:coreProperties>
</file>