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8"/>
  </p:notesMasterIdLst>
  <p:sldIdLst>
    <p:sldId id="483" r:id="rId5"/>
    <p:sldId id="472" r:id="rId6"/>
    <p:sldId id="508" r:id="rId7"/>
    <p:sldId id="528" r:id="rId8"/>
    <p:sldId id="513" r:id="rId9"/>
    <p:sldId id="527" r:id="rId10"/>
    <p:sldId id="522" r:id="rId11"/>
    <p:sldId id="529" r:id="rId12"/>
    <p:sldId id="519" r:id="rId13"/>
    <p:sldId id="521" r:id="rId14"/>
    <p:sldId id="520" r:id="rId15"/>
    <p:sldId id="523" r:id="rId16"/>
    <p:sldId id="525" r:id="rId1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85" autoAdjust="0"/>
    <p:restoredTop sz="69893" autoAdjust="0"/>
  </p:normalViewPr>
  <p:slideViewPr>
    <p:cSldViewPr snapToGrid="0">
      <p:cViewPr varScale="1">
        <p:scale>
          <a:sx n="65" d="100"/>
          <a:sy n="65" d="100"/>
        </p:scale>
        <p:origin x="828" y="45"/>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IE"/>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D7FB6EA-A377-477D-B5D4-76B481B3C3F3}" type="datetimeFigureOut">
              <a:rPr lang="en-IE" smtClean="0"/>
              <a:t>02/08/2023</a:t>
            </a:fld>
            <a:endParaRPr lang="en-IE"/>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IE"/>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E"/>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IE"/>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DCC416-BBD6-4FE7-ACDD-D337B4BEE86E}" type="slidenum">
              <a:rPr lang="en-IE" smtClean="0"/>
              <a:t>‹#›</a:t>
            </a:fld>
            <a:endParaRPr lang="en-IE"/>
          </a:p>
        </p:txBody>
      </p:sp>
    </p:spTree>
    <p:extLst>
      <p:ext uri="{BB962C8B-B14F-4D97-AF65-F5344CB8AC3E}">
        <p14:creationId xmlns:p14="http://schemas.microsoft.com/office/powerpoint/2010/main" val="61788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endParaRPr lang="en-IE" dirty="0"/>
          </a:p>
        </p:txBody>
      </p:sp>
      <p:sp>
        <p:nvSpPr>
          <p:cNvPr id="4" name="Slide Number Placeholder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C5BEFDD-79D4-4021-9BB4-CC0E62405C49}" type="slidenum">
              <a:rPr kumimoji="0" lang="en-US" altLang="en-US" sz="1200" b="0" i="0" u="none" strike="noStrike" kern="1200" cap="none" spc="0" normalizeH="0" baseline="0" noProof="0" smtClean="0">
                <a:ln>
                  <a:noFill/>
                </a:ln>
                <a:solidFill>
                  <a:srgbClr val="000000"/>
                </a:solidFill>
                <a:effectLst/>
                <a:uLnTx/>
                <a:uFillTx/>
                <a:latin typeface="Calibri"/>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1</a:t>
            </a:fld>
            <a:endParaRPr kumimoji="0" lang="en-US" altLang="en-US" sz="1200" b="0" i="0" u="none" strike="noStrike" kern="1200" cap="none" spc="0" normalizeH="0" baseline="0" noProof="0">
              <a:ln>
                <a:noFill/>
              </a:ln>
              <a:solidFill>
                <a:srgbClr val="000000"/>
              </a:solidFill>
              <a:effectLst/>
              <a:uLnTx/>
              <a:uFillTx/>
              <a:latin typeface="Calibri"/>
              <a:ea typeface="+mn-ea"/>
              <a:cs typeface="+mn-cs"/>
            </a:endParaRPr>
          </a:p>
        </p:txBody>
      </p:sp>
    </p:spTree>
    <p:extLst>
      <p:ext uri="{BB962C8B-B14F-4D97-AF65-F5344CB8AC3E}">
        <p14:creationId xmlns:p14="http://schemas.microsoft.com/office/powerpoint/2010/main" val="3819705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Emphasise the importance of community as the place where people help one another grow.</a:t>
            </a:r>
          </a:p>
          <a:p>
            <a:endParaRPr lang="en-IE" dirty="0"/>
          </a:p>
          <a:p>
            <a:r>
              <a:rPr lang="en-IE" dirty="0"/>
              <a:t>You can include pictures here of other student groups, of teachers, of parents, of the wider community, of senior students, of secretarial staff, of canteen staff and so on.</a:t>
            </a:r>
          </a:p>
        </p:txBody>
      </p:sp>
      <p:sp>
        <p:nvSpPr>
          <p:cNvPr id="4" name="Slide Number Placeholder 3"/>
          <p:cNvSpPr>
            <a:spLocks noGrp="1"/>
          </p:cNvSpPr>
          <p:nvPr>
            <p:ph type="sldNum" sz="quarter" idx="5"/>
          </p:nvPr>
        </p:nvSpPr>
        <p:spPr/>
        <p:txBody>
          <a:bodyPr/>
          <a:lstStyle/>
          <a:p>
            <a:fld id="{1FDCC416-BBD6-4FE7-ACDD-D337B4BEE86E}" type="slidenum">
              <a:rPr lang="en-IE" smtClean="0"/>
              <a:t>10</a:t>
            </a:fld>
            <a:endParaRPr lang="en-IE"/>
          </a:p>
        </p:txBody>
      </p:sp>
    </p:spTree>
    <p:extLst>
      <p:ext uri="{BB962C8B-B14F-4D97-AF65-F5344CB8AC3E}">
        <p14:creationId xmlns:p14="http://schemas.microsoft.com/office/powerpoint/2010/main" val="4920186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(Because these are first year students, you might say a word or two about prayer in your school, and why as a community you pray together.  Something </a:t>
            </a:r>
            <a:r>
              <a:rPr lang="en-IE" dirty="0" err="1"/>
              <a:t>like,”Our</a:t>
            </a:r>
            <a:r>
              <a:rPr lang="en-IE" dirty="0"/>
              <a:t> school community prays together because we know that God is the one who unites us, who roots us, who inspires all that we do for one another.  Praying in our school is like taking a deep breath together to remember our past, to be completely in the present and to express our hopes for the future.”  You can also acknowledge that for those who don’t believe in God, they can take a moment of quiet just to relax, and to centre themselves.)</a:t>
            </a:r>
          </a:p>
          <a:p>
            <a:endParaRPr lang="en-IE" dirty="0"/>
          </a:p>
          <a:p>
            <a:r>
              <a:rPr lang="en-IE" dirty="0"/>
              <a:t>(These prayers of the faithful can be lead by some of the first years, by fifth/sixth years or by some of the teachers)</a:t>
            </a:r>
          </a:p>
        </p:txBody>
      </p:sp>
      <p:sp>
        <p:nvSpPr>
          <p:cNvPr id="4" name="Slide Number Placeholder 3"/>
          <p:cNvSpPr>
            <a:spLocks noGrp="1"/>
          </p:cNvSpPr>
          <p:nvPr>
            <p:ph type="sldNum" sz="quarter" idx="5"/>
          </p:nvPr>
        </p:nvSpPr>
        <p:spPr/>
        <p:txBody>
          <a:bodyPr/>
          <a:lstStyle/>
          <a:p>
            <a:fld id="{1FDCC416-BBD6-4FE7-ACDD-D337B4BEE86E}" type="slidenum">
              <a:rPr lang="en-IE" smtClean="0"/>
              <a:t>11</a:t>
            </a:fld>
            <a:endParaRPr lang="en-IE"/>
          </a:p>
        </p:txBody>
      </p:sp>
    </p:spTree>
    <p:extLst>
      <p:ext uri="{BB962C8B-B14F-4D97-AF65-F5344CB8AC3E}">
        <p14:creationId xmlns:p14="http://schemas.microsoft.com/office/powerpoint/2010/main" val="251440667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IE" dirty="0"/>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Ask all students to place their own school bags on their laps as you and a colleague and perhaps an older student pray this prayer.</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IE" dirty="0"/>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Living Lord Jesus bless these school bags and the students who use them as they begin as first years in our school.</a:t>
            </a:r>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Let their minds be open to the learning and to the wonder and excitement of their studies.</a:t>
            </a:r>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As they carry this their school bag from home to school and back again, keep them safe in your loving care.</a:t>
            </a:r>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Help each student to discover the great gift they our to our school community.  Give them the courage and strength to develop their interests and feed their passions.  Help them to share generously their gifts with others.  Help them feel at home here.</a:t>
            </a:r>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Living Lord Jesus bless our first years with a deep sense of feeling welcome and cared for in our school, founded in the tradition of ____________________(founder).  May his/her words inspire them as they grow and develop and in doing so may they strive to be people who care for one another, for our world and for those most in need of their help.</a:t>
            </a:r>
          </a:p>
          <a:p>
            <a:pPr marL="0" marR="0" lvl="0" indent="0" algn="l" defTabSz="914400" rtl="0" eaLnBrk="1" fontAlgn="auto" latinLnBrk="0" hangingPunct="1">
              <a:lnSpc>
                <a:spcPct val="100000"/>
              </a:lnSpc>
              <a:spcBef>
                <a:spcPts val="0"/>
              </a:spcBef>
              <a:spcAft>
                <a:spcPts val="0"/>
              </a:spcAft>
              <a:buClrTx/>
              <a:buSzTx/>
              <a:buFontTx/>
              <a:buNone/>
              <a:tabLst/>
              <a:defRPr/>
            </a:pPr>
            <a:r>
              <a:rPr lang="en-IE" dirty="0"/>
              <a:t>We make these prayers through Christ Our Lord.</a:t>
            </a:r>
            <a:br>
              <a:rPr lang="en-IE" dirty="0"/>
            </a:br>
            <a:r>
              <a:rPr lang="en-IE" dirty="0"/>
              <a:t>Amen.</a:t>
            </a:r>
          </a:p>
        </p:txBody>
      </p:sp>
      <p:sp>
        <p:nvSpPr>
          <p:cNvPr id="4" name="Slide Number Placeholder 3"/>
          <p:cNvSpPr>
            <a:spLocks noGrp="1"/>
          </p:cNvSpPr>
          <p:nvPr>
            <p:ph type="sldNum" sz="quarter" idx="5"/>
          </p:nvPr>
        </p:nvSpPr>
        <p:spPr/>
        <p:txBody>
          <a:bodyPr/>
          <a:lstStyle/>
          <a:p>
            <a:fld id="{1FDCC416-BBD6-4FE7-ACDD-D337B4BEE86E}" type="slidenum">
              <a:rPr lang="en-IE" smtClean="0"/>
              <a:t>12</a:t>
            </a:fld>
            <a:endParaRPr lang="en-IE"/>
          </a:p>
        </p:txBody>
      </p:sp>
    </p:spTree>
    <p:extLst>
      <p:ext uri="{BB962C8B-B14F-4D97-AF65-F5344CB8AC3E}">
        <p14:creationId xmlns:p14="http://schemas.microsoft.com/office/powerpoint/2010/main" val="6632005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A concluding song!</a:t>
            </a:r>
          </a:p>
          <a:p>
            <a:endParaRPr lang="en-IE" dirty="0"/>
          </a:p>
          <a:p>
            <a:endParaRPr lang="en-IE" dirty="0"/>
          </a:p>
          <a:p>
            <a:r>
              <a:rPr lang="en-IE" dirty="0"/>
              <a:t>Video is from https://www.youtube.com/watch?v=cW8VLC9nnTo</a:t>
            </a:r>
          </a:p>
          <a:p>
            <a:endParaRPr lang="en-IE" dirty="0"/>
          </a:p>
          <a:p>
            <a:r>
              <a:rPr lang="en-IE" dirty="0"/>
              <a:t>If you’d prefer not to use this Barbie Movie theme song then you could use this video and song:</a:t>
            </a:r>
          </a:p>
          <a:p>
            <a:endParaRPr lang="en-IE" dirty="0"/>
          </a:p>
          <a:p>
            <a:r>
              <a:rPr lang="en-IE" dirty="0"/>
              <a:t>We are Called</a:t>
            </a:r>
          </a:p>
          <a:p>
            <a:endParaRPr lang="en-IE" dirty="0"/>
          </a:p>
          <a:p>
            <a:r>
              <a:rPr lang="en-IE" dirty="0"/>
              <a:t>https://www.youtube.com/watch?v=rZtPYS76ZMA</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13</a:t>
            </a:fld>
            <a:endParaRPr lang="en-IE"/>
          </a:p>
        </p:txBody>
      </p:sp>
    </p:spTree>
    <p:extLst>
      <p:ext uri="{BB962C8B-B14F-4D97-AF65-F5344CB8AC3E}">
        <p14:creationId xmlns:p14="http://schemas.microsoft.com/office/powerpoint/2010/main" val="32311033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You can begin by welcoming the first years to the prayer service and perhaps saying something around the importance of prayer in your school as a way of centring everyone on what we see as important and how we understand God at the centre of everything we do. Ultimately when we pray together, we hope it softens us up a little bit to help us look after one another and to help us feel as if we belong.  </a:t>
            </a:r>
          </a:p>
          <a:p>
            <a:endParaRPr lang="en-IE" dirty="0"/>
          </a:p>
          <a:p>
            <a:r>
              <a:rPr lang="en-IE" dirty="0"/>
              <a:t>Different people and different faith traditions have different beliefs and all of these are welcome in our school. </a:t>
            </a:r>
          </a:p>
          <a:p>
            <a:endParaRPr lang="en-IE" dirty="0"/>
          </a:p>
          <a:p>
            <a:r>
              <a:rPr lang="en-IE" dirty="0"/>
              <a:t>You could explain your school crest and also why the word ‘CEIST’ is on the slides.</a:t>
            </a:r>
          </a:p>
          <a:p>
            <a:endParaRPr lang="en-IE" dirty="0"/>
          </a:p>
          <a:p>
            <a:r>
              <a:rPr lang="en-IE" dirty="0"/>
              <a:t>For this prayer service, you’ll need to invite all first years to bring in their school bags with them as there is a blessing of the school bags ritual at the end of this prayer service.</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2</a:t>
            </a:fld>
            <a:endParaRPr lang="en-IE"/>
          </a:p>
        </p:txBody>
      </p:sp>
    </p:spTree>
    <p:extLst>
      <p:ext uri="{BB962C8B-B14F-4D97-AF65-F5344CB8AC3E}">
        <p14:creationId xmlns:p14="http://schemas.microsoft.com/office/powerpoint/2010/main" val="134304699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We begin by blessing ourselves, “In the Name of the Father and of the Son and of the Holy Spirit”.</a:t>
            </a:r>
          </a:p>
          <a:p>
            <a:endParaRPr lang="en-IE" dirty="0"/>
          </a:p>
          <a:p>
            <a:r>
              <a:rPr lang="en-IE" dirty="0"/>
              <a:t>Introduce anyone who will be co-leading the service e.g. teachers, fifth/sixth years etc.</a:t>
            </a:r>
          </a:p>
          <a:p>
            <a:endParaRPr lang="en-IE" dirty="0"/>
          </a:p>
          <a:p>
            <a:r>
              <a:rPr lang="en-IE" dirty="0"/>
              <a:t>There will be an opportunity later in the service to introduce year head, class tutors, guidance counsellors etc.</a:t>
            </a:r>
          </a:p>
          <a:p>
            <a:endParaRPr lang="en-IE" dirty="0"/>
          </a:p>
          <a:p>
            <a:r>
              <a:rPr lang="en-IE" dirty="0"/>
              <a:t>Finally, this slide is a chance to introduce your sacred space:</a:t>
            </a:r>
          </a:p>
          <a:p>
            <a:endParaRPr lang="en-IE" dirty="0"/>
          </a:p>
          <a:p>
            <a:pPr marL="171450" indent="-171450">
              <a:buFontTx/>
              <a:buChar char="-"/>
            </a:pPr>
            <a:r>
              <a:rPr lang="en-IE" dirty="0"/>
              <a:t>A backpack; representing this new start you’re making as you join our school community</a:t>
            </a:r>
          </a:p>
          <a:p>
            <a:pPr marL="171450" indent="-171450">
              <a:buFontTx/>
              <a:buChar char="-"/>
            </a:pPr>
            <a:r>
              <a:rPr lang="en-IE" dirty="0"/>
              <a:t>A candle; representing God’s presence with us.</a:t>
            </a:r>
          </a:p>
          <a:p>
            <a:pPr marL="171450" indent="-171450">
              <a:buFontTx/>
              <a:buChar char="-"/>
            </a:pPr>
            <a:r>
              <a:rPr lang="en-IE" dirty="0"/>
              <a:t>Some flowers: representing new life</a:t>
            </a:r>
          </a:p>
          <a:p>
            <a:pPr marL="171450" indent="-171450">
              <a:buFontTx/>
              <a:buChar char="-"/>
            </a:pPr>
            <a:r>
              <a:rPr lang="en-IE" dirty="0"/>
              <a:t>(if you’re happy to, you could also include a Barbie doll, because it relates to the theme of ‘what was I made for?’)</a:t>
            </a:r>
          </a:p>
          <a:p>
            <a:endParaRPr lang="en-IE" dirty="0"/>
          </a:p>
          <a:p>
            <a:endParaRPr lang="en-IE" dirty="0"/>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3</a:t>
            </a:fld>
            <a:endParaRPr lang="en-IE"/>
          </a:p>
        </p:txBody>
      </p:sp>
    </p:spTree>
    <p:extLst>
      <p:ext uri="{BB962C8B-B14F-4D97-AF65-F5344CB8AC3E}">
        <p14:creationId xmlns:p14="http://schemas.microsoft.com/office/powerpoint/2010/main" val="1642706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This slide introduces the theme of our prayer service; the idea that secondary school is an opportunity for you to start figuring out what you were made for?</a:t>
            </a:r>
          </a:p>
          <a:p>
            <a:r>
              <a:rPr lang="en-IE" dirty="0"/>
              <a:t>The actress Margo Robbie who plays Barbie in the new Barbie movie said that she’d had never made a movie where she asked herself so many big questions around the meaning of her life.  Billie </a:t>
            </a:r>
            <a:r>
              <a:rPr lang="en-IE" dirty="0" err="1"/>
              <a:t>Eilish</a:t>
            </a:r>
            <a:r>
              <a:rPr lang="en-IE" dirty="0"/>
              <a:t> </a:t>
            </a:r>
            <a:r>
              <a:rPr lang="en-IE" dirty="0" err="1"/>
              <a:t>summarisesd</a:t>
            </a:r>
            <a:r>
              <a:rPr lang="en-IE" dirty="0"/>
              <a:t> these questions by asking the question in her song for the movie ‘what was I made for?’</a:t>
            </a:r>
          </a:p>
          <a:p>
            <a:endParaRPr lang="en-IE" dirty="0"/>
          </a:p>
          <a:p>
            <a:r>
              <a:rPr lang="en-IE" dirty="0"/>
              <a:t>Here in _____________(name of school) this is your chance to ask yourself the same question as you begin this new part of your adventure.  What were </a:t>
            </a:r>
            <a:r>
              <a:rPr lang="en-IE" b="1" u="sng" dirty="0"/>
              <a:t>you </a:t>
            </a:r>
            <a:r>
              <a:rPr lang="en-IE" dirty="0"/>
              <a:t>made for?  And it’s not just about what job you’ll do in the future, what college you’ll go to, it’s about your whole life – what were you made for.  And the moment you took your first step into our school, the moment you first put on your new uniform,  we’re inviting you to begin to ask this big question.  In fact, we believe one of the most important jobs we have in our school is to help you figure out who you are and what you’re made for.  But don’t worry!  We’re not expecting you to know the answer to the question today!  This is a life long journey, that started when you were born and continues until you die.  We’re always called to grow and to grow in a knowledge of ourselves, God and others.  For Christians, whatever about the specifics of what we end of doing in a career, or who we end up friends with or later on being in relationship with, we are ultimately made to give glory to God by how we live our lives.</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4</a:t>
            </a:fld>
            <a:endParaRPr lang="en-IE"/>
          </a:p>
        </p:txBody>
      </p:sp>
    </p:spTree>
    <p:extLst>
      <p:ext uri="{BB962C8B-B14F-4D97-AF65-F5344CB8AC3E}">
        <p14:creationId xmlns:p14="http://schemas.microsoft.com/office/powerpoint/2010/main" val="29077242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r>
              <a:rPr lang="en-IE" dirty="0"/>
              <a:t>Invite students to take a moment to reflect on this image.  What does it say to them about moving into first year having left sixth class?  What might walking across this bridge look like?  What does it feel like to start something new?  Why is this person in the image carrying a back pack?  What might be in it?  What do they need for the journey from the old place to the new place?  </a:t>
            </a:r>
          </a:p>
          <a:p>
            <a:endParaRPr lang="en-IE" dirty="0"/>
          </a:p>
          <a:p>
            <a:r>
              <a:rPr lang="en-IE" dirty="0"/>
              <a:t>After you’ve given a few moments to allow them to quietly reflect on your questions, it’s good at the start of the service for you as the school leader to do what you would naturally do; to acknowledge the feelings of the first years; to acknowledge the nerves and to remind them that their nervousness is natural.</a:t>
            </a:r>
          </a:p>
          <a:p>
            <a:endParaRPr lang="en-IE" dirty="0"/>
          </a:p>
          <a:p>
            <a:r>
              <a:rPr lang="en-IE" dirty="0"/>
              <a:t>Invite a moment of silence to allow student to reflect on this lit candle and to reflect again on the image.</a:t>
            </a:r>
          </a:p>
        </p:txBody>
      </p:sp>
      <p:sp>
        <p:nvSpPr>
          <p:cNvPr id="4" name="Slide Number Placeholder 3"/>
          <p:cNvSpPr>
            <a:spLocks noGrp="1"/>
          </p:cNvSpPr>
          <p:nvPr>
            <p:ph type="sldNum" sz="quarter" idx="5"/>
          </p:nvPr>
        </p:nvSpPr>
        <p:spPr/>
        <p:txBody>
          <a:bodyPr/>
          <a:lstStyle/>
          <a:p>
            <a:fld id="{1FDCC416-BBD6-4FE7-ACDD-D337B4BEE86E}" type="slidenum">
              <a:rPr lang="en-IE" smtClean="0"/>
              <a:t>5</a:t>
            </a:fld>
            <a:endParaRPr lang="en-IE"/>
          </a:p>
        </p:txBody>
      </p:sp>
    </p:spTree>
    <p:extLst>
      <p:ext uri="{BB962C8B-B14F-4D97-AF65-F5344CB8AC3E}">
        <p14:creationId xmlns:p14="http://schemas.microsoft.com/office/powerpoint/2010/main" val="38744968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a:p>
            <a:r>
              <a:rPr lang="en-IE" dirty="0"/>
              <a:t>In very challenging times for the people of Israel, the prophet Isaiah offers these words of consolation to give people courage, to remind them who they are and that God is with them.  We pray them now.  So although this is a big moment in your life, you are  not alone.  (This reading can be read by a colleague or by a senior student).</a:t>
            </a:r>
          </a:p>
        </p:txBody>
      </p:sp>
      <p:sp>
        <p:nvSpPr>
          <p:cNvPr id="4" name="Slide Number Placeholder 3"/>
          <p:cNvSpPr>
            <a:spLocks noGrp="1"/>
          </p:cNvSpPr>
          <p:nvPr>
            <p:ph type="sldNum" sz="quarter" idx="5"/>
          </p:nvPr>
        </p:nvSpPr>
        <p:spPr/>
        <p:txBody>
          <a:bodyPr/>
          <a:lstStyle/>
          <a:p>
            <a:fld id="{1FDCC416-BBD6-4FE7-ACDD-D337B4BEE86E}" type="slidenum">
              <a:rPr lang="en-IE" smtClean="0"/>
              <a:t>6</a:t>
            </a:fld>
            <a:endParaRPr lang="en-IE"/>
          </a:p>
        </p:txBody>
      </p:sp>
    </p:spTree>
    <p:extLst>
      <p:ext uri="{BB962C8B-B14F-4D97-AF65-F5344CB8AC3E}">
        <p14:creationId xmlns:p14="http://schemas.microsoft.com/office/powerpoint/2010/main" val="16131037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So in this transition from primary school to post primary school, from your old school to ____________________ (name of school), what are the kinds of things you’ll need to help you ask the question;</a:t>
            </a:r>
          </a:p>
          <a:p>
            <a:r>
              <a:rPr lang="en-IE" dirty="0"/>
              <a:t>What was I made for? </a:t>
            </a:r>
          </a:p>
          <a:p>
            <a:r>
              <a:rPr lang="en-IE" dirty="0"/>
              <a:t>What are the kinds of things that will help you step forward with courage into this big question and into other big questions?</a:t>
            </a:r>
          </a:p>
          <a:p>
            <a:r>
              <a:rPr lang="en-IE" dirty="0"/>
              <a:t>What would go into your back pack to help you on this part of your journey?</a:t>
            </a:r>
          </a:p>
          <a:p>
            <a:endParaRPr lang="en-IE" dirty="0"/>
          </a:p>
          <a:p>
            <a:r>
              <a:rPr lang="en-IE" dirty="0"/>
              <a:t>Now we bring forward some symbols to help us explore what might go into your backpack&gt;</a:t>
            </a:r>
          </a:p>
          <a:p>
            <a:endParaRPr lang="en-IE" dirty="0"/>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7</a:t>
            </a:fld>
            <a:endParaRPr lang="en-IE"/>
          </a:p>
        </p:txBody>
      </p:sp>
    </p:spTree>
    <p:extLst>
      <p:ext uri="{BB962C8B-B14F-4D97-AF65-F5344CB8AC3E}">
        <p14:creationId xmlns:p14="http://schemas.microsoft.com/office/powerpoint/2010/main" val="227744246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(Note:  the images on this slide represent the symbols being presented.  You can of course change the images and the symbols according to what you feel are your school’s values and history).</a:t>
            </a:r>
          </a:p>
          <a:p>
            <a:endParaRPr lang="en-IE" dirty="0"/>
          </a:p>
          <a:p>
            <a:r>
              <a:rPr lang="en-IE" dirty="0"/>
              <a:t>Our first symbol which we place on the sacred space beside the backpack is a bible.  Here in ___________________ (name of school) we believe that we need faith for our journey.  Your faith might be a different faith to Christianity.  We take a moment to reflect on where we each feel faith fits in our back pack.</a:t>
            </a:r>
          </a:p>
          <a:p>
            <a:endParaRPr lang="en-IE" dirty="0"/>
          </a:p>
          <a:p>
            <a:r>
              <a:rPr lang="en-IE" dirty="0"/>
              <a:t>Our second symbol which we place in our sacred space is some school books.  Here in ________________________ (name of school) we believe that learning is not just a means to an end in terms of points to get into college.  We believe learning in for life and can give meaning to your life.  You learn about yourself, others, our world.  You learn how to think, how to debate, how to reach compromise and agreement.  You learn about what it is to be part of a community. You also learn what your particular passion and interests are.   We take a moment to reflect on the things that we’re currently interested in learning about and to reflect on what subjects we’re looking forward to studying.</a:t>
            </a:r>
          </a:p>
          <a:p>
            <a:endParaRPr lang="en-IE" dirty="0"/>
          </a:p>
          <a:p>
            <a:r>
              <a:rPr lang="en-IE" dirty="0"/>
              <a:t>Our third symbol is a symbol of peace – a dove  We place it in our sacred space.  Here in ____________________________ (name of school) we believe that you finding peace in our school is important.  We don’t want this is to a place of stress.  We want you to feel at home and that you can be yourself.  For that to happen we all need to learn to work and learn together.  We take a moment to reflect on what our role is in making sure our school is a peaceful and happy place.</a:t>
            </a:r>
          </a:p>
          <a:p>
            <a:endParaRPr lang="en-IE" dirty="0"/>
          </a:p>
          <a:p>
            <a:r>
              <a:rPr lang="en-IE" dirty="0"/>
              <a:t>Our fourth symbol is a symbol of fun – tickets to the local fair.  (You can adapt this according to your local area and students).  Fun is an essential part of our school.  It mightn’t be fun all the time but we hope that by the time you get to sixth year you’ll be able to look back on your time with us and remember loads of fun times.  In fun, we relax and we enjoy ourselves.  In fun, we connect with others and realise we’re all in it together.  We take a moment to reflect on where we think we’ll have fun this year.</a:t>
            </a:r>
          </a:p>
          <a:p>
            <a:endParaRPr lang="en-IE" dirty="0"/>
          </a:p>
          <a:p>
            <a:r>
              <a:rPr lang="en-IE" dirty="0"/>
              <a:t>Our fifth symbol is a Claddagh ring.  The claddagh ring symbolises love.   We believe in _______________________ (name of school) that each of us in made for love by the God who is Love.   And our final symbol is about friendship and relationships; at home and in school.  Here in _________________________________ (name of school) we know that life can be challenging.  We need friends to help us find peace, to have fun, to enjoy our learning.  Friends are a gift from God.  As we reflect on this symbol we think of our hopes for friendship and we reflect on the way we’re called to open our hearts to make real friends with others.</a:t>
            </a:r>
          </a:p>
          <a:p>
            <a:endParaRPr lang="en-IE" dirty="0"/>
          </a:p>
          <a:p>
            <a:r>
              <a:rPr lang="en-IE" dirty="0"/>
              <a:t>Our final symbol is a globe.  Here in _____________________________(name of school) we understand that we are all connected and that we are all part of a common home.  We are called to protect and nurture one another and to protect and nurture our planet.  As we reflect on this symbol, we think of the ways we can take care of one another and our planet.</a:t>
            </a:r>
          </a:p>
        </p:txBody>
      </p:sp>
      <p:sp>
        <p:nvSpPr>
          <p:cNvPr id="4" name="Slide Number Placeholder 3"/>
          <p:cNvSpPr>
            <a:spLocks noGrp="1"/>
          </p:cNvSpPr>
          <p:nvPr>
            <p:ph type="sldNum" sz="quarter" idx="5"/>
          </p:nvPr>
        </p:nvSpPr>
        <p:spPr/>
        <p:txBody>
          <a:bodyPr/>
          <a:lstStyle/>
          <a:p>
            <a:fld id="{1FDCC416-BBD6-4FE7-ACDD-D337B4BEE86E}" type="slidenum">
              <a:rPr lang="en-IE" smtClean="0"/>
              <a:t>8</a:t>
            </a:fld>
            <a:endParaRPr lang="en-IE"/>
          </a:p>
        </p:txBody>
      </p:sp>
    </p:spTree>
    <p:extLst>
      <p:ext uri="{BB962C8B-B14F-4D97-AF65-F5344CB8AC3E}">
        <p14:creationId xmlns:p14="http://schemas.microsoft.com/office/powerpoint/2010/main" val="1762056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E" dirty="0"/>
          </a:p>
          <a:p>
            <a:endParaRPr lang="en-IE" dirty="0"/>
          </a:p>
          <a:p>
            <a:r>
              <a:rPr lang="en-IE" dirty="0"/>
              <a:t>Here it might be appropriate to ask one of the fifth year/sixth years to give a short 3 minute reflection to share their own personal experiences of what they’ve learned about themselves since they started in your school; their interests, their personality, their ways of managing their emotions, their relationship with their family, their values, their ideals, their sense of themselves….. And so on.</a:t>
            </a:r>
          </a:p>
          <a:p>
            <a:endParaRPr lang="en-IE" dirty="0"/>
          </a:p>
        </p:txBody>
      </p:sp>
      <p:sp>
        <p:nvSpPr>
          <p:cNvPr id="4" name="Slide Number Placeholder 3"/>
          <p:cNvSpPr>
            <a:spLocks noGrp="1"/>
          </p:cNvSpPr>
          <p:nvPr>
            <p:ph type="sldNum" sz="quarter" idx="5"/>
          </p:nvPr>
        </p:nvSpPr>
        <p:spPr/>
        <p:txBody>
          <a:bodyPr/>
          <a:lstStyle/>
          <a:p>
            <a:fld id="{1FDCC416-BBD6-4FE7-ACDD-D337B4BEE86E}" type="slidenum">
              <a:rPr lang="en-IE" smtClean="0"/>
              <a:t>9</a:t>
            </a:fld>
            <a:endParaRPr lang="en-IE"/>
          </a:p>
        </p:txBody>
      </p:sp>
    </p:spTree>
    <p:extLst>
      <p:ext uri="{BB962C8B-B14F-4D97-AF65-F5344CB8AC3E}">
        <p14:creationId xmlns:p14="http://schemas.microsoft.com/office/powerpoint/2010/main" val="100189996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363F844F-361F-4E96-A353-31CEB800E43B}"/>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713204E1-07D4-4AC5-8673-546D1E8525F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1CC083B3-93CD-4EF7-AC63-ED383F5B460C}"/>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ctrTitle"/>
          </p:nvPr>
        </p:nvSpPr>
        <p:spPr>
          <a:xfrm>
            <a:off x="1097280" y="758952"/>
            <a:ext cx="10058400" cy="3566160"/>
          </a:xfrm>
        </p:spPr>
        <p:txBody>
          <a:bodyPr/>
          <a:lstStyle>
            <a:lvl1pPr algn="l">
              <a:lnSpc>
                <a:spcPct val="85000"/>
              </a:lnSpc>
              <a:defRPr sz="8000" spc="-50" baseline="0">
                <a:solidFill>
                  <a:schemeClr val="tx1">
                    <a:lumMod val="85000"/>
                    <a:lumOff val="1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1100051" y="4455621"/>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7" name="Date Placeholder 3">
            <a:extLst>
              <a:ext uri="{FF2B5EF4-FFF2-40B4-BE49-F238E27FC236}">
                <a16:creationId xmlns:a16="http://schemas.microsoft.com/office/drawing/2014/main" id="{EBD203F0-80C6-43DD-8FD9-A45E73539FE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7B25CE37-6CAE-4101-8656-2AEF03C707AD}"/>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1D32A1A-46A7-4010-BE77-FCAA92C366DE}"/>
              </a:ext>
            </a:extLst>
          </p:cNvPr>
          <p:cNvSpPr>
            <a:spLocks noGrp="1"/>
          </p:cNvSpPr>
          <p:nvPr>
            <p:ph type="sldNum" sz="quarter" idx="12"/>
          </p:nvPr>
        </p:nvSpPr>
        <p:spPr/>
        <p:txBody>
          <a:bodyPr/>
          <a:lstStyle>
            <a:lvl1pPr>
              <a:defRPr/>
            </a:lvl1pPr>
          </a:lstStyle>
          <a:p>
            <a:pPr>
              <a:defRPr/>
            </a:pPr>
            <a:fld id="{0539596A-E2CC-4943-A382-5090A0B2DCC4}" type="slidenum">
              <a:rPr lang="en-US" altLang="en-US"/>
              <a:pPr>
                <a:defRPr/>
              </a:pPr>
              <a:t>‹#›</a:t>
            </a:fld>
            <a:endParaRPr lang="en-US" altLang="en-US"/>
          </a:p>
        </p:txBody>
      </p:sp>
    </p:spTree>
    <p:extLst>
      <p:ext uri="{BB962C8B-B14F-4D97-AF65-F5344CB8AC3E}">
        <p14:creationId xmlns:p14="http://schemas.microsoft.com/office/powerpoint/2010/main" val="11191406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4BAF1D97-772A-4177-AB75-B20F00A68CB7}"/>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63143902-59FF-4CE8-951C-A1543030A170}"/>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115BE8DA-B2FE-4DDE-A877-0152380446C5}"/>
              </a:ext>
            </a:extLst>
          </p:cNvPr>
          <p:cNvSpPr>
            <a:spLocks noGrp="1"/>
          </p:cNvSpPr>
          <p:nvPr>
            <p:ph type="sldNum" sz="quarter" idx="12"/>
          </p:nvPr>
        </p:nvSpPr>
        <p:spPr/>
        <p:txBody>
          <a:bodyPr/>
          <a:lstStyle>
            <a:lvl1pPr>
              <a:defRPr/>
            </a:lvl1pPr>
          </a:lstStyle>
          <a:p>
            <a:pPr>
              <a:defRPr/>
            </a:pPr>
            <a:fld id="{001095CA-4D26-4B3B-88BD-54BB47441019}" type="slidenum">
              <a:rPr lang="en-US" altLang="en-US"/>
              <a:pPr>
                <a:defRPr/>
              </a:pPr>
              <a:t>‹#›</a:t>
            </a:fld>
            <a:endParaRPr lang="en-US" altLang="en-US"/>
          </a:p>
        </p:txBody>
      </p:sp>
    </p:spTree>
    <p:extLst>
      <p:ext uri="{BB962C8B-B14F-4D97-AF65-F5344CB8AC3E}">
        <p14:creationId xmlns:p14="http://schemas.microsoft.com/office/powerpoint/2010/main" val="184285195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DB6CB05-CA0F-44F5-B8B7-A3A180DB6B06}"/>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3558F24-4076-4901-8726-52C6553BE137}"/>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1" y="414780"/>
            <a:ext cx="2628900" cy="575742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1" y="414779"/>
            <a:ext cx="7734300" cy="5757420"/>
          </a:xfrm>
        </p:spPr>
        <p:txBody>
          <a:bodyPr vert="eaVert" lIns="45720" tIns="0" rIns="45720" bIns="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Date Placeholder 3">
            <a:extLst>
              <a:ext uri="{FF2B5EF4-FFF2-40B4-BE49-F238E27FC236}">
                <a16:creationId xmlns:a16="http://schemas.microsoft.com/office/drawing/2014/main" id="{DB54F541-D337-4F95-BFC8-1CC2B1036B2D}"/>
              </a:ext>
            </a:extLst>
          </p:cNvPr>
          <p:cNvSpPr>
            <a:spLocks noGrp="1"/>
          </p:cNvSpPr>
          <p:nvPr>
            <p:ph type="dt" sz="half" idx="10"/>
          </p:nvPr>
        </p:nvSpPr>
        <p:spPr/>
        <p:txBody>
          <a:bodyPr/>
          <a:lstStyle>
            <a:lvl1pPr>
              <a:defRPr/>
            </a:lvl1pPr>
          </a:lstStyle>
          <a:p>
            <a:pPr>
              <a:defRPr/>
            </a:pPr>
            <a:endParaRPr lang="en-US"/>
          </a:p>
        </p:txBody>
      </p:sp>
      <p:sp>
        <p:nvSpPr>
          <p:cNvPr id="7" name="Footer Placeholder 4">
            <a:extLst>
              <a:ext uri="{FF2B5EF4-FFF2-40B4-BE49-F238E27FC236}">
                <a16:creationId xmlns:a16="http://schemas.microsoft.com/office/drawing/2014/main" id="{D45E66CF-0B1E-409E-A38C-12609032B6C8}"/>
              </a:ext>
            </a:extLst>
          </p:cNvPr>
          <p:cNvSpPr>
            <a:spLocks noGrp="1"/>
          </p:cNvSpPr>
          <p:nvPr>
            <p:ph type="ftr" sz="quarter" idx="11"/>
          </p:nvPr>
        </p:nvSpPr>
        <p:spPr/>
        <p:txBody>
          <a:bodyPr/>
          <a:lstStyle>
            <a:lvl1pPr>
              <a:defRPr/>
            </a:lvl1pPr>
          </a:lstStyle>
          <a:p>
            <a:pPr>
              <a:defRPr/>
            </a:pPr>
            <a:r>
              <a:rPr lang="en-US"/>
              <a:t>CEIST</a:t>
            </a:r>
          </a:p>
        </p:txBody>
      </p:sp>
      <p:sp>
        <p:nvSpPr>
          <p:cNvPr id="8" name="Slide Number Placeholder 5">
            <a:extLst>
              <a:ext uri="{FF2B5EF4-FFF2-40B4-BE49-F238E27FC236}">
                <a16:creationId xmlns:a16="http://schemas.microsoft.com/office/drawing/2014/main" id="{37DAB2DD-2813-4BE7-BA59-98AA4794861D}"/>
              </a:ext>
            </a:extLst>
          </p:cNvPr>
          <p:cNvSpPr>
            <a:spLocks noGrp="1"/>
          </p:cNvSpPr>
          <p:nvPr>
            <p:ph type="sldNum" sz="quarter" idx="12"/>
          </p:nvPr>
        </p:nvSpPr>
        <p:spPr/>
        <p:txBody>
          <a:bodyPr/>
          <a:lstStyle>
            <a:lvl1pPr>
              <a:defRPr/>
            </a:lvl1pPr>
          </a:lstStyle>
          <a:p>
            <a:pPr>
              <a:defRPr/>
            </a:pPr>
            <a:fld id="{99FC4696-B7AB-4397-88E9-700B3E2D6348}" type="slidenum">
              <a:rPr lang="en-US" altLang="en-US"/>
              <a:pPr>
                <a:defRPr/>
              </a:pPr>
              <a:t>‹#›</a:t>
            </a:fld>
            <a:endParaRPr lang="en-US" altLang="en-US"/>
          </a:p>
        </p:txBody>
      </p:sp>
    </p:spTree>
    <p:extLst>
      <p:ext uri="{BB962C8B-B14F-4D97-AF65-F5344CB8AC3E}">
        <p14:creationId xmlns:p14="http://schemas.microsoft.com/office/powerpoint/2010/main" val="3750183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13004480-C4E2-4565-88AB-455A510805B9}"/>
              </a:ext>
            </a:extLst>
          </p:cNvPr>
          <p:cNvSpPr>
            <a:spLocks noGrp="1"/>
          </p:cNvSpPr>
          <p:nvPr>
            <p:ph type="dt" sz="half" idx="10"/>
          </p:nvPr>
        </p:nvSpPr>
        <p:spPr/>
        <p:txBody>
          <a:bodyPr/>
          <a:lstStyle>
            <a:lvl1pPr>
              <a:defRPr/>
            </a:lvl1pPr>
          </a:lstStyle>
          <a:p>
            <a:pPr>
              <a:defRPr/>
            </a:pPr>
            <a:endParaRPr lang="en-US"/>
          </a:p>
        </p:txBody>
      </p:sp>
      <p:sp>
        <p:nvSpPr>
          <p:cNvPr id="5" name="Footer Placeholder 4">
            <a:extLst>
              <a:ext uri="{FF2B5EF4-FFF2-40B4-BE49-F238E27FC236}">
                <a16:creationId xmlns:a16="http://schemas.microsoft.com/office/drawing/2014/main" id="{8F72ECA1-B7DB-490E-8E49-308A6F3CF59D}"/>
              </a:ext>
            </a:extLst>
          </p:cNvPr>
          <p:cNvSpPr>
            <a:spLocks noGrp="1"/>
          </p:cNvSpPr>
          <p:nvPr>
            <p:ph type="ftr" sz="quarter" idx="11"/>
          </p:nvPr>
        </p:nvSpPr>
        <p:spPr/>
        <p:txBody>
          <a:bodyPr/>
          <a:lstStyle>
            <a:lvl1pPr>
              <a:defRPr/>
            </a:lvl1pPr>
          </a:lstStyle>
          <a:p>
            <a:pPr>
              <a:defRPr/>
            </a:pPr>
            <a:r>
              <a:rPr lang="en-US"/>
              <a:t>CEIST</a:t>
            </a:r>
          </a:p>
        </p:txBody>
      </p:sp>
      <p:sp>
        <p:nvSpPr>
          <p:cNvPr id="6" name="Slide Number Placeholder 5">
            <a:extLst>
              <a:ext uri="{FF2B5EF4-FFF2-40B4-BE49-F238E27FC236}">
                <a16:creationId xmlns:a16="http://schemas.microsoft.com/office/drawing/2014/main" id="{6793663F-EEC4-4335-AB04-B4CA458F6496}"/>
              </a:ext>
            </a:extLst>
          </p:cNvPr>
          <p:cNvSpPr>
            <a:spLocks noGrp="1"/>
          </p:cNvSpPr>
          <p:nvPr>
            <p:ph type="sldNum" sz="quarter" idx="12"/>
          </p:nvPr>
        </p:nvSpPr>
        <p:spPr/>
        <p:txBody>
          <a:bodyPr/>
          <a:lstStyle>
            <a:lvl1pPr>
              <a:defRPr/>
            </a:lvl1pPr>
          </a:lstStyle>
          <a:p>
            <a:pPr>
              <a:defRPr/>
            </a:pPr>
            <a:fld id="{7EB470D4-B1CF-41A7-8511-B73218C49298}" type="slidenum">
              <a:rPr lang="en-US" altLang="en-US"/>
              <a:pPr>
                <a:defRPr/>
              </a:pPr>
              <a:t>‹#›</a:t>
            </a:fld>
            <a:endParaRPr lang="en-US" altLang="en-US"/>
          </a:p>
        </p:txBody>
      </p:sp>
    </p:spTree>
    <p:extLst>
      <p:ext uri="{BB962C8B-B14F-4D97-AF65-F5344CB8AC3E}">
        <p14:creationId xmlns:p14="http://schemas.microsoft.com/office/powerpoint/2010/main" val="25382638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14EFFCED-1D95-4CFE-8BF5-F2678DB3E68A}"/>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Rectangle 4">
            <a:extLst>
              <a:ext uri="{FF2B5EF4-FFF2-40B4-BE49-F238E27FC236}">
                <a16:creationId xmlns:a16="http://schemas.microsoft.com/office/drawing/2014/main" id="{6E85988D-07CC-44DB-BE9A-B9990338AADA}"/>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6" name="Straight Connector 5">
            <a:extLst>
              <a:ext uri="{FF2B5EF4-FFF2-40B4-BE49-F238E27FC236}">
                <a16:creationId xmlns:a16="http://schemas.microsoft.com/office/drawing/2014/main" id="{8F1CF7E7-AA01-4035-8FC6-43BFD2D5ADDE}"/>
              </a:ext>
            </a:extLst>
          </p:cNvPr>
          <p:cNvCxnSpPr/>
          <p:nvPr/>
        </p:nvCxnSpPr>
        <p:spPr>
          <a:xfrm>
            <a:off x="1208618" y="4343400"/>
            <a:ext cx="9874249"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097280" y="758952"/>
            <a:ext cx="10058400" cy="3566160"/>
          </a:xfrm>
        </p:spPr>
        <p:txBody>
          <a:bodyPr anchorCtr="0"/>
          <a:lstStyle>
            <a:lvl1pPr>
              <a:lnSpc>
                <a:spcPct val="85000"/>
              </a:lnSpc>
              <a:defRPr sz="8000" b="0">
                <a:solidFill>
                  <a:schemeClr val="tx1">
                    <a:lumMod val="85000"/>
                    <a:lumOff val="1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1097280" y="4453128"/>
            <a:ext cx="10058400" cy="1143000"/>
          </a:xfrm>
        </p:spPr>
        <p:txBody>
          <a:bodyPr lIns="91440" rIns="9144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3">
            <a:extLst>
              <a:ext uri="{FF2B5EF4-FFF2-40B4-BE49-F238E27FC236}">
                <a16:creationId xmlns:a16="http://schemas.microsoft.com/office/drawing/2014/main" id="{D300D19C-DD16-4EC5-B333-702658A9E04A}"/>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C72614CF-3DA6-43DC-B418-34892F2EF2DC}"/>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B398E7D1-A9A7-46B5-B409-C3ACB9390978}"/>
              </a:ext>
            </a:extLst>
          </p:cNvPr>
          <p:cNvSpPr>
            <a:spLocks noGrp="1"/>
          </p:cNvSpPr>
          <p:nvPr>
            <p:ph type="sldNum" sz="quarter" idx="12"/>
          </p:nvPr>
        </p:nvSpPr>
        <p:spPr/>
        <p:txBody>
          <a:bodyPr/>
          <a:lstStyle>
            <a:lvl1pPr>
              <a:defRPr/>
            </a:lvl1pPr>
          </a:lstStyle>
          <a:p>
            <a:pPr>
              <a:defRPr/>
            </a:pPr>
            <a:fld id="{653A1614-624C-463D-8CCD-665068CFE846}" type="slidenum">
              <a:rPr lang="en-US" altLang="en-US"/>
              <a:pPr>
                <a:defRPr/>
              </a:pPr>
              <a:t>‹#›</a:t>
            </a:fld>
            <a:endParaRPr lang="en-US" altLang="en-US"/>
          </a:p>
        </p:txBody>
      </p:sp>
    </p:spTree>
    <p:extLst>
      <p:ext uri="{BB962C8B-B14F-4D97-AF65-F5344CB8AC3E}">
        <p14:creationId xmlns:p14="http://schemas.microsoft.com/office/powerpoint/2010/main" val="8846643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097280" y="1845734"/>
            <a:ext cx="493776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17920" y="1845737"/>
            <a:ext cx="4937760" cy="402335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3">
            <a:extLst>
              <a:ext uri="{FF2B5EF4-FFF2-40B4-BE49-F238E27FC236}">
                <a16:creationId xmlns:a16="http://schemas.microsoft.com/office/drawing/2014/main" id="{2EE25C8B-B60E-4EE9-B6B4-72E81CACD770}"/>
              </a:ext>
            </a:extLst>
          </p:cNvPr>
          <p:cNvSpPr>
            <a:spLocks noGrp="1"/>
          </p:cNvSpPr>
          <p:nvPr>
            <p:ph type="dt" sz="half" idx="10"/>
          </p:nvPr>
        </p:nvSpPr>
        <p:spPr/>
        <p:txBody>
          <a:bodyPr/>
          <a:lstStyle>
            <a:lvl1pPr>
              <a:defRPr/>
            </a:lvl1pPr>
          </a:lstStyle>
          <a:p>
            <a:pPr>
              <a:defRPr/>
            </a:pPr>
            <a:endParaRPr lang="en-US"/>
          </a:p>
        </p:txBody>
      </p:sp>
      <p:sp>
        <p:nvSpPr>
          <p:cNvPr id="6" name="Footer Placeholder 4">
            <a:extLst>
              <a:ext uri="{FF2B5EF4-FFF2-40B4-BE49-F238E27FC236}">
                <a16:creationId xmlns:a16="http://schemas.microsoft.com/office/drawing/2014/main" id="{F5B5D027-1F10-4AB3-8A29-63DD65D17EB0}"/>
              </a:ext>
            </a:extLst>
          </p:cNvPr>
          <p:cNvSpPr>
            <a:spLocks noGrp="1"/>
          </p:cNvSpPr>
          <p:nvPr>
            <p:ph type="ftr" sz="quarter" idx="11"/>
          </p:nvPr>
        </p:nvSpPr>
        <p:spPr/>
        <p:txBody>
          <a:bodyPr/>
          <a:lstStyle>
            <a:lvl1pPr>
              <a:defRPr/>
            </a:lvl1pPr>
          </a:lstStyle>
          <a:p>
            <a:pPr>
              <a:defRPr/>
            </a:pPr>
            <a:r>
              <a:rPr lang="en-US"/>
              <a:t>CEIST</a:t>
            </a:r>
          </a:p>
        </p:txBody>
      </p:sp>
      <p:sp>
        <p:nvSpPr>
          <p:cNvPr id="7" name="Slide Number Placeholder 5">
            <a:extLst>
              <a:ext uri="{FF2B5EF4-FFF2-40B4-BE49-F238E27FC236}">
                <a16:creationId xmlns:a16="http://schemas.microsoft.com/office/drawing/2014/main" id="{FF89C76B-DF56-4BAF-B570-CAEBD2449F2F}"/>
              </a:ext>
            </a:extLst>
          </p:cNvPr>
          <p:cNvSpPr>
            <a:spLocks noGrp="1"/>
          </p:cNvSpPr>
          <p:nvPr>
            <p:ph type="sldNum" sz="quarter" idx="12"/>
          </p:nvPr>
        </p:nvSpPr>
        <p:spPr/>
        <p:txBody>
          <a:bodyPr/>
          <a:lstStyle>
            <a:lvl1pPr>
              <a:defRPr/>
            </a:lvl1pPr>
          </a:lstStyle>
          <a:p>
            <a:pPr>
              <a:defRPr/>
            </a:pPr>
            <a:fld id="{25E8933E-BEE9-4B99-ABA0-B61E539904CD}" type="slidenum">
              <a:rPr lang="en-US" altLang="en-US"/>
              <a:pPr>
                <a:defRPr/>
              </a:pPr>
              <a:t>‹#›</a:t>
            </a:fld>
            <a:endParaRPr lang="en-US" altLang="en-US"/>
          </a:p>
        </p:txBody>
      </p:sp>
    </p:spTree>
    <p:extLst>
      <p:ext uri="{BB962C8B-B14F-4D97-AF65-F5344CB8AC3E}">
        <p14:creationId xmlns:p14="http://schemas.microsoft.com/office/powerpoint/2010/main" val="38817783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5"/>
            <a:ext cx="100584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09728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17920" y="2582334"/>
            <a:ext cx="4937760" cy="32867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3">
            <a:extLst>
              <a:ext uri="{FF2B5EF4-FFF2-40B4-BE49-F238E27FC236}">
                <a16:creationId xmlns:a16="http://schemas.microsoft.com/office/drawing/2014/main" id="{24F5F60C-D4D3-4C57-B940-C437D12DEB24}"/>
              </a:ext>
            </a:extLst>
          </p:cNvPr>
          <p:cNvSpPr>
            <a:spLocks noGrp="1"/>
          </p:cNvSpPr>
          <p:nvPr>
            <p:ph type="dt" sz="half" idx="10"/>
          </p:nvPr>
        </p:nvSpPr>
        <p:spPr/>
        <p:txBody>
          <a:bodyPr/>
          <a:lstStyle>
            <a:lvl1pPr>
              <a:defRPr/>
            </a:lvl1pPr>
          </a:lstStyle>
          <a:p>
            <a:pPr>
              <a:defRPr/>
            </a:pPr>
            <a:endParaRPr lang="en-US"/>
          </a:p>
        </p:txBody>
      </p:sp>
      <p:sp>
        <p:nvSpPr>
          <p:cNvPr id="8" name="Footer Placeholder 4">
            <a:extLst>
              <a:ext uri="{FF2B5EF4-FFF2-40B4-BE49-F238E27FC236}">
                <a16:creationId xmlns:a16="http://schemas.microsoft.com/office/drawing/2014/main" id="{43089857-6944-4084-A289-2671C131A525}"/>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5">
            <a:extLst>
              <a:ext uri="{FF2B5EF4-FFF2-40B4-BE49-F238E27FC236}">
                <a16:creationId xmlns:a16="http://schemas.microsoft.com/office/drawing/2014/main" id="{A1AEDE91-8A09-422F-8549-909E325B4C5F}"/>
              </a:ext>
            </a:extLst>
          </p:cNvPr>
          <p:cNvSpPr>
            <a:spLocks noGrp="1"/>
          </p:cNvSpPr>
          <p:nvPr>
            <p:ph type="sldNum" sz="quarter" idx="12"/>
          </p:nvPr>
        </p:nvSpPr>
        <p:spPr/>
        <p:txBody>
          <a:bodyPr/>
          <a:lstStyle>
            <a:lvl1pPr>
              <a:defRPr/>
            </a:lvl1pPr>
          </a:lstStyle>
          <a:p>
            <a:pPr>
              <a:defRPr/>
            </a:pPr>
            <a:fld id="{9954EE1D-8ADB-481D-BFCB-F94137C4DA74}" type="slidenum">
              <a:rPr lang="en-US" altLang="en-US"/>
              <a:pPr>
                <a:defRPr/>
              </a:pPr>
              <a:t>‹#›</a:t>
            </a:fld>
            <a:endParaRPr lang="en-US" altLang="en-US"/>
          </a:p>
        </p:txBody>
      </p:sp>
    </p:spTree>
    <p:extLst>
      <p:ext uri="{BB962C8B-B14F-4D97-AF65-F5344CB8AC3E}">
        <p14:creationId xmlns:p14="http://schemas.microsoft.com/office/powerpoint/2010/main" val="41049835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3">
            <a:extLst>
              <a:ext uri="{FF2B5EF4-FFF2-40B4-BE49-F238E27FC236}">
                <a16:creationId xmlns:a16="http://schemas.microsoft.com/office/drawing/2014/main" id="{3EDAE10B-9EB9-4B92-8872-0F30C7A027F9}"/>
              </a:ext>
            </a:extLst>
          </p:cNvPr>
          <p:cNvSpPr>
            <a:spLocks noGrp="1"/>
          </p:cNvSpPr>
          <p:nvPr>
            <p:ph type="dt" sz="half" idx="10"/>
          </p:nvPr>
        </p:nvSpPr>
        <p:spPr/>
        <p:txBody>
          <a:bodyPr/>
          <a:lstStyle>
            <a:lvl1pPr>
              <a:defRPr/>
            </a:lvl1pPr>
          </a:lstStyle>
          <a:p>
            <a:pPr>
              <a:defRPr/>
            </a:pPr>
            <a:endParaRPr lang="en-US"/>
          </a:p>
        </p:txBody>
      </p:sp>
      <p:sp>
        <p:nvSpPr>
          <p:cNvPr id="4" name="Footer Placeholder 4">
            <a:extLst>
              <a:ext uri="{FF2B5EF4-FFF2-40B4-BE49-F238E27FC236}">
                <a16:creationId xmlns:a16="http://schemas.microsoft.com/office/drawing/2014/main" id="{549D387A-7667-421E-B8AF-D7725992CF75}"/>
              </a:ext>
            </a:extLst>
          </p:cNvPr>
          <p:cNvSpPr>
            <a:spLocks noGrp="1"/>
          </p:cNvSpPr>
          <p:nvPr>
            <p:ph type="ftr" sz="quarter" idx="11"/>
          </p:nvPr>
        </p:nvSpPr>
        <p:spPr/>
        <p:txBody>
          <a:bodyPr/>
          <a:lstStyle>
            <a:lvl1pPr>
              <a:defRPr/>
            </a:lvl1pPr>
          </a:lstStyle>
          <a:p>
            <a:pPr>
              <a:defRPr/>
            </a:pPr>
            <a:r>
              <a:rPr lang="en-US"/>
              <a:t>CEIST</a:t>
            </a:r>
          </a:p>
        </p:txBody>
      </p:sp>
      <p:sp>
        <p:nvSpPr>
          <p:cNvPr id="5" name="Slide Number Placeholder 5">
            <a:extLst>
              <a:ext uri="{FF2B5EF4-FFF2-40B4-BE49-F238E27FC236}">
                <a16:creationId xmlns:a16="http://schemas.microsoft.com/office/drawing/2014/main" id="{07234A2F-A039-4F3A-9F5F-AFD49CB84D3D}"/>
              </a:ext>
            </a:extLst>
          </p:cNvPr>
          <p:cNvSpPr>
            <a:spLocks noGrp="1"/>
          </p:cNvSpPr>
          <p:nvPr>
            <p:ph type="sldNum" sz="quarter" idx="12"/>
          </p:nvPr>
        </p:nvSpPr>
        <p:spPr/>
        <p:txBody>
          <a:bodyPr/>
          <a:lstStyle>
            <a:lvl1pPr>
              <a:defRPr/>
            </a:lvl1pPr>
          </a:lstStyle>
          <a:p>
            <a:pPr>
              <a:defRPr/>
            </a:pPr>
            <a:fld id="{6D6F5E07-E6B1-48A4-AD83-42DE00DD0909}" type="slidenum">
              <a:rPr lang="en-US" altLang="en-US"/>
              <a:pPr>
                <a:defRPr/>
              </a:pPr>
              <a:t>‹#›</a:t>
            </a:fld>
            <a:endParaRPr lang="en-US" altLang="en-US"/>
          </a:p>
        </p:txBody>
      </p:sp>
    </p:spTree>
    <p:extLst>
      <p:ext uri="{BB962C8B-B14F-4D97-AF65-F5344CB8AC3E}">
        <p14:creationId xmlns:p14="http://schemas.microsoft.com/office/powerpoint/2010/main" val="23549357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F5C88B79-666C-4402-B4CA-09E283C01D62}"/>
              </a:ext>
            </a:extLst>
          </p:cNvPr>
          <p:cNvSpPr/>
          <p:nvPr/>
        </p:nvSpPr>
        <p:spPr>
          <a:xfrm>
            <a:off x="4234" y="6400800"/>
            <a:ext cx="12187767"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Rectangle 2">
            <a:extLst>
              <a:ext uri="{FF2B5EF4-FFF2-40B4-BE49-F238E27FC236}">
                <a16:creationId xmlns:a16="http://schemas.microsoft.com/office/drawing/2014/main" id="{A801F023-3BCA-4807-A139-9FFF6A2B978E}"/>
              </a:ext>
            </a:extLst>
          </p:cNvPr>
          <p:cNvSpPr/>
          <p:nvPr/>
        </p:nvSpPr>
        <p:spPr>
          <a:xfrm>
            <a:off x="1" y="6334125"/>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 name="Date Placeholder 6">
            <a:extLst>
              <a:ext uri="{FF2B5EF4-FFF2-40B4-BE49-F238E27FC236}">
                <a16:creationId xmlns:a16="http://schemas.microsoft.com/office/drawing/2014/main" id="{B0A5364F-B3B5-4994-B61A-CE26F660553C}"/>
              </a:ext>
            </a:extLst>
          </p:cNvPr>
          <p:cNvSpPr>
            <a:spLocks noGrp="1"/>
          </p:cNvSpPr>
          <p:nvPr>
            <p:ph type="dt" sz="half" idx="10"/>
          </p:nvPr>
        </p:nvSpPr>
        <p:spPr/>
        <p:txBody>
          <a:bodyPr/>
          <a:lstStyle>
            <a:lvl1pPr>
              <a:defRPr/>
            </a:lvl1pPr>
          </a:lstStyle>
          <a:p>
            <a:pPr>
              <a:defRPr/>
            </a:pPr>
            <a:endParaRPr lang="en-US"/>
          </a:p>
        </p:txBody>
      </p:sp>
      <p:sp>
        <p:nvSpPr>
          <p:cNvPr id="5" name="Footer Placeholder 7">
            <a:extLst>
              <a:ext uri="{FF2B5EF4-FFF2-40B4-BE49-F238E27FC236}">
                <a16:creationId xmlns:a16="http://schemas.microsoft.com/office/drawing/2014/main" id="{FA49CF10-0F55-4A1E-A3F8-5A908E4A3CCE}"/>
              </a:ext>
            </a:extLst>
          </p:cNvPr>
          <p:cNvSpPr>
            <a:spLocks noGrp="1"/>
          </p:cNvSpPr>
          <p:nvPr>
            <p:ph type="ftr" sz="quarter" idx="11"/>
          </p:nvPr>
        </p:nvSpPr>
        <p:spPr/>
        <p:txBody>
          <a:bodyPr/>
          <a:lstStyle>
            <a:lvl1pPr>
              <a:defRPr>
                <a:solidFill>
                  <a:srgbClr val="FFFFFF"/>
                </a:solidFill>
              </a:defRPr>
            </a:lvl1pPr>
          </a:lstStyle>
          <a:p>
            <a:pPr>
              <a:defRPr/>
            </a:pPr>
            <a:r>
              <a:rPr lang="en-US"/>
              <a:t>CEIST</a:t>
            </a:r>
          </a:p>
        </p:txBody>
      </p:sp>
      <p:sp>
        <p:nvSpPr>
          <p:cNvPr id="6" name="Slide Number Placeholder 8">
            <a:extLst>
              <a:ext uri="{FF2B5EF4-FFF2-40B4-BE49-F238E27FC236}">
                <a16:creationId xmlns:a16="http://schemas.microsoft.com/office/drawing/2014/main" id="{15B6FFE2-F65C-4DFB-B3B4-A376E1E1D411}"/>
              </a:ext>
            </a:extLst>
          </p:cNvPr>
          <p:cNvSpPr>
            <a:spLocks noGrp="1"/>
          </p:cNvSpPr>
          <p:nvPr>
            <p:ph type="sldNum" sz="quarter" idx="12"/>
          </p:nvPr>
        </p:nvSpPr>
        <p:spPr/>
        <p:txBody>
          <a:bodyPr/>
          <a:lstStyle>
            <a:lvl1pPr>
              <a:defRPr/>
            </a:lvl1pPr>
          </a:lstStyle>
          <a:p>
            <a:pPr>
              <a:defRPr/>
            </a:pPr>
            <a:fld id="{7A68B6CF-C45F-44D0-879F-9AE428EE8B79}" type="slidenum">
              <a:rPr lang="en-US" altLang="en-US"/>
              <a:pPr>
                <a:defRPr/>
              </a:pPr>
              <a:t>‹#›</a:t>
            </a:fld>
            <a:endParaRPr lang="en-US" altLang="en-US"/>
          </a:p>
        </p:txBody>
      </p:sp>
    </p:spTree>
    <p:extLst>
      <p:ext uri="{BB962C8B-B14F-4D97-AF65-F5344CB8AC3E}">
        <p14:creationId xmlns:p14="http://schemas.microsoft.com/office/powerpoint/2010/main" val="29984159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8E6F1FC6-2531-431C-98B7-FD3B790EDE69}"/>
              </a:ext>
            </a:extLst>
          </p:cNvPr>
          <p:cNvSpPr/>
          <p:nvPr/>
        </p:nvSpPr>
        <p:spPr>
          <a:xfrm>
            <a:off x="1" y="0"/>
            <a:ext cx="4051300"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2DEF7D8B-4914-4882-8E0D-C3CB16BF22E5}"/>
              </a:ext>
            </a:extLst>
          </p:cNvPr>
          <p:cNvSpPr/>
          <p:nvPr/>
        </p:nvSpPr>
        <p:spPr>
          <a:xfrm>
            <a:off x="4040718" y="0"/>
            <a:ext cx="63500"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lstStyle>
            <a:lvl1pPr>
              <a:defRPr sz="36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613650" y="731520"/>
            <a:ext cx="6679191" cy="5257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D746109-1C77-4EFF-9687-749EC4BD0604}"/>
              </a:ext>
            </a:extLst>
          </p:cNvPr>
          <p:cNvSpPr>
            <a:spLocks noGrp="1"/>
          </p:cNvSpPr>
          <p:nvPr>
            <p:ph type="dt" sz="half" idx="10"/>
          </p:nvPr>
        </p:nvSpPr>
        <p:spPr>
          <a:xfrm>
            <a:off x="465667" y="6459539"/>
            <a:ext cx="2618317" cy="365125"/>
          </a:xfrm>
        </p:spPr>
        <p:txBody>
          <a:bodyPr/>
          <a:lstStyle>
            <a:lvl1pPr algn="l">
              <a:defRPr/>
            </a:lvl1pPr>
          </a:lstStyle>
          <a:p>
            <a:pPr>
              <a:defRPr/>
            </a:pPr>
            <a:endParaRPr lang="en-US"/>
          </a:p>
        </p:txBody>
      </p:sp>
      <p:sp>
        <p:nvSpPr>
          <p:cNvPr id="8" name="Footer Placeholder 5">
            <a:extLst>
              <a:ext uri="{FF2B5EF4-FFF2-40B4-BE49-F238E27FC236}">
                <a16:creationId xmlns:a16="http://schemas.microsoft.com/office/drawing/2014/main" id="{75CA4DC1-1D55-45B9-9125-A3BF0714F6A6}"/>
              </a:ext>
            </a:extLst>
          </p:cNvPr>
          <p:cNvSpPr>
            <a:spLocks noGrp="1"/>
          </p:cNvSpPr>
          <p:nvPr>
            <p:ph type="ftr" sz="quarter" idx="11"/>
          </p:nvPr>
        </p:nvSpPr>
        <p:spPr>
          <a:xfrm>
            <a:off x="4800600" y="6459539"/>
            <a:ext cx="4648200" cy="365125"/>
          </a:xfrm>
        </p:spPr>
        <p:txBody>
          <a:bodyPr/>
          <a:lstStyle>
            <a:lvl1pPr algn="l">
              <a:defRPr>
                <a:solidFill>
                  <a:schemeClr val="tx2"/>
                </a:solidFill>
              </a:defRPr>
            </a:lvl1pPr>
          </a:lstStyle>
          <a:p>
            <a:pPr>
              <a:defRPr/>
            </a:pPr>
            <a:r>
              <a:rPr lang="en-US"/>
              <a:t>CEIST</a:t>
            </a:r>
          </a:p>
        </p:txBody>
      </p:sp>
      <p:sp>
        <p:nvSpPr>
          <p:cNvPr id="9" name="Slide Number Placeholder 6">
            <a:extLst>
              <a:ext uri="{FF2B5EF4-FFF2-40B4-BE49-F238E27FC236}">
                <a16:creationId xmlns:a16="http://schemas.microsoft.com/office/drawing/2014/main" id="{C9E10116-B60B-45F2-AA92-EC509B7579BF}"/>
              </a:ext>
            </a:extLst>
          </p:cNvPr>
          <p:cNvSpPr>
            <a:spLocks noGrp="1"/>
          </p:cNvSpPr>
          <p:nvPr>
            <p:ph type="sldNum" sz="quarter" idx="12"/>
          </p:nvPr>
        </p:nvSpPr>
        <p:spPr/>
        <p:txBody>
          <a:bodyPr/>
          <a:lstStyle>
            <a:lvl1pPr>
              <a:defRPr>
                <a:solidFill>
                  <a:schemeClr val="tx2"/>
                </a:solidFill>
              </a:defRPr>
            </a:lvl1pPr>
          </a:lstStyle>
          <a:p>
            <a:pPr>
              <a:defRPr/>
            </a:pPr>
            <a:fld id="{3C24B987-2D25-4C7B-B4F4-B70DD701E74B}" type="slidenum">
              <a:rPr lang="en-US" altLang="en-US"/>
              <a:pPr>
                <a:defRPr/>
              </a:pPr>
              <a:t>‹#›</a:t>
            </a:fld>
            <a:endParaRPr lang="en-US" altLang="en-US"/>
          </a:p>
        </p:txBody>
      </p:sp>
    </p:spTree>
    <p:extLst>
      <p:ext uri="{BB962C8B-B14F-4D97-AF65-F5344CB8AC3E}">
        <p14:creationId xmlns:p14="http://schemas.microsoft.com/office/powerpoint/2010/main" val="4269278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357605C-C1A7-4475-95B1-B5FFE990D11D}"/>
              </a:ext>
            </a:extLst>
          </p:cNvPr>
          <p:cNvSpPr/>
          <p:nvPr/>
        </p:nvSpPr>
        <p:spPr>
          <a:xfrm>
            <a:off x="1" y="4953000"/>
            <a:ext cx="12189884"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a:extLst>
              <a:ext uri="{FF2B5EF4-FFF2-40B4-BE49-F238E27FC236}">
                <a16:creationId xmlns:a16="http://schemas.microsoft.com/office/drawing/2014/main" id="{C313437F-A5C4-409D-A3D5-C364D8F7A862}"/>
              </a:ext>
            </a:extLst>
          </p:cNvPr>
          <p:cNvSpPr/>
          <p:nvPr/>
        </p:nvSpPr>
        <p:spPr>
          <a:xfrm>
            <a:off x="1" y="4914900"/>
            <a:ext cx="12189884" cy="63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9360" cy="822960"/>
          </a:xfrm>
        </p:spPr>
        <p:txBody>
          <a:bodyPr tIns="0" bIns="0">
            <a:noAutofit/>
          </a:bodyPr>
          <a:lstStyle>
            <a:lvl1pPr>
              <a:defRPr sz="3600" b="0">
                <a:solidFill>
                  <a:srgbClr val="FFFFFF"/>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17" y="0"/>
            <a:ext cx="12191985" cy="4915076"/>
          </a:xfrm>
          <a:blipFill>
            <a:blip r:embed="rId2"/>
            <a:stretch>
              <a:fillRect/>
            </a:stretch>
          </a:blipFill>
        </p:spPr>
        <p:txBody>
          <a:bodyPr lIns="457200" tIns="457200" rtlCol="0">
            <a:normAutofit/>
          </a:bodyPr>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4" name="Text Placeholder 3"/>
          <p:cNvSpPr>
            <a:spLocks noGrp="1"/>
          </p:cNvSpPr>
          <p:nvPr>
            <p:ph type="body" sz="half" idx="2"/>
          </p:nvPr>
        </p:nvSpPr>
        <p:spPr>
          <a:xfrm>
            <a:off x="1097279" y="5907024"/>
            <a:ext cx="10119360"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Date Placeholder 4">
            <a:extLst>
              <a:ext uri="{FF2B5EF4-FFF2-40B4-BE49-F238E27FC236}">
                <a16:creationId xmlns:a16="http://schemas.microsoft.com/office/drawing/2014/main" id="{D67CDCBD-C8F1-41DD-A4B3-3079CFA02A0A}"/>
              </a:ext>
            </a:extLst>
          </p:cNvPr>
          <p:cNvSpPr>
            <a:spLocks noGrp="1"/>
          </p:cNvSpPr>
          <p:nvPr>
            <p:ph type="dt" sz="half" idx="10"/>
          </p:nvPr>
        </p:nvSpPr>
        <p:spPr/>
        <p:txBody>
          <a:bodyPr/>
          <a:lstStyle>
            <a:lvl1pPr>
              <a:defRPr/>
            </a:lvl1pPr>
          </a:lstStyle>
          <a:p>
            <a:pPr>
              <a:defRPr/>
            </a:pPr>
            <a:endParaRPr lang="en-US"/>
          </a:p>
        </p:txBody>
      </p:sp>
      <p:sp>
        <p:nvSpPr>
          <p:cNvPr id="8" name="Footer Placeholder 5">
            <a:extLst>
              <a:ext uri="{FF2B5EF4-FFF2-40B4-BE49-F238E27FC236}">
                <a16:creationId xmlns:a16="http://schemas.microsoft.com/office/drawing/2014/main" id="{40A82509-2D46-4FD9-8D0D-FE4704CF2FC8}"/>
              </a:ext>
            </a:extLst>
          </p:cNvPr>
          <p:cNvSpPr>
            <a:spLocks noGrp="1"/>
          </p:cNvSpPr>
          <p:nvPr>
            <p:ph type="ftr" sz="quarter" idx="11"/>
          </p:nvPr>
        </p:nvSpPr>
        <p:spPr/>
        <p:txBody>
          <a:bodyPr/>
          <a:lstStyle>
            <a:lvl1pPr>
              <a:defRPr/>
            </a:lvl1pPr>
          </a:lstStyle>
          <a:p>
            <a:pPr>
              <a:defRPr/>
            </a:pPr>
            <a:r>
              <a:rPr lang="en-US"/>
              <a:t>CEIST</a:t>
            </a:r>
          </a:p>
        </p:txBody>
      </p:sp>
      <p:sp>
        <p:nvSpPr>
          <p:cNvPr id="9" name="Slide Number Placeholder 6">
            <a:extLst>
              <a:ext uri="{FF2B5EF4-FFF2-40B4-BE49-F238E27FC236}">
                <a16:creationId xmlns:a16="http://schemas.microsoft.com/office/drawing/2014/main" id="{CC438CC7-6D58-411F-AB71-851853CFA921}"/>
              </a:ext>
            </a:extLst>
          </p:cNvPr>
          <p:cNvSpPr>
            <a:spLocks noGrp="1"/>
          </p:cNvSpPr>
          <p:nvPr>
            <p:ph type="sldNum" sz="quarter" idx="12"/>
          </p:nvPr>
        </p:nvSpPr>
        <p:spPr/>
        <p:txBody>
          <a:bodyPr/>
          <a:lstStyle>
            <a:lvl1pPr>
              <a:defRPr/>
            </a:lvl1pPr>
          </a:lstStyle>
          <a:p>
            <a:pPr>
              <a:defRPr/>
            </a:pPr>
            <a:fld id="{A1728EB7-E50F-4FDB-87F6-284DDF4DE050}" type="slidenum">
              <a:rPr lang="en-US" altLang="en-US"/>
              <a:pPr>
                <a:defRPr/>
              </a:pPr>
              <a:t>‹#›</a:t>
            </a:fld>
            <a:endParaRPr lang="en-US" altLang="en-US"/>
          </a:p>
        </p:txBody>
      </p:sp>
    </p:spTree>
    <p:extLst>
      <p:ext uri="{BB962C8B-B14F-4D97-AF65-F5344CB8AC3E}">
        <p14:creationId xmlns:p14="http://schemas.microsoft.com/office/powerpoint/2010/main" val="2222091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29240B2-F806-4696-8C89-233CC44F4DB1}"/>
              </a:ext>
            </a:extLst>
          </p:cNvPr>
          <p:cNvSpPr/>
          <p:nvPr/>
        </p:nvSpPr>
        <p:spPr>
          <a:xfrm>
            <a:off x="0"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a:extLst>
              <a:ext uri="{FF2B5EF4-FFF2-40B4-BE49-F238E27FC236}">
                <a16:creationId xmlns:a16="http://schemas.microsoft.com/office/drawing/2014/main" id="{D14AA004-FAE0-4F63-8020-04BB413B2A9B}"/>
              </a:ext>
            </a:extLst>
          </p:cNvPr>
          <p:cNvSpPr/>
          <p:nvPr/>
        </p:nvSpPr>
        <p:spPr>
          <a:xfrm>
            <a:off x="0" y="6334126"/>
            <a:ext cx="12192000" cy="666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a:extLst>
              <a:ext uri="{FF2B5EF4-FFF2-40B4-BE49-F238E27FC236}">
                <a16:creationId xmlns:a16="http://schemas.microsoft.com/office/drawing/2014/main" id="{16DE8F63-2C77-4521-8A18-EC85DDA7E178}"/>
              </a:ext>
            </a:extLst>
          </p:cNvPr>
          <p:cNvSpPr>
            <a:spLocks noGrp="1"/>
          </p:cNvSpPr>
          <p:nvPr>
            <p:ph type="title"/>
          </p:nvPr>
        </p:nvSpPr>
        <p:spPr>
          <a:xfrm>
            <a:off x="1096433" y="287339"/>
            <a:ext cx="10058400" cy="1449387"/>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1029" name="Text Placeholder 2">
            <a:extLst>
              <a:ext uri="{FF2B5EF4-FFF2-40B4-BE49-F238E27FC236}">
                <a16:creationId xmlns:a16="http://schemas.microsoft.com/office/drawing/2014/main" id="{2E9E7A5B-4076-4A68-96AD-0191437144C8}"/>
              </a:ext>
            </a:extLst>
          </p:cNvPr>
          <p:cNvSpPr>
            <a:spLocks noGrp="1" noChangeArrowheads="1"/>
          </p:cNvSpPr>
          <p:nvPr>
            <p:ph type="body" idx="1"/>
          </p:nvPr>
        </p:nvSpPr>
        <p:spPr bwMode="auto">
          <a:xfrm>
            <a:off x="1096433" y="1846264"/>
            <a:ext cx="10058400" cy="4022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45720" rIns="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CA838AE4-49CC-4C90-AC98-BBD5AD3522CB}"/>
              </a:ext>
            </a:extLst>
          </p:cNvPr>
          <p:cNvSpPr>
            <a:spLocks noGrp="1"/>
          </p:cNvSpPr>
          <p:nvPr>
            <p:ph type="dt" sz="half" idx="2"/>
          </p:nvPr>
        </p:nvSpPr>
        <p:spPr>
          <a:xfrm>
            <a:off x="1096433" y="6459539"/>
            <a:ext cx="2472267" cy="365125"/>
          </a:xfrm>
          <a:prstGeom prst="rect">
            <a:avLst/>
          </a:prstGeom>
        </p:spPr>
        <p:txBody>
          <a:bodyPr vert="horz" lIns="91440" tIns="45720" rIns="91440" bIns="45720" rtlCol="0" anchor="ctr"/>
          <a:lstStyle>
            <a:lvl1pPr algn="l" eaLnBrk="1" fontAlgn="auto" hangingPunct="1">
              <a:spcBef>
                <a:spcPts val="0"/>
              </a:spcBef>
              <a:spcAft>
                <a:spcPts val="0"/>
              </a:spcAft>
              <a:defRPr sz="900">
                <a:solidFill>
                  <a:srgbClr val="FFFFFF"/>
                </a:solidFill>
                <a:latin typeface="+mn-lt"/>
              </a:defRPr>
            </a:lvl1pPr>
          </a:lstStyle>
          <a:p>
            <a:pPr>
              <a:defRPr/>
            </a:pPr>
            <a:endParaRPr lang="en-US"/>
          </a:p>
        </p:txBody>
      </p:sp>
      <p:sp>
        <p:nvSpPr>
          <p:cNvPr id="5" name="Footer Placeholder 4">
            <a:extLst>
              <a:ext uri="{FF2B5EF4-FFF2-40B4-BE49-F238E27FC236}">
                <a16:creationId xmlns:a16="http://schemas.microsoft.com/office/drawing/2014/main" id="{0786EAA2-6C0E-4FD5-9F72-8C27E04DC851}"/>
              </a:ext>
            </a:extLst>
          </p:cNvPr>
          <p:cNvSpPr>
            <a:spLocks noGrp="1"/>
          </p:cNvSpPr>
          <p:nvPr>
            <p:ph type="ftr" sz="quarter" idx="3"/>
          </p:nvPr>
        </p:nvSpPr>
        <p:spPr>
          <a:xfrm>
            <a:off x="3687234" y="6459539"/>
            <a:ext cx="4821767" cy="365125"/>
          </a:xfrm>
          <a:prstGeom prst="rect">
            <a:avLst/>
          </a:prstGeom>
        </p:spPr>
        <p:txBody>
          <a:bodyPr vert="horz" lIns="91440" tIns="45720" rIns="91440" bIns="45720" rtlCol="0" anchor="ctr"/>
          <a:lstStyle>
            <a:lvl1pPr algn="ctr" eaLnBrk="1" fontAlgn="auto" hangingPunct="1">
              <a:spcBef>
                <a:spcPts val="0"/>
              </a:spcBef>
              <a:spcAft>
                <a:spcPts val="0"/>
              </a:spcAft>
              <a:defRPr sz="900" cap="all" baseline="0">
                <a:solidFill>
                  <a:srgbClr val="FFFFFF"/>
                </a:solidFill>
                <a:latin typeface="+mn-lt"/>
              </a:defRPr>
            </a:lvl1pPr>
          </a:lstStyle>
          <a:p>
            <a:pPr>
              <a:defRPr/>
            </a:pPr>
            <a:r>
              <a:rPr lang="en-US"/>
              <a:t>CEIST</a:t>
            </a:r>
          </a:p>
        </p:txBody>
      </p:sp>
      <p:sp>
        <p:nvSpPr>
          <p:cNvPr id="6" name="Slide Number Placeholder 5">
            <a:extLst>
              <a:ext uri="{FF2B5EF4-FFF2-40B4-BE49-F238E27FC236}">
                <a16:creationId xmlns:a16="http://schemas.microsoft.com/office/drawing/2014/main" id="{4E5E88F5-79E3-4CBE-9C87-8BC082C5C092}"/>
              </a:ext>
            </a:extLst>
          </p:cNvPr>
          <p:cNvSpPr>
            <a:spLocks noGrp="1"/>
          </p:cNvSpPr>
          <p:nvPr>
            <p:ph type="sldNum" sz="quarter" idx="4"/>
          </p:nvPr>
        </p:nvSpPr>
        <p:spPr>
          <a:xfrm>
            <a:off x="9899651" y="6459539"/>
            <a:ext cx="1312333" cy="365125"/>
          </a:xfrm>
          <a:prstGeom prst="rect">
            <a:avLst/>
          </a:prstGeom>
        </p:spPr>
        <p:txBody>
          <a:bodyPr vert="horz" lIns="91440" tIns="45720" rIns="91440" bIns="45720" rtlCol="0" anchor="ctr"/>
          <a:lstStyle>
            <a:lvl1pPr algn="r" eaLnBrk="1" fontAlgn="auto" hangingPunct="1">
              <a:spcBef>
                <a:spcPts val="0"/>
              </a:spcBef>
              <a:spcAft>
                <a:spcPts val="0"/>
              </a:spcAft>
              <a:defRPr sz="1050">
                <a:solidFill>
                  <a:srgbClr val="FFFFFF"/>
                </a:solidFill>
                <a:latin typeface="+mn-lt"/>
              </a:defRPr>
            </a:lvl1pPr>
          </a:lstStyle>
          <a:p>
            <a:pPr>
              <a:defRPr/>
            </a:pPr>
            <a:fld id="{6A9C52D6-73D3-40FD-8EB2-C3DE77EEEC30}"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B6C9A3B9-D666-4D29-9E7F-CC201F73433E}"/>
              </a:ext>
            </a:extLst>
          </p:cNvPr>
          <p:cNvCxnSpPr/>
          <p:nvPr/>
        </p:nvCxnSpPr>
        <p:spPr>
          <a:xfrm>
            <a:off x="1193800" y="1738313"/>
            <a:ext cx="9967384"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pic>
        <p:nvPicPr>
          <p:cNvPr id="1034" name="Picture 8" descr="logo_new">
            <a:extLst>
              <a:ext uri="{FF2B5EF4-FFF2-40B4-BE49-F238E27FC236}">
                <a16:creationId xmlns:a16="http://schemas.microsoft.com/office/drawing/2014/main" id="{1D3CC673-51A7-4499-9AAC-FBAF82309946}"/>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0" y="1"/>
            <a:ext cx="5520267"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35" name="Picture 10" descr="values">
            <a:extLst>
              <a:ext uri="{FF2B5EF4-FFF2-40B4-BE49-F238E27FC236}">
                <a16:creationId xmlns:a16="http://schemas.microsoft.com/office/drawing/2014/main" id="{DC2BDCDE-C810-4DAA-B9E1-3733EDFEEB99}"/>
              </a:ext>
            </a:extLst>
          </p:cNvPr>
          <p:cNvPicPr>
            <a:picLocks noChangeAspect="1" noChangeArrowheads="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5520267" y="1"/>
            <a:ext cx="6671733" cy="1052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68835151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ftr="0" dt="0"/>
  <p:txStyles>
    <p:titleStyle>
      <a:lvl1pPr algn="l" rtl="0" eaLnBrk="0" fontAlgn="base" hangingPunct="0">
        <a:lnSpc>
          <a:spcPct val="85000"/>
        </a:lnSpc>
        <a:spcBef>
          <a:spcPct val="0"/>
        </a:spcBef>
        <a:spcAft>
          <a:spcPct val="0"/>
        </a:spcAft>
        <a:defRPr sz="4800" kern="1200" spc="-50">
          <a:solidFill>
            <a:srgbClr val="404040"/>
          </a:solidFill>
          <a:latin typeface="+mj-lt"/>
          <a:ea typeface="+mj-ea"/>
          <a:cs typeface="+mj-cs"/>
        </a:defRPr>
      </a:lvl1pPr>
      <a:lvl2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2pPr>
      <a:lvl3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3pPr>
      <a:lvl4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4pPr>
      <a:lvl5pPr algn="l" rtl="0" eaLnBrk="0" fontAlgn="base" hangingPunct="0">
        <a:lnSpc>
          <a:spcPct val="85000"/>
        </a:lnSpc>
        <a:spcBef>
          <a:spcPct val="0"/>
        </a:spcBef>
        <a:spcAft>
          <a:spcPct val="0"/>
        </a:spcAft>
        <a:defRPr sz="4800">
          <a:solidFill>
            <a:srgbClr val="404040"/>
          </a:solidFill>
          <a:latin typeface="Calibri Light" panose="020F0302020204030204" pitchFamily="34" charset="0"/>
        </a:defRPr>
      </a:lvl5pPr>
      <a:lvl6pPr marL="457200" algn="l" rtl="0" fontAlgn="base">
        <a:lnSpc>
          <a:spcPct val="85000"/>
        </a:lnSpc>
        <a:spcBef>
          <a:spcPct val="0"/>
        </a:spcBef>
        <a:spcAft>
          <a:spcPct val="0"/>
        </a:spcAft>
        <a:defRPr sz="4800">
          <a:solidFill>
            <a:srgbClr val="404040"/>
          </a:solidFill>
          <a:latin typeface="Calibri Light" panose="020F0302020204030204" pitchFamily="34" charset="0"/>
        </a:defRPr>
      </a:lvl6pPr>
      <a:lvl7pPr marL="914400" algn="l" rtl="0" fontAlgn="base">
        <a:lnSpc>
          <a:spcPct val="85000"/>
        </a:lnSpc>
        <a:spcBef>
          <a:spcPct val="0"/>
        </a:spcBef>
        <a:spcAft>
          <a:spcPct val="0"/>
        </a:spcAft>
        <a:defRPr sz="4800">
          <a:solidFill>
            <a:srgbClr val="404040"/>
          </a:solidFill>
          <a:latin typeface="Calibri Light" panose="020F0302020204030204" pitchFamily="34" charset="0"/>
        </a:defRPr>
      </a:lvl7pPr>
      <a:lvl8pPr marL="1371600" algn="l" rtl="0" fontAlgn="base">
        <a:lnSpc>
          <a:spcPct val="85000"/>
        </a:lnSpc>
        <a:spcBef>
          <a:spcPct val="0"/>
        </a:spcBef>
        <a:spcAft>
          <a:spcPct val="0"/>
        </a:spcAft>
        <a:defRPr sz="4800">
          <a:solidFill>
            <a:srgbClr val="404040"/>
          </a:solidFill>
          <a:latin typeface="Calibri Light" panose="020F0302020204030204" pitchFamily="34" charset="0"/>
        </a:defRPr>
      </a:lvl8pPr>
      <a:lvl9pPr marL="1828800" algn="l" rtl="0" fontAlgn="base">
        <a:lnSpc>
          <a:spcPct val="85000"/>
        </a:lnSpc>
        <a:spcBef>
          <a:spcPct val="0"/>
        </a:spcBef>
        <a:spcAft>
          <a:spcPct val="0"/>
        </a:spcAft>
        <a:defRPr sz="4800">
          <a:solidFill>
            <a:srgbClr val="404040"/>
          </a:solidFill>
          <a:latin typeface="Calibri Light" panose="020F0302020204030204" pitchFamily="34" charset="0"/>
        </a:defRPr>
      </a:lvl9pPr>
    </p:titleStyle>
    <p:bodyStyle>
      <a:lvl1pPr marL="90488" indent="-90488" algn="l" rtl="0" eaLnBrk="0" fontAlgn="base" hangingPunct="0">
        <a:lnSpc>
          <a:spcPct val="90000"/>
        </a:lnSpc>
        <a:spcBef>
          <a:spcPts val="1200"/>
        </a:spcBef>
        <a:spcAft>
          <a:spcPts val="200"/>
        </a:spcAft>
        <a:buClr>
          <a:schemeClr val="accent1"/>
        </a:buClr>
        <a:buSzPct val="100000"/>
        <a:buFont typeface="Calibri" panose="020F0502020204030204" pitchFamily="34" charset="0"/>
        <a:buChar char=" "/>
        <a:defRPr sz="2000" kern="1200">
          <a:solidFill>
            <a:srgbClr val="404040"/>
          </a:solidFill>
          <a:latin typeface="+mn-lt"/>
          <a:ea typeface="+mn-ea"/>
          <a:cs typeface="+mn-cs"/>
        </a:defRPr>
      </a:lvl1pPr>
      <a:lvl2pPr marL="38258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kern="1200">
          <a:solidFill>
            <a:srgbClr val="404040"/>
          </a:solidFill>
          <a:latin typeface="+mn-lt"/>
          <a:ea typeface="+mn-ea"/>
          <a:cs typeface="+mn-cs"/>
        </a:defRPr>
      </a:lvl2pPr>
      <a:lvl3pPr marL="566738"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3pPr>
      <a:lvl4pPr marL="749300"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4pPr>
      <a:lvl5pPr marL="931863" indent="-182563" algn="l" rtl="0" eaLnBrk="0" fontAlgn="base" hangingPunct="0">
        <a:lnSpc>
          <a:spcPct val="90000"/>
        </a:lnSpc>
        <a:spcBef>
          <a:spcPts val="200"/>
        </a:spcBef>
        <a:spcAft>
          <a:spcPts val="400"/>
        </a:spcAft>
        <a:buClr>
          <a:schemeClr val="accent1"/>
        </a:buClr>
        <a:buFont typeface="Calibri" panose="020F0502020204030204" pitchFamily="34" charset="0"/>
        <a:buChar char="◦"/>
        <a:defRPr sz="1400" kern="1200">
          <a:solidFill>
            <a:srgbClr val="404040"/>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video" Target="https://www.youtube.com/embed/cW8VLC9nnTo?feature=oembed" TargetMode="External"/><Relationship Id="rId4" Type="http://schemas.openxmlformats.org/officeDocument/2006/relationships/image" Target="../media/image15.jpe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image" Target="../media/image10.jpeg"/><Relationship Id="rId4" Type="http://schemas.openxmlformats.org/officeDocument/2006/relationships/image" Target="../media/image9.jpe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FFF821-3126-46E5-8D83-C03CEEFA5F7B}"/>
              </a:ext>
            </a:extLst>
          </p:cNvPr>
          <p:cNvSpPr>
            <a:spLocks noGrp="1"/>
          </p:cNvSpPr>
          <p:nvPr>
            <p:ph type="title"/>
          </p:nvPr>
        </p:nvSpPr>
        <p:spPr>
          <a:xfrm>
            <a:off x="397239" y="287339"/>
            <a:ext cx="10757594" cy="1449387"/>
          </a:xfrm>
        </p:spPr>
        <p:txBody>
          <a:bodyPr/>
          <a:lstStyle/>
          <a:p>
            <a:r>
              <a:rPr lang="en-IE" dirty="0"/>
              <a:t>Introduction for Principal	</a:t>
            </a:r>
          </a:p>
        </p:txBody>
      </p:sp>
      <p:sp>
        <p:nvSpPr>
          <p:cNvPr id="3" name="Content Placeholder 2">
            <a:extLst>
              <a:ext uri="{FF2B5EF4-FFF2-40B4-BE49-F238E27FC236}">
                <a16:creationId xmlns:a16="http://schemas.microsoft.com/office/drawing/2014/main" id="{D8FD03E2-64EB-433F-8EA0-DD3D9D263496}"/>
              </a:ext>
            </a:extLst>
          </p:cNvPr>
          <p:cNvSpPr>
            <a:spLocks noGrp="1"/>
          </p:cNvSpPr>
          <p:nvPr>
            <p:ph idx="1"/>
          </p:nvPr>
        </p:nvSpPr>
        <p:spPr>
          <a:xfrm>
            <a:off x="299677" y="1921215"/>
            <a:ext cx="11341634" cy="4022725"/>
          </a:xfrm>
        </p:spPr>
        <p:txBody>
          <a:bodyPr/>
          <a:lstStyle/>
          <a:p>
            <a:pPr marL="0" indent="0">
              <a:buNone/>
            </a:pPr>
            <a:r>
              <a:rPr lang="en-IE" sz="1400" dirty="0"/>
              <a:t>This short reflection  will take about 30 minutes.   It might sit well within a larger assembly or meeting with the Year Group.</a:t>
            </a:r>
          </a:p>
          <a:p>
            <a:pPr marL="0" indent="0">
              <a:buNone/>
            </a:pPr>
            <a:r>
              <a:rPr lang="en-IE" sz="1400" dirty="0"/>
              <a:t>Last year’s opening year reflections focused on hope</a:t>
            </a:r>
            <a:r>
              <a:rPr lang="en-GB" sz="1400" dirty="0"/>
              <a:t>, specifically Christian hope.   This year’s reflections focus on the idea of vocation.  As you may know, the Church announced a Year for Vocations to the Diocesan Priesthood which began on the feast of the Good Shepherd in April of this year  These opening year prayer resources look at Vocations more broadly than simply diocesan priesthood, because as a theological term, the idea of having a vocation offers much to young people in terms of what they hope for their lives.</a:t>
            </a:r>
          </a:p>
          <a:p>
            <a:pPr marL="0" indent="0">
              <a:buNone/>
            </a:pPr>
            <a:r>
              <a:rPr lang="en-GB" sz="1400" dirty="0"/>
              <a:t>The poet Mary Oliver’s words, ‘</a:t>
            </a:r>
            <a:r>
              <a:rPr lang="en-GB" sz="1400" b="0" i="0" dirty="0">
                <a:solidFill>
                  <a:srgbClr val="4D5156"/>
                </a:solidFill>
                <a:effectLst/>
              </a:rPr>
              <a:t>Tell me, what is </a:t>
            </a:r>
            <a:r>
              <a:rPr lang="en-GB" sz="1400" b="1" i="0" dirty="0">
                <a:solidFill>
                  <a:srgbClr val="5F6368"/>
                </a:solidFill>
                <a:effectLst/>
              </a:rPr>
              <a:t>it you</a:t>
            </a:r>
            <a:r>
              <a:rPr lang="en-GB" sz="1400" b="0" i="0" dirty="0">
                <a:solidFill>
                  <a:srgbClr val="4D5156"/>
                </a:solidFill>
                <a:effectLst/>
              </a:rPr>
              <a:t> plan to </a:t>
            </a:r>
            <a:r>
              <a:rPr lang="en-GB" sz="1400" b="1" i="0" dirty="0">
                <a:solidFill>
                  <a:srgbClr val="5F6368"/>
                </a:solidFill>
                <a:effectLst/>
              </a:rPr>
              <a:t>do</a:t>
            </a:r>
            <a:r>
              <a:rPr lang="en-GB" sz="1400" b="0" i="0" dirty="0">
                <a:solidFill>
                  <a:srgbClr val="4D5156"/>
                </a:solidFill>
                <a:effectLst/>
              </a:rPr>
              <a:t> with </a:t>
            </a:r>
            <a:r>
              <a:rPr lang="en-GB" sz="1400" b="1" i="0" dirty="0">
                <a:solidFill>
                  <a:srgbClr val="5F6368"/>
                </a:solidFill>
                <a:effectLst/>
              </a:rPr>
              <a:t>your one wild and precious life</a:t>
            </a:r>
            <a:r>
              <a:rPr lang="en-GB" sz="1400" b="0" i="0" dirty="0">
                <a:solidFill>
                  <a:srgbClr val="4D5156"/>
                </a:solidFill>
                <a:effectLst/>
              </a:rPr>
              <a:t>?’ form the central theme of this resource for all year groups</a:t>
            </a:r>
            <a:r>
              <a:rPr lang="en-GB" sz="1400" b="0" i="0" dirty="0">
                <a:solidFill>
                  <a:srgbClr val="4D5156"/>
                </a:solidFill>
                <a:effectLst/>
                <a:latin typeface="arial" panose="020B0604020202020204" pitchFamily="34" charset="0"/>
              </a:rPr>
              <a:t>.</a:t>
            </a:r>
          </a:p>
          <a:p>
            <a:pPr marL="0" indent="0">
              <a:buNone/>
            </a:pPr>
            <a:r>
              <a:rPr lang="en-GB" sz="1400" dirty="0"/>
              <a:t>This idea of vocation is  best summarised in the first of the Charter values; promoting Spiritual and Human Development which reminds us that as Catholic schools, “We believe a knowledge of and a personal relationship with Jesus Christ give meaning and purpose to our lives.”  What that purpose to our lives is emerges not simply through personal reflection but out of a personal relationship with Christ.  We believe that there are things that will help our young people find their purpose and these prayer resources are an opportunity for reflection together on this.</a:t>
            </a:r>
          </a:p>
          <a:p>
            <a:pPr marL="0" indent="0">
              <a:buNone/>
            </a:pPr>
            <a:r>
              <a:rPr lang="en-GB" sz="1400" dirty="0"/>
              <a:t>What that hope looks like for 1</a:t>
            </a:r>
            <a:r>
              <a:rPr lang="en-GB" sz="1400" baseline="30000" dirty="0"/>
              <a:t>st</a:t>
            </a:r>
            <a:r>
              <a:rPr lang="en-GB" sz="1400" dirty="0"/>
              <a:t> years will of course be different to what it looks like for 6</a:t>
            </a:r>
            <a:r>
              <a:rPr lang="en-GB" sz="1400" baseline="30000" dirty="0"/>
              <a:t>th</a:t>
            </a:r>
            <a:r>
              <a:rPr lang="en-GB" sz="1400" dirty="0"/>
              <a:t> years and indeed for other years.  You and your RE team will know best how to further adapt these resources for your own context.</a:t>
            </a:r>
          </a:p>
          <a:p>
            <a:pPr marL="0" indent="0">
              <a:buNone/>
            </a:pPr>
            <a:r>
              <a:rPr lang="en-GB" sz="1400" dirty="0"/>
              <a:t>For First Years: It would be helpful for your service if fifth/sixth year leaders were present to co-lead the service, along with key members of staff e.g. Year Head(s), Tutors, RE teachers, Guidance Counsellors, and of course your Deputy Principal(s).    The theme of the service is hope and new beginnings.</a:t>
            </a:r>
          </a:p>
          <a:p>
            <a:pPr marL="0" indent="0">
              <a:buNone/>
            </a:pPr>
            <a:r>
              <a:rPr lang="en-GB" sz="1400" dirty="0"/>
              <a:t>Finally, please note that there are suggested instructions for each slide in the notes under each slide.  Obviously adapt as you see fit for your own context.  We hope these resources prove a helpful addition in your work as faith leader of your school.</a:t>
            </a:r>
          </a:p>
          <a:p>
            <a:pPr marL="0" indent="0">
              <a:buNone/>
            </a:pPr>
            <a:r>
              <a:rPr lang="en-GB" sz="1200" dirty="0"/>
              <a:t>  </a:t>
            </a:r>
          </a:p>
        </p:txBody>
      </p:sp>
    </p:spTree>
    <p:extLst>
      <p:ext uri="{BB962C8B-B14F-4D97-AF65-F5344CB8AC3E}">
        <p14:creationId xmlns:p14="http://schemas.microsoft.com/office/powerpoint/2010/main" val="25361384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C583FA-5BF0-7D56-DDA0-99648CD80C54}"/>
              </a:ext>
            </a:extLst>
          </p:cNvPr>
          <p:cNvSpPr>
            <a:spLocks noGrp="1"/>
          </p:cNvSpPr>
          <p:nvPr>
            <p:ph type="title"/>
          </p:nvPr>
        </p:nvSpPr>
        <p:spPr/>
        <p:txBody>
          <a:bodyPr>
            <a:normAutofit/>
          </a:bodyPr>
          <a:lstStyle/>
          <a:p>
            <a:r>
              <a:rPr lang="en-IE" sz="3200" dirty="0"/>
              <a:t>Who’ll help you answer the question, ‘what was I made for?’</a:t>
            </a:r>
          </a:p>
        </p:txBody>
      </p:sp>
      <p:sp>
        <p:nvSpPr>
          <p:cNvPr id="3" name="Content Placeholder 2">
            <a:extLst>
              <a:ext uri="{FF2B5EF4-FFF2-40B4-BE49-F238E27FC236}">
                <a16:creationId xmlns:a16="http://schemas.microsoft.com/office/drawing/2014/main" id="{3929CCC9-5A39-E7E9-3746-6FDB556E0ED5}"/>
              </a:ext>
            </a:extLst>
          </p:cNvPr>
          <p:cNvSpPr>
            <a:spLocks noGrp="1"/>
          </p:cNvSpPr>
          <p:nvPr>
            <p:ph idx="1"/>
          </p:nvPr>
        </p:nvSpPr>
        <p:spPr/>
        <p:txBody>
          <a:bodyPr/>
          <a:lstStyle/>
          <a:p>
            <a:endParaRPr lang="en-IE" dirty="0"/>
          </a:p>
        </p:txBody>
      </p:sp>
    </p:spTree>
    <p:extLst>
      <p:ext uri="{BB962C8B-B14F-4D97-AF65-F5344CB8AC3E}">
        <p14:creationId xmlns:p14="http://schemas.microsoft.com/office/powerpoint/2010/main" val="114512378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58BDFB-2022-C2E7-7FBC-6B4C63D5B4E7}"/>
              </a:ext>
            </a:extLst>
          </p:cNvPr>
          <p:cNvSpPr>
            <a:spLocks noGrp="1"/>
          </p:cNvSpPr>
          <p:nvPr>
            <p:ph type="title"/>
          </p:nvPr>
        </p:nvSpPr>
        <p:spPr/>
        <p:txBody>
          <a:bodyPr/>
          <a:lstStyle/>
          <a:p>
            <a:r>
              <a:rPr lang="en-IE" dirty="0"/>
              <a:t>And so together, we pray:	</a:t>
            </a:r>
          </a:p>
        </p:txBody>
      </p:sp>
      <p:sp>
        <p:nvSpPr>
          <p:cNvPr id="3" name="Content Placeholder 2">
            <a:extLst>
              <a:ext uri="{FF2B5EF4-FFF2-40B4-BE49-F238E27FC236}">
                <a16:creationId xmlns:a16="http://schemas.microsoft.com/office/drawing/2014/main" id="{06E79FEC-114C-FEE9-15ED-78D66858C669}"/>
              </a:ext>
            </a:extLst>
          </p:cNvPr>
          <p:cNvSpPr>
            <a:spLocks noGrp="1"/>
          </p:cNvSpPr>
          <p:nvPr>
            <p:ph idx="1"/>
          </p:nvPr>
        </p:nvSpPr>
        <p:spPr>
          <a:xfrm>
            <a:off x="941575" y="1595542"/>
            <a:ext cx="10058400" cy="4022725"/>
          </a:xfrm>
        </p:spPr>
        <p:txBody>
          <a:bodyPr/>
          <a:lstStyle/>
          <a:p>
            <a:pPr marL="457200" indent="-457200">
              <a:buFont typeface="+mj-lt"/>
              <a:buAutoNum type="arabicPeriod"/>
            </a:pPr>
            <a:endParaRPr lang="en-IE" dirty="0"/>
          </a:p>
          <a:p>
            <a:pPr marL="457200" indent="-457200">
              <a:buFont typeface="+mj-lt"/>
              <a:buAutoNum type="arabicPeriod"/>
            </a:pPr>
            <a:r>
              <a:rPr lang="en-IE" dirty="0"/>
              <a:t>Lord, bless all of us first years.  Be with us as we begin our adventures here in __________(school name).  Help us over our years together to learn what each of us is made for.  Lord hear us.</a:t>
            </a:r>
          </a:p>
          <a:p>
            <a:pPr marL="457200" indent="-457200">
              <a:buFont typeface="+mj-lt"/>
              <a:buAutoNum type="arabicPeriod"/>
            </a:pPr>
            <a:r>
              <a:rPr lang="en-IE" dirty="0"/>
              <a:t>Lord, bless our teachers.  Be with them as they support us on our journey and inspire them to always remember that the most important question we all have in our lives is ‘what are we made for’.  Lord hear us.</a:t>
            </a:r>
          </a:p>
          <a:p>
            <a:pPr marL="457200" indent="-457200">
              <a:buFont typeface="+mj-lt"/>
              <a:buAutoNum type="arabicPeriod"/>
            </a:pPr>
            <a:r>
              <a:rPr lang="en-IE" dirty="0"/>
              <a:t>Lord, bless all of the other students in our school.  May their time in our school be marked by learning, peace, friendship and fun.  Lord hear us.</a:t>
            </a:r>
          </a:p>
          <a:p>
            <a:pPr marL="457200" indent="-457200">
              <a:buFont typeface="+mj-lt"/>
              <a:buAutoNum type="arabicPeriod"/>
            </a:pPr>
            <a:r>
              <a:rPr lang="en-IE" dirty="0"/>
              <a:t>Lord, bless our families.  Today is a big day for them as well.  Lord hear us.</a:t>
            </a:r>
          </a:p>
        </p:txBody>
      </p:sp>
    </p:spTree>
    <p:extLst>
      <p:ext uri="{BB962C8B-B14F-4D97-AF65-F5344CB8AC3E}">
        <p14:creationId xmlns:p14="http://schemas.microsoft.com/office/powerpoint/2010/main" val="9452219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itle 8">
            <a:extLst>
              <a:ext uri="{FF2B5EF4-FFF2-40B4-BE49-F238E27FC236}">
                <a16:creationId xmlns:a16="http://schemas.microsoft.com/office/drawing/2014/main" id="{31F18779-E614-33ED-E004-9555A8AAD33A}"/>
              </a:ext>
            </a:extLst>
          </p:cNvPr>
          <p:cNvSpPr>
            <a:spLocks noGrp="1"/>
          </p:cNvSpPr>
          <p:nvPr>
            <p:ph type="title"/>
          </p:nvPr>
        </p:nvSpPr>
        <p:spPr/>
        <p:txBody>
          <a:bodyPr/>
          <a:lstStyle/>
          <a:p>
            <a:endParaRPr lang="en-IE"/>
          </a:p>
        </p:txBody>
      </p:sp>
      <p:pic>
        <p:nvPicPr>
          <p:cNvPr id="4100" name="Picture 4" descr="Blessing of the Backpacks: A Resource for Worship — Interim by Design">
            <a:extLst>
              <a:ext uri="{FF2B5EF4-FFF2-40B4-BE49-F238E27FC236}">
                <a16:creationId xmlns:a16="http://schemas.microsoft.com/office/drawing/2014/main" id="{5A0F966B-DD13-D8A6-0855-DFB3BE5818DB}"/>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657600" y="2346813"/>
            <a:ext cx="5199780" cy="259989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563423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7D338F6-2AB4-429D-5389-84DC9F58B987}"/>
              </a:ext>
            </a:extLst>
          </p:cNvPr>
          <p:cNvSpPr>
            <a:spLocks noGrp="1"/>
          </p:cNvSpPr>
          <p:nvPr>
            <p:ph type="title"/>
          </p:nvPr>
        </p:nvSpPr>
        <p:spPr/>
        <p:txBody>
          <a:bodyPr/>
          <a:lstStyle/>
          <a:p>
            <a:r>
              <a:rPr lang="en-GB" dirty="0"/>
              <a:t>Concluding Song</a:t>
            </a:r>
            <a:endParaRPr lang="en-IE" dirty="0"/>
          </a:p>
        </p:txBody>
      </p:sp>
      <p:pic>
        <p:nvPicPr>
          <p:cNvPr id="7" name="Online Media 6" title="Billie Eilish - What Was I Made For? (Official Music Video)">
            <a:hlinkClick r:id="" action="ppaction://media"/>
            <a:extLst>
              <a:ext uri="{FF2B5EF4-FFF2-40B4-BE49-F238E27FC236}">
                <a16:creationId xmlns:a16="http://schemas.microsoft.com/office/drawing/2014/main" id="{658C6CF1-5F5A-A9C0-3F1E-8176280BB065}"/>
              </a:ext>
            </a:extLst>
          </p:cNvPr>
          <p:cNvPicPr>
            <a:picLocks noGrp="1" noRot="1" noChangeAspect="1"/>
          </p:cNvPicPr>
          <p:nvPr>
            <p:ph idx="1"/>
            <a:videoFile r:link="rId1"/>
          </p:nvPr>
        </p:nvPicPr>
        <p:blipFill>
          <a:blip r:embed="rId4"/>
          <a:stretch>
            <a:fillRect/>
          </a:stretch>
        </p:blipFill>
        <p:spPr>
          <a:xfrm>
            <a:off x="2566988" y="1846263"/>
            <a:ext cx="7119937" cy="4022725"/>
          </a:xfrm>
          <a:prstGeom prst="rect">
            <a:avLst/>
          </a:prstGeom>
        </p:spPr>
      </p:pic>
    </p:spTree>
    <p:extLst>
      <p:ext uri="{BB962C8B-B14F-4D97-AF65-F5344CB8AC3E}">
        <p14:creationId xmlns:p14="http://schemas.microsoft.com/office/powerpoint/2010/main" val="1803728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D57B6D-A9DF-41B6-81BB-75F372C73AB8}"/>
              </a:ext>
            </a:extLst>
          </p:cNvPr>
          <p:cNvSpPr>
            <a:spLocks noGrp="1"/>
          </p:cNvSpPr>
          <p:nvPr>
            <p:ph type="ctrTitle"/>
          </p:nvPr>
        </p:nvSpPr>
        <p:spPr/>
        <p:txBody>
          <a:bodyPr>
            <a:noAutofit/>
          </a:bodyPr>
          <a:lstStyle/>
          <a:p>
            <a:r>
              <a:rPr lang="en-IE" sz="4800" dirty="0"/>
              <a:t>Opening Year Assembly/Reflection</a:t>
            </a:r>
          </a:p>
        </p:txBody>
      </p:sp>
      <p:sp>
        <p:nvSpPr>
          <p:cNvPr id="3" name="Subtitle 2">
            <a:extLst>
              <a:ext uri="{FF2B5EF4-FFF2-40B4-BE49-F238E27FC236}">
                <a16:creationId xmlns:a16="http://schemas.microsoft.com/office/drawing/2014/main" id="{70487D97-6F6E-4ECE-BF86-8D361F219AA6}"/>
              </a:ext>
            </a:extLst>
          </p:cNvPr>
          <p:cNvSpPr>
            <a:spLocks noGrp="1"/>
          </p:cNvSpPr>
          <p:nvPr>
            <p:ph type="subTitle" idx="1"/>
          </p:nvPr>
        </p:nvSpPr>
        <p:spPr/>
        <p:txBody>
          <a:bodyPr/>
          <a:lstStyle/>
          <a:p>
            <a:r>
              <a:rPr lang="en-IE" dirty="0"/>
              <a:t>First Years</a:t>
            </a:r>
          </a:p>
        </p:txBody>
      </p:sp>
      <p:sp>
        <p:nvSpPr>
          <p:cNvPr id="4" name="Rectangle 3">
            <a:extLst>
              <a:ext uri="{FF2B5EF4-FFF2-40B4-BE49-F238E27FC236}">
                <a16:creationId xmlns:a16="http://schemas.microsoft.com/office/drawing/2014/main" id="{273D1638-8FA7-4BCD-B6C5-4DC7A0E44457}"/>
              </a:ext>
            </a:extLst>
          </p:cNvPr>
          <p:cNvSpPr/>
          <p:nvPr/>
        </p:nvSpPr>
        <p:spPr>
          <a:xfrm>
            <a:off x="1097280" y="1857956"/>
            <a:ext cx="2808312"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0" fontAlgn="base" latinLnBrk="0" hangingPunct="0">
              <a:lnSpc>
                <a:spcPct val="100000"/>
              </a:lnSpc>
              <a:spcBef>
                <a:spcPct val="0"/>
              </a:spcBef>
              <a:spcAft>
                <a:spcPct val="0"/>
              </a:spcAft>
              <a:buClrTx/>
              <a:buSzTx/>
              <a:buFontTx/>
              <a:buNone/>
              <a:tabLst/>
              <a:defRPr/>
            </a:pPr>
            <a:r>
              <a:rPr kumimoji="0" lang="en-IE" sz="1800" b="0" i="0" u="none" strike="noStrike" kern="1200" cap="none" spc="0" normalizeH="0" baseline="0" noProof="0" dirty="0">
                <a:ln>
                  <a:noFill/>
                </a:ln>
                <a:solidFill>
                  <a:prstClr val="white"/>
                </a:solidFill>
                <a:effectLst/>
                <a:uLnTx/>
                <a:uFillTx/>
                <a:latin typeface="Calibri" panose="020F0502020204030204"/>
                <a:ea typeface="+mn-ea"/>
                <a:cs typeface="+mn-cs"/>
              </a:rPr>
              <a:t>SCHOOL CREST HERE</a:t>
            </a:r>
          </a:p>
        </p:txBody>
      </p:sp>
    </p:spTree>
    <p:extLst>
      <p:ext uri="{BB962C8B-B14F-4D97-AF65-F5344CB8AC3E}">
        <p14:creationId xmlns:p14="http://schemas.microsoft.com/office/powerpoint/2010/main" val="1459291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descr="A lit candle and a white flower">
            <a:extLst>
              <a:ext uri="{FF2B5EF4-FFF2-40B4-BE49-F238E27FC236}">
                <a16:creationId xmlns:a16="http://schemas.microsoft.com/office/drawing/2014/main" id="{4123BBD8-6459-474B-8129-E2B27508C341}"/>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2478051" y="1846263"/>
            <a:ext cx="6664552" cy="4443924"/>
          </a:xfrm>
        </p:spPr>
      </p:pic>
    </p:spTree>
    <p:extLst>
      <p:ext uri="{BB962C8B-B14F-4D97-AF65-F5344CB8AC3E}">
        <p14:creationId xmlns:p14="http://schemas.microsoft.com/office/powerpoint/2010/main" val="20391106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F51099-7F88-249E-9E48-303B3F5F2A1E}"/>
              </a:ext>
            </a:extLst>
          </p:cNvPr>
          <p:cNvSpPr>
            <a:spLocks noGrp="1"/>
          </p:cNvSpPr>
          <p:nvPr>
            <p:ph type="title"/>
          </p:nvPr>
        </p:nvSpPr>
        <p:spPr/>
        <p:txBody>
          <a:bodyPr/>
          <a:lstStyle/>
          <a:p>
            <a:r>
              <a:rPr lang="en-GB"/>
              <a:t>What was I made for?</a:t>
            </a:r>
            <a:endParaRPr lang="en-IE" dirty="0"/>
          </a:p>
        </p:txBody>
      </p:sp>
      <p:sp>
        <p:nvSpPr>
          <p:cNvPr id="3" name="Content Placeholder 2">
            <a:extLst>
              <a:ext uri="{FF2B5EF4-FFF2-40B4-BE49-F238E27FC236}">
                <a16:creationId xmlns:a16="http://schemas.microsoft.com/office/drawing/2014/main" id="{19951046-1D80-F07B-A2EE-30E8EB232E24}"/>
              </a:ext>
            </a:extLst>
          </p:cNvPr>
          <p:cNvSpPr>
            <a:spLocks noGrp="1"/>
          </p:cNvSpPr>
          <p:nvPr>
            <p:ph idx="1"/>
          </p:nvPr>
        </p:nvSpPr>
        <p:spPr>
          <a:xfrm>
            <a:off x="620022" y="1984577"/>
            <a:ext cx="5044795" cy="4022725"/>
          </a:xfrm>
        </p:spPr>
        <p:txBody>
          <a:bodyPr/>
          <a:lstStyle/>
          <a:p>
            <a:endParaRPr lang="en-GB" dirty="0"/>
          </a:p>
          <a:p>
            <a:r>
              <a:rPr lang="en-IE" b="1" dirty="0"/>
              <a:t>Barbie Movie theme song by Billie </a:t>
            </a:r>
            <a:r>
              <a:rPr lang="en-IE" b="1" dirty="0" err="1"/>
              <a:t>Eilish</a:t>
            </a:r>
            <a:endParaRPr lang="en-IE" b="1" dirty="0"/>
          </a:p>
          <a:p>
            <a:r>
              <a:rPr lang="en-IE" dirty="0"/>
              <a:t>Written by Billie and her brother </a:t>
            </a:r>
            <a:r>
              <a:rPr lang="en-IE" dirty="0" err="1"/>
              <a:t>Phinneus</a:t>
            </a:r>
            <a:r>
              <a:rPr lang="en-IE" dirty="0"/>
              <a:t> O’Connell</a:t>
            </a:r>
          </a:p>
          <a:p>
            <a:endParaRPr lang="en-IE" dirty="0"/>
          </a:p>
          <a:p>
            <a:r>
              <a:rPr lang="en-IE" dirty="0"/>
              <a:t>They wrote it to ‘shake off where they have been and to figure out where they are going.’</a:t>
            </a:r>
          </a:p>
        </p:txBody>
      </p:sp>
      <p:pic>
        <p:nvPicPr>
          <p:cNvPr id="5" name="Picture 4">
            <a:extLst>
              <a:ext uri="{FF2B5EF4-FFF2-40B4-BE49-F238E27FC236}">
                <a16:creationId xmlns:a16="http://schemas.microsoft.com/office/drawing/2014/main" id="{5E1D8C0C-87F8-48A2-4853-47A0F1D86449}"/>
              </a:ext>
            </a:extLst>
          </p:cNvPr>
          <p:cNvPicPr>
            <a:picLocks noChangeAspect="1"/>
          </p:cNvPicPr>
          <p:nvPr/>
        </p:nvPicPr>
        <p:blipFill>
          <a:blip r:embed="rId3"/>
          <a:stretch>
            <a:fillRect/>
          </a:stretch>
        </p:blipFill>
        <p:spPr>
          <a:xfrm>
            <a:off x="6330008" y="2339724"/>
            <a:ext cx="5720407" cy="3035803"/>
          </a:xfrm>
          <a:prstGeom prst="rect">
            <a:avLst/>
          </a:prstGeom>
        </p:spPr>
      </p:pic>
    </p:spTree>
    <p:extLst>
      <p:ext uri="{BB962C8B-B14F-4D97-AF65-F5344CB8AC3E}">
        <p14:creationId xmlns:p14="http://schemas.microsoft.com/office/powerpoint/2010/main" val="1882453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Content Placeholder 2" descr="Our Collective Liminal Moment – Musings on Holy Saturday and Liminality –  liminalpilgrim">
            <a:extLst>
              <a:ext uri="{FF2B5EF4-FFF2-40B4-BE49-F238E27FC236}">
                <a16:creationId xmlns:a16="http://schemas.microsoft.com/office/drawing/2014/main" id="{EF5E43E9-FA4A-B58E-C6E4-AF0B04AD8B5D}"/>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393545" y="1846263"/>
            <a:ext cx="9465235" cy="4022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763146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B9711E-7416-4715-3FD9-963F8A8046E8}"/>
              </a:ext>
            </a:extLst>
          </p:cNvPr>
          <p:cNvSpPr>
            <a:spLocks noGrp="1"/>
          </p:cNvSpPr>
          <p:nvPr>
            <p:ph type="title"/>
          </p:nvPr>
        </p:nvSpPr>
        <p:spPr/>
        <p:txBody>
          <a:bodyPr/>
          <a:lstStyle/>
          <a:p>
            <a:r>
              <a:rPr lang="en-GB" dirty="0"/>
              <a:t>A reading from the Prophet Isaiah</a:t>
            </a:r>
            <a:endParaRPr lang="en-IE" dirty="0"/>
          </a:p>
        </p:txBody>
      </p:sp>
      <p:sp>
        <p:nvSpPr>
          <p:cNvPr id="3" name="Content Placeholder 2">
            <a:extLst>
              <a:ext uri="{FF2B5EF4-FFF2-40B4-BE49-F238E27FC236}">
                <a16:creationId xmlns:a16="http://schemas.microsoft.com/office/drawing/2014/main" id="{2787EDB4-6845-EB8D-599A-5AE05B88EAB9}"/>
              </a:ext>
            </a:extLst>
          </p:cNvPr>
          <p:cNvSpPr>
            <a:spLocks noGrp="1"/>
          </p:cNvSpPr>
          <p:nvPr>
            <p:ph idx="1"/>
          </p:nvPr>
        </p:nvSpPr>
        <p:spPr/>
        <p:txBody>
          <a:bodyPr/>
          <a:lstStyle/>
          <a:p>
            <a:r>
              <a:rPr lang="en-GB" b="0" i="0" dirty="0">
                <a:solidFill>
                  <a:srgbClr val="000000"/>
                </a:solidFill>
                <a:effectLst/>
                <a:latin typeface="system-ui"/>
              </a:rPr>
              <a:t>But now thus says the </a:t>
            </a:r>
            <a:r>
              <a:rPr lang="en-GB" b="0" i="0" cap="small" dirty="0">
                <a:solidFill>
                  <a:srgbClr val="000000"/>
                </a:solidFill>
                <a:effectLst/>
                <a:latin typeface="system-ui"/>
              </a:rPr>
              <a:t>Lord</a:t>
            </a:r>
            <a:r>
              <a:rPr lang="en-GB" b="0" i="0" dirty="0">
                <a:solidFill>
                  <a:srgbClr val="000000"/>
                </a:solidFill>
                <a:effectLst/>
                <a:latin typeface="system-ui"/>
              </a:rPr>
              <a:t>,</a:t>
            </a:r>
            <a:br>
              <a:rPr lang="en-GB" dirty="0"/>
            </a:br>
            <a:r>
              <a:rPr lang="en-GB" b="0" i="0" dirty="0">
                <a:solidFill>
                  <a:srgbClr val="000000"/>
                </a:solidFill>
                <a:effectLst/>
                <a:latin typeface="system-ui"/>
              </a:rPr>
              <a:t>“Fear not, for I have redeemed you;</a:t>
            </a:r>
            <a:br>
              <a:rPr lang="en-GB" dirty="0"/>
            </a:br>
            <a:r>
              <a:rPr lang="en-GB" b="0" i="0" dirty="0">
                <a:solidFill>
                  <a:srgbClr val="000000"/>
                </a:solidFill>
                <a:effectLst/>
                <a:latin typeface="Courier New" panose="02070309020205020404" pitchFamily="49" charset="0"/>
              </a:rPr>
              <a:t>    </a:t>
            </a:r>
            <a:r>
              <a:rPr lang="en-GB" b="0" i="0" dirty="0">
                <a:solidFill>
                  <a:srgbClr val="000000"/>
                </a:solidFill>
                <a:effectLst/>
                <a:latin typeface="system-ui"/>
              </a:rPr>
              <a:t>I have called you by name, you are mine.</a:t>
            </a:r>
            <a:br>
              <a:rPr lang="en-GB" dirty="0"/>
            </a:br>
            <a:r>
              <a:rPr lang="en-GB" b="0" i="0" dirty="0">
                <a:solidFill>
                  <a:srgbClr val="000000"/>
                </a:solidFill>
                <a:effectLst/>
                <a:latin typeface="system-ui"/>
              </a:rPr>
              <a:t>When you pass through the waters, I will be with you;</a:t>
            </a:r>
            <a:br>
              <a:rPr lang="en-GB" dirty="0"/>
            </a:br>
            <a:r>
              <a:rPr lang="en-GB" b="0" i="0" dirty="0">
                <a:solidFill>
                  <a:srgbClr val="000000"/>
                </a:solidFill>
                <a:effectLst/>
                <a:latin typeface="Courier New" panose="02070309020205020404" pitchFamily="49" charset="0"/>
              </a:rPr>
              <a:t>    </a:t>
            </a:r>
            <a:r>
              <a:rPr lang="en-GB" b="0" i="0" dirty="0">
                <a:solidFill>
                  <a:srgbClr val="000000"/>
                </a:solidFill>
                <a:effectLst/>
                <a:latin typeface="system-ui"/>
              </a:rPr>
              <a:t>and through the rivers, they shall not overwhelm you;</a:t>
            </a:r>
            <a:br>
              <a:rPr lang="en-GB" dirty="0"/>
            </a:br>
            <a:r>
              <a:rPr lang="en-GB" b="0" i="0" dirty="0">
                <a:solidFill>
                  <a:srgbClr val="000000"/>
                </a:solidFill>
                <a:effectLst/>
                <a:latin typeface="system-ui"/>
              </a:rPr>
              <a:t>when you walk through fire you shall not be burned,</a:t>
            </a:r>
            <a:br>
              <a:rPr lang="en-GB" dirty="0"/>
            </a:br>
            <a:r>
              <a:rPr lang="en-GB" b="0" i="0" dirty="0">
                <a:solidFill>
                  <a:srgbClr val="000000"/>
                </a:solidFill>
                <a:effectLst/>
                <a:latin typeface="Courier New" panose="02070309020205020404" pitchFamily="49" charset="0"/>
              </a:rPr>
              <a:t>    </a:t>
            </a:r>
            <a:r>
              <a:rPr lang="en-GB" b="0" i="0" dirty="0">
                <a:solidFill>
                  <a:srgbClr val="000000"/>
                </a:solidFill>
                <a:effectLst/>
                <a:latin typeface="system-ui"/>
              </a:rPr>
              <a:t>and the flame shall not consume you.</a:t>
            </a:r>
            <a:br>
              <a:rPr lang="en-GB" dirty="0"/>
            </a:br>
            <a:r>
              <a:rPr lang="en-GB" b="0" i="0" dirty="0">
                <a:solidFill>
                  <a:srgbClr val="000000"/>
                </a:solidFill>
                <a:effectLst/>
                <a:latin typeface="system-ui"/>
              </a:rPr>
              <a:t>For I am the </a:t>
            </a:r>
            <a:r>
              <a:rPr lang="en-GB" b="0" i="0" cap="small" dirty="0">
                <a:solidFill>
                  <a:srgbClr val="000000"/>
                </a:solidFill>
                <a:effectLst/>
                <a:latin typeface="system-ui"/>
              </a:rPr>
              <a:t>Lord</a:t>
            </a:r>
            <a:r>
              <a:rPr lang="en-GB" b="0" i="0" dirty="0">
                <a:solidFill>
                  <a:srgbClr val="000000"/>
                </a:solidFill>
                <a:effectLst/>
                <a:latin typeface="system-ui"/>
              </a:rPr>
              <a:t> your God, the Holy One of Israel, your Saviour.</a:t>
            </a:r>
            <a:br>
              <a:rPr lang="en-GB" dirty="0"/>
            </a:br>
            <a:r>
              <a:rPr lang="en-GB" b="0" i="0" dirty="0">
                <a:solidFill>
                  <a:srgbClr val="000000"/>
                </a:solidFill>
                <a:effectLst/>
                <a:latin typeface="system-ui"/>
              </a:rPr>
              <a:t>You are precious in my eyes,</a:t>
            </a:r>
            <a:br>
              <a:rPr lang="en-GB" dirty="0"/>
            </a:br>
            <a:r>
              <a:rPr lang="en-GB" b="0" i="0" dirty="0">
                <a:solidFill>
                  <a:srgbClr val="000000"/>
                </a:solidFill>
                <a:effectLst/>
                <a:latin typeface="Courier New" panose="02070309020205020404" pitchFamily="49" charset="0"/>
              </a:rPr>
              <a:t>    </a:t>
            </a:r>
            <a:r>
              <a:rPr lang="en-GB" b="0" i="0" dirty="0">
                <a:solidFill>
                  <a:srgbClr val="000000"/>
                </a:solidFill>
                <a:effectLst/>
                <a:latin typeface="system-ui"/>
              </a:rPr>
              <a:t>and honoured, and I love you,</a:t>
            </a:r>
            <a:br>
              <a:rPr lang="en-GB" dirty="0"/>
            </a:br>
            <a:r>
              <a:rPr lang="en-GB" b="0" i="0" dirty="0">
                <a:solidFill>
                  <a:srgbClr val="000000"/>
                </a:solidFill>
                <a:effectLst/>
                <a:latin typeface="system-ui"/>
              </a:rPr>
              <a:t>Fear not, for I am with you.</a:t>
            </a:r>
          </a:p>
          <a:p>
            <a:r>
              <a:rPr lang="en-GB" dirty="0">
                <a:solidFill>
                  <a:srgbClr val="000000"/>
                </a:solidFill>
                <a:latin typeface="system-ui"/>
              </a:rPr>
              <a:t>The Word of the Lord</a:t>
            </a:r>
          </a:p>
          <a:p>
            <a:r>
              <a:rPr lang="en-GB" b="0" i="0" dirty="0">
                <a:solidFill>
                  <a:srgbClr val="000000"/>
                </a:solidFill>
                <a:effectLst/>
                <a:latin typeface="system-ui"/>
              </a:rPr>
              <a:t>Response:  Thanks be to God</a:t>
            </a:r>
          </a:p>
        </p:txBody>
      </p:sp>
    </p:spTree>
    <p:extLst>
      <p:ext uri="{BB962C8B-B14F-4D97-AF65-F5344CB8AC3E}">
        <p14:creationId xmlns:p14="http://schemas.microsoft.com/office/powerpoint/2010/main" val="171974450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4F531-CE80-C1FA-965C-F9B33EDC5992}"/>
              </a:ext>
            </a:extLst>
          </p:cNvPr>
          <p:cNvSpPr>
            <a:spLocks noGrp="1"/>
          </p:cNvSpPr>
          <p:nvPr>
            <p:ph type="title"/>
          </p:nvPr>
        </p:nvSpPr>
        <p:spPr/>
        <p:txBody>
          <a:bodyPr/>
          <a:lstStyle/>
          <a:p>
            <a:endParaRPr lang="en-IE"/>
          </a:p>
        </p:txBody>
      </p:sp>
      <p:pic>
        <p:nvPicPr>
          <p:cNvPr id="2050" name="Picture 2" descr="I am Having a (Liminal) Moment">
            <a:extLst>
              <a:ext uri="{FF2B5EF4-FFF2-40B4-BE49-F238E27FC236}">
                <a16:creationId xmlns:a16="http://schemas.microsoft.com/office/drawing/2014/main" id="{86257B3A-14A2-DDCC-B95F-F097F0126902}"/>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984103" y="2060642"/>
            <a:ext cx="6661944" cy="373068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521103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9C5D20-BB1A-62B2-1D2A-A1B10D21761E}"/>
              </a:ext>
            </a:extLst>
          </p:cNvPr>
          <p:cNvSpPr>
            <a:spLocks noGrp="1"/>
          </p:cNvSpPr>
          <p:nvPr>
            <p:ph type="title"/>
          </p:nvPr>
        </p:nvSpPr>
        <p:spPr/>
        <p:txBody>
          <a:bodyPr/>
          <a:lstStyle/>
          <a:p>
            <a:r>
              <a:rPr lang="en-GB" dirty="0"/>
              <a:t>What we need for our backpacks?</a:t>
            </a:r>
            <a:endParaRPr lang="en-IE" dirty="0"/>
          </a:p>
        </p:txBody>
      </p:sp>
      <p:pic>
        <p:nvPicPr>
          <p:cNvPr id="3074" name="Picture 2" descr="School Books">
            <a:extLst>
              <a:ext uri="{FF2B5EF4-FFF2-40B4-BE49-F238E27FC236}">
                <a16:creationId xmlns:a16="http://schemas.microsoft.com/office/drawing/2014/main" id="{ECD7A4DB-8E17-520F-F683-7F84FAEE334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285151" y="2233064"/>
            <a:ext cx="2143125" cy="2143125"/>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My City - Digitized era of friendship">
            <a:extLst>
              <a:ext uri="{FF2B5EF4-FFF2-40B4-BE49-F238E27FC236}">
                <a16:creationId xmlns:a16="http://schemas.microsoft.com/office/drawing/2014/main" id="{D5B37970-9909-A71D-DB44-08E1F7456C97}"/>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9276203" y="3977168"/>
            <a:ext cx="2590800" cy="1762125"/>
          </a:xfrm>
          <a:prstGeom prst="rect">
            <a:avLst/>
          </a:prstGeom>
          <a:noFill/>
          <a:extLst>
            <a:ext uri="{909E8E84-426E-40DD-AFC4-6F175D3DCCD1}">
              <a14:hiddenFill xmlns:a14="http://schemas.microsoft.com/office/drawing/2010/main">
                <a:solidFill>
                  <a:srgbClr val="FFFFFF"/>
                </a:solidFill>
              </a14:hiddenFill>
            </a:ext>
          </a:extLst>
        </p:spPr>
      </p:pic>
      <p:pic>
        <p:nvPicPr>
          <p:cNvPr id="3082" name="Picture 10" descr="10 Things Mentally Strong People Give Up to Gain Inner Peace | Inc.com">
            <a:extLst>
              <a:ext uri="{FF2B5EF4-FFF2-40B4-BE49-F238E27FC236}">
                <a16:creationId xmlns:a16="http://schemas.microsoft.com/office/drawing/2014/main" id="{BAC1247A-962E-1316-B849-FE5597CDB7D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87530" y="4603696"/>
            <a:ext cx="28575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Download World Religions Symbols Places Of Worship Royalty-Free Stock  Illustration Image - Pixabay">
            <a:extLst>
              <a:ext uri="{FF2B5EF4-FFF2-40B4-BE49-F238E27FC236}">
                <a16:creationId xmlns:a16="http://schemas.microsoft.com/office/drawing/2014/main" id="{30659368-750D-7E0B-C5DE-3CB4AA8C9BB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7542653" y="2163657"/>
            <a:ext cx="3028950" cy="1514475"/>
          </a:xfrm>
          <a:prstGeom prst="rect">
            <a:avLst/>
          </a:prstGeom>
          <a:noFill/>
          <a:extLst>
            <a:ext uri="{909E8E84-426E-40DD-AFC4-6F175D3DCCD1}">
              <a14:hiddenFill xmlns:a14="http://schemas.microsoft.com/office/drawing/2010/main">
                <a:solidFill>
                  <a:srgbClr val="FFFFFF"/>
                </a:solidFill>
              </a14:hiddenFill>
            </a:ext>
          </a:extLst>
        </p:spPr>
      </p:pic>
      <p:pic>
        <p:nvPicPr>
          <p:cNvPr id="3090" name="Picture 18" descr="FUN SPOT AMERICA (Orlando) - All You Need to Know BEFORE You Go">
            <a:extLst>
              <a:ext uri="{FF2B5EF4-FFF2-40B4-BE49-F238E27FC236}">
                <a16:creationId xmlns:a16="http://schemas.microsoft.com/office/drawing/2014/main" id="{9F01E6FE-C930-DF7E-001A-4EA27A38D696}"/>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36917" y="1905640"/>
            <a:ext cx="1559083" cy="2342884"/>
          </a:xfrm>
          <a:prstGeom prst="rect">
            <a:avLst/>
          </a:prstGeom>
          <a:noFill/>
          <a:extLst>
            <a:ext uri="{909E8E84-426E-40DD-AFC4-6F175D3DCCD1}">
              <a14:hiddenFill xmlns:a14="http://schemas.microsoft.com/office/drawing/2010/main">
                <a:solidFill>
                  <a:srgbClr val="FFFFFF"/>
                </a:solidFill>
              </a14:hiddenFill>
            </a:ext>
          </a:extLst>
        </p:spPr>
      </p:pic>
      <p:pic>
        <p:nvPicPr>
          <p:cNvPr id="3092" name="Picture 20" descr="Globe - Wikipedia">
            <a:extLst>
              <a:ext uri="{FF2B5EF4-FFF2-40B4-BE49-F238E27FC236}">
                <a16:creationId xmlns:a16="http://schemas.microsoft.com/office/drawing/2014/main" id="{A0EC687C-9FCA-89E6-A355-FE270E8FAE6A}"/>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606296" y="3429000"/>
            <a:ext cx="1752600" cy="26098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33318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08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07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308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090"/>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307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9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687334-F897-82FC-0E9E-C32F02C5B057}"/>
              </a:ext>
            </a:extLst>
          </p:cNvPr>
          <p:cNvSpPr>
            <a:spLocks noGrp="1"/>
          </p:cNvSpPr>
          <p:nvPr>
            <p:ph type="title"/>
          </p:nvPr>
        </p:nvSpPr>
        <p:spPr/>
        <p:txBody>
          <a:bodyPr>
            <a:normAutofit/>
          </a:bodyPr>
          <a:lstStyle/>
          <a:p>
            <a:r>
              <a:rPr lang="en-GB" sz="4000" dirty="0"/>
              <a:t>What I’ve learned about what I’m made for…</a:t>
            </a:r>
            <a:endParaRPr lang="en-IE" sz="4000" dirty="0"/>
          </a:p>
        </p:txBody>
      </p:sp>
      <p:sp>
        <p:nvSpPr>
          <p:cNvPr id="3" name="Content Placeholder 2">
            <a:extLst>
              <a:ext uri="{FF2B5EF4-FFF2-40B4-BE49-F238E27FC236}">
                <a16:creationId xmlns:a16="http://schemas.microsoft.com/office/drawing/2014/main" id="{B2817135-6573-05F8-F30B-0F466D1CCEAE}"/>
              </a:ext>
            </a:extLst>
          </p:cNvPr>
          <p:cNvSpPr>
            <a:spLocks noGrp="1"/>
          </p:cNvSpPr>
          <p:nvPr>
            <p:ph idx="1"/>
          </p:nvPr>
        </p:nvSpPr>
        <p:spPr/>
        <p:txBody>
          <a:bodyPr/>
          <a:lstStyle/>
          <a:p>
            <a:endParaRPr lang="en-IE"/>
          </a:p>
        </p:txBody>
      </p:sp>
    </p:spTree>
    <p:extLst>
      <p:ext uri="{BB962C8B-B14F-4D97-AF65-F5344CB8AC3E}">
        <p14:creationId xmlns:p14="http://schemas.microsoft.com/office/powerpoint/2010/main" val="4021557520"/>
      </p:ext>
    </p:extLst>
  </p:cSld>
  <p:clrMapOvr>
    <a:masterClrMapping/>
  </p:clrMapOvr>
</p:sld>
</file>

<file path=ppt/theme/theme1.xml><?xml version="1.0" encoding="utf-8"?>
<a:theme xmlns:a="http://schemas.openxmlformats.org/drawingml/2006/main" name="Retrospect">
  <a:themeElements>
    <a:clrScheme name="Custom 1">
      <a:dk1>
        <a:sysClr val="windowText" lastClr="000000"/>
      </a:dk1>
      <a:lt1>
        <a:sysClr val="window" lastClr="FFFFFF"/>
      </a:lt1>
      <a:dk2>
        <a:srgbClr val="373545"/>
      </a:dk2>
      <a:lt2>
        <a:srgbClr val="DCD8DC"/>
      </a:lt2>
      <a:accent1>
        <a:srgbClr val="AD84C6"/>
      </a:accent1>
      <a:accent2>
        <a:srgbClr val="DCD8DC"/>
      </a:accent2>
      <a:accent3>
        <a:srgbClr val="5D739A"/>
      </a:accent3>
      <a:accent4>
        <a:srgbClr val="6997AF"/>
      </a:accent4>
      <a:accent5>
        <a:srgbClr val="84ACB6"/>
      </a:accent5>
      <a:accent6>
        <a:srgbClr val="6F8183"/>
      </a:accent6>
      <a:hlink>
        <a:srgbClr val="69A020"/>
      </a:hlink>
      <a:folHlink>
        <a:srgbClr val="8C8C8C"/>
      </a:folHlink>
    </a:clrScheme>
    <a:fontScheme name="Retrospect">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name="Retrospect" id="{5F128B03-DCCA-4EEB-AB3B-CF2899314A46}" vid="{3F1AAB62-24C6-49D2-8E01-B56FAC9A3DC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0F0156E006FA094C9D57A13442AF0104" ma:contentTypeVersion="13" ma:contentTypeDescription="Create a new document." ma:contentTypeScope="" ma:versionID="3951e453c3c0e0538fbf923a15136378">
  <xsd:schema xmlns:xsd="http://www.w3.org/2001/XMLSchema" xmlns:xs="http://www.w3.org/2001/XMLSchema" xmlns:p="http://schemas.microsoft.com/office/2006/metadata/properties" xmlns:ns2="61be3005-3fc6-43ef-a9b9-c786d021b133" xmlns:ns3="bb94c851-43f3-45cf-b37a-9816b2d32aea" targetNamespace="http://schemas.microsoft.com/office/2006/metadata/properties" ma:root="true" ma:fieldsID="0c1410cccc260264831a455c4486554f" ns2:_="" ns3:_="">
    <xsd:import namespace="61be3005-3fc6-43ef-a9b9-c786d021b133"/>
    <xsd:import namespace="bb94c851-43f3-45cf-b37a-9816b2d32aea"/>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Location" minOccurs="0"/>
                <xsd:element ref="ns3:SharedWithUsers" minOccurs="0"/>
                <xsd:element ref="ns3:SharedWithDetail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1be3005-3fc6-43ef-a9b9-c786d021b1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bb94c851-43f3-45cf-b37a-9816b2d32aea" elementFormDefault="qualified">
    <xsd:import namespace="http://schemas.microsoft.com/office/2006/documentManagement/types"/>
    <xsd:import namespace="http://schemas.microsoft.com/office/infopath/2007/PartnerControls"/>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749EF8A4-F391-4F88-AEA9-A9F79FF5BD50}">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A187C5F6-4EC9-4E2F-8935-400E5F6B0CA3}">
  <ds:schemaRefs>
    <ds:schemaRef ds:uri="http://schemas.microsoft.com/sharepoint/v3/contenttype/forms"/>
  </ds:schemaRefs>
</ds:datastoreItem>
</file>

<file path=customXml/itemProps3.xml><?xml version="1.0" encoding="utf-8"?>
<ds:datastoreItem xmlns:ds="http://schemas.openxmlformats.org/officeDocument/2006/customXml" ds:itemID="{0A6CB965-F19D-4CA1-906C-3EB2C339036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1be3005-3fc6-43ef-a9b9-c786d021b133"/>
    <ds:schemaRef ds:uri="bb94c851-43f3-45cf-b37a-9816b2d32a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5712</TotalTime>
  <Words>2961</Words>
  <Application>Microsoft Office PowerPoint</Application>
  <PresentationFormat>Widescreen</PresentationFormat>
  <Paragraphs>136</Paragraphs>
  <Slides>13</Slides>
  <Notes>13</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13</vt:i4>
      </vt:variant>
    </vt:vector>
  </HeadingPairs>
  <TitlesOfParts>
    <vt:vector size="19" baseType="lpstr">
      <vt:lpstr>arial</vt:lpstr>
      <vt:lpstr>Calibri</vt:lpstr>
      <vt:lpstr>Calibri Light</vt:lpstr>
      <vt:lpstr>Courier New</vt:lpstr>
      <vt:lpstr>system-ui</vt:lpstr>
      <vt:lpstr>Retrospect</vt:lpstr>
      <vt:lpstr>Introduction for Principal </vt:lpstr>
      <vt:lpstr>Opening Year Assembly/Reflection</vt:lpstr>
      <vt:lpstr>PowerPoint Presentation</vt:lpstr>
      <vt:lpstr>What was I made for?</vt:lpstr>
      <vt:lpstr>PowerPoint Presentation</vt:lpstr>
      <vt:lpstr>A reading from the Prophet Isaiah</vt:lpstr>
      <vt:lpstr>PowerPoint Presentation</vt:lpstr>
      <vt:lpstr>What we need for our backpacks?</vt:lpstr>
      <vt:lpstr>What I’ve learned about what I’m made for…</vt:lpstr>
      <vt:lpstr>Who’ll help you answer the question, ‘what was I made for?’</vt:lpstr>
      <vt:lpstr>And so together, we pray: </vt:lpstr>
      <vt:lpstr>PowerPoint Presentation</vt:lpstr>
      <vt:lpstr>Concluding Song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Introduction for Principal</dc:title>
  <dc:creator>Kate Liffey</dc:creator>
  <cp:lastModifiedBy>Kate Liffey</cp:lastModifiedBy>
  <cp:revision>23</cp:revision>
  <dcterms:created xsi:type="dcterms:W3CDTF">2021-05-16T14:01:47Z</dcterms:created>
  <dcterms:modified xsi:type="dcterms:W3CDTF">2023-08-02T16:27:14Z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0x0101000F0156E006FA094C9D57A13442AF0104</vt:lpwstr>
  </property>
</Properties>
</file>