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5"/>
  </p:notesMasterIdLst>
  <p:sldIdLst>
    <p:sldId id="483" r:id="rId5"/>
    <p:sldId id="472" r:id="rId6"/>
    <p:sldId id="508" r:id="rId7"/>
    <p:sldId id="530" r:id="rId8"/>
    <p:sldId id="532" r:id="rId9"/>
    <p:sldId id="527" r:id="rId10"/>
    <p:sldId id="533" r:id="rId11"/>
    <p:sldId id="534" r:id="rId12"/>
    <p:sldId id="538" r:id="rId13"/>
    <p:sldId id="539" r:id="rId1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5" autoAdjust="0"/>
    <p:restoredTop sz="72959" autoAdjust="0"/>
  </p:normalViewPr>
  <p:slideViewPr>
    <p:cSldViewPr snapToGrid="0">
      <p:cViewPr varScale="1">
        <p:scale>
          <a:sx n="68" d="100"/>
          <a:sy n="68" d="100"/>
        </p:scale>
        <p:origin x="708" y="3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7FB6EA-A377-477D-B5D4-76B481B3C3F3}" type="datetimeFigureOut">
              <a:rPr lang="en-IE" smtClean="0"/>
              <a:t>02/08/2023</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DCC416-BBD6-4FE7-ACDD-D337B4BEE86E}" type="slidenum">
              <a:rPr lang="en-IE" smtClean="0"/>
              <a:t>‹#›</a:t>
            </a:fld>
            <a:endParaRPr lang="en-IE"/>
          </a:p>
        </p:txBody>
      </p:sp>
    </p:spTree>
    <p:extLst>
      <p:ext uri="{BB962C8B-B14F-4D97-AF65-F5344CB8AC3E}">
        <p14:creationId xmlns:p14="http://schemas.microsoft.com/office/powerpoint/2010/main" val="6178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5BEFDD-79D4-4021-9BB4-CC0E62405C49}" type="slidenum">
              <a:rPr kumimoji="0" lang="en-US" alt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81970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After welcoming students, you can begin by maybe quoting something from your school’s mission statement that speaks to the theme of purpose.</a:t>
            </a:r>
          </a:p>
          <a:p>
            <a:endParaRPr lang="en-IE" dirty="0"/>
          </a:p>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For example, </a:t>
            </a:r>
            <a:r>
              <a:rPr lang="en-GB" sz="1200" dirty="0"/>
              <a:t>the idea of purpose is best summarised in the first of the Charter values; promoting Spiritual and Human Development which reminds us that as Catholic schools, “We believe a knowledge of and a personal relationship with Jesus Christ give meaning and purpose to our lives.”  What that purpose to our lives is emerges not simply through personal reflection but out of a personal relationship with Christ.  We believe that there are things that will help our young people find their purpose and these prayer resources are an opportunity for reflection together on this.</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2</a:t>
            </a:fld>
            <a:endParaRPr lang="en-IE"/>
          </a:p>
        </p:txBody>
      </p:sp>
    </p:spTree>
    <p:extLst>
      <p:ext uri="{BB962C8B-B14F-4D97-AF65-F5344CB8AC3E}">
        <p14:creationId xmlns:p14="http://schemas.microsoft.com/office/powerpoint/2010/main" val="1343046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We begin by blessing ourselves, “In the Name of the Father and of the Son and of the Holy Spirit”.</a:t>
            </a:r>
          </a:p>
          <a:p>
            <a:endParaRPr lang="en-IE" dirty="0"/>
          </a:p>
          <a:p>
            <a:endParaRPr lang="en-IE" dirty="0"/>
          </a:p>
          <a:p>
            <a:r>
              <a:rPr lang="en-IE" dirty="0"/>
              <a:t>A small sacred space can be set up that includes flowers, a candle and a bible.  </a:t>
            </a:r>
          </a:p>
          <a:p>
            <a:endParaRPr lang="en-IE" dirty="0"/>
          </a:p>
          <a:p>
            <a:r>
              <a:rPr lang="en-IE" dirty="0"/>
              <a:t>This might also be a good opportunity to introduce year head, class tutors, guidance counsellors etc.</a:t>
            </a:r>
          </a:p>
          <a:p>
            <a:endParaRPr lang="en-IE" dirty="0"/>
          </a:p>
          <a:p>
            <a:r>
              <a:rPr lang="en-IE" dirty="0"/>
              <a:t>A word of ‘welcome back’ would be good at this time.</a:t>
            </a:r>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3</a:t>
            </a:fld>
            <a:endParaRPr lang="en-IE"/>
          </a:p>
        </p:txBody>
      </p:sp>
    </p:spTree>
    <p:extLst>
      <p:ext uri="{BB962C8B-B14F-4D97-AF65-F5344CB8AC3E}">
        <p14:creationId xmlns:p14="http://schemas.microsoft.com/office/powerpoint/2010/main" val="164270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We’re going to take a moment to light our candle now and to focus for a time on the flickering flame.</a:t>
            </a:r>
          </a:p>
          <a:p>
            <a:r>
              <a:rPr lang="en-IE" dirty="0"/>
              <a:t>We’re starting a new year – third year.  It’s a very important year and we’re going to take a big breath now at the start as we begin.  Every single prayer service we’re holding for each year group this year centres on the idea of ‘purpose’.  We believe for third years, it’s important to remind you that you can’t find </a:t>
            </a:r>
            <a:r>
              <a:rPr lang="en-IE" i="1" dirty="0"/>
              <a:t>YOUR</a:t>
            </a:r>
            <a:r>
              <a:rPr lang="en-IE" i="0" dirty="0"/>
              <a:t> purpose in noise, you have to develop the capacity to be still.  Stillness is the opposite of mindlessness.  It’s the opposite of busyness.  It’s the opposite of gossiping.  It’s the opposite of mindless scrolling.  Stillness is coming back to yourself and realising the gift of your one precious life.  </a:t>
            </a:r>
            <a:endParaRPr lang="en-IE" dirty="0"/>
          </a:p>
          <a:p>
            <a:endParaRPr lang="en-IE" dirty="0"/>
          </a:p>
          <a:p>
            <a:r>
              <a:rPr lang="en-IE" dirty="0"/>
              <a:t>So as we begin our prayer, I’d invite you to close your eyes and just be very still.  Take a few breaths just to centre yourself as we reflect together on new beginnings and finding our purpose in quiet times and in stillness.</a:t>
            </a:r>
          </a:p>
          <a:p>
            <a:endParaRPr lang="en-IE" dirty="0"/>
          </a:p>
          <a:p>
            <a:r>
              <a:rPr lang="en-IE" dirty="0"/>
              <a:t>(Note:  even a relatively large group of 3</a:t>
            </a:r>
            <a:r>
              <a:rPr lang="en-IE" baseline="30000" dirty="0"/>
              <a:t>rd</a:t>
            </a:r>
            <a:r>
              <a:rPr lang="en-IE" dirty="0"/>
              <a:t> years can be expected to maintain a few moments of stillness!)</a:t>
            </a:r>
          </a:p>
          <a:p>
            <a:endParaRPr lang="en-IE" dirty="0"/>
          </a:p>
          <a:p>
            <a:r>
              <a:rPr lang="en-IE" dirty="0"/>
              <a:t>As you now open your eyes after those first few moments, it’s useful just to think about how that silence felt…..  And particularly to reflect on whether or not it felt unusual to you to be in total silence and stillness with no distraction.</a:t>
            </a:r>
          </a:p>
          <a:p>
            <a:endParaRPr lang="en-IE" dirty="0"/>
          </a:p>
          <a:p>
            <a:r>
              <a:rPr lang="en-IE" dirty="0"/>
              <a:t>Science is now understood as essential to our mental health so this year, we’d encourage you to just find some moments of silence from time to time to just centre yourself and calm yourself.</a:t>
            </a:r>
          </a:p>
          <a:p>
            <a:endParaRPr lang="en-IE" dirty="0"/>
          </a:p>
          <a:p>
            <a:r>
              <a:rPr lang="en-IE" dirty="0"/>
              <a:t>And in all the faith traditions, the language of God and the Holy is found in deep silence.  </a:t>
            </a:r>
          </a:p>
        </p:txBody>
      </p:sp>
      <p:sp>
        <p:nvSpPr>
          <p:cNvPr id="4" name="Slide Number Placeholder 3"/>
          <p:cNvSpPr>
            <a:spLocks noGrp="1"/>
          </p:cNvSpPr>
          <p:nvPr>
            <p:ph type="sldNum" sz="quarter" idx="5"/>
          </p:nvPr>
        </p:nvSpPr>
        <p:spPr/>
        <p:txBody>
          <a:bodyPr/>
          <a:lstStyle/>
          <a:p>
            <a:fld id="{1FDCC416-BBD6-4FE7-ACDD-D337B4BEE86E}" type="slidenum">
              <a:rPr lang="en-IE" smtClean="0"/>
              <a:t>4</a:t>
            </a:fld>
            <a:endParaRPr lang="en-IE"/>
          </a:p>
        </p:txBody>
      </p:sp>
    </p:spTree>
    <p:extLst>
      <p:ext uri="{BB962C8B-B14F-4D97-AF65-F5344CB8AC3E}">
        <p14:creationId xmlns:p14="http://schemas.microsoft.com/office/powerpoint/2010/main" val="1726876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Take a deep breath … a lot of hip hop artists, other musicians, sports stars, movie stars are rediscovering the power of mindfulness in their own lives.  Although mindfulness is not a religion, all religions have their own particular understanding of and way of doing mindfulness.  So what is mindfulness?  And why is it essential in terms of figuring out answers to questions about your purpose.</a:t>
            </a:r>
          </a:p>
          <a:p>
            <a:endParaRPr lang="en-IE" dirty="0"/>
          </a:p>
          <a:p>
            <a:endParaRPr lang="en-IE" dirty="0"/>
          </a:p>
          <a:p>
            <a:r>
              <a:rPr lang="en-IE" dirty="0"/>
              <a:t>https://youtu.be/up3MZuYkf-g</a:t>
            </a:r>
          </a:p>
        </p:txBody>
      </p:sp>
      <p:sp>
        <p:nvSpPr>
          <p:cNvPr id="4" name="Slide Number Placeholder 3"/>
          <p:cNvSpPr>
            <a:spLocks noGrp="1"/>
          </p:cNvSpPr>
          <p:nvPr>
            <p:ph type="sldNum" sz="quarter" idx="5"/>
          </p:nvPr>
        </p:nvSpPr>
        <p:spPr/>
        <p:txBody>
          <a:bodyPr/>
          <a:lstStyle/>
          <a:p>
            <a:fld id="{1FDCC416-BBD6-4FE7-ACDD-D337B4BEE86E}" type="slidenum">
              <a:rPr lang="en-IE" smtClean="0"/>
              <a:t>5</a:t>
            </a:fld>
            <a:endParaRPr lang="en-IE"/>
          </a:p>
        </p:txBody>
      </p:sp>
    </p:spTree>
    <p:extLst>
      <p:ext uri="{BB962C8B-B14F-4D97-AF65-F5344CB8AC3E}">
        <p14:creationId xmlns:p14="http://schemas.microsoft.com/office/powerpoint/2010/main" val="18990079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In all the main world religions God is not found in noise but in silence. </a:t>
            </a:r>
          </a:p>
          <a:p>
            <a:endParaRPr lang="en-IE" dirty="0"/>
          </a:p>
          <a:p>
            <a:r>
              <a:rPr lang="en-IE" dirty="0"/>
              <a:t>And when we listen to God’s voice in the stillness we find an answer to God’s question, ”What are you doing here?”  Like the young prophet Elijah we can’t find an answer to the question ‘what are you doing here?’  unless and until we sit with ourselves and with God in silence.</a:t>
            </a:r>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6</a:t>
            </a:fld>
            <a:endParaRPr lang="en-IE"/>
          </a:p>
        </p:txBody>
      </p:sp>
    </p:spTree>
    <p:extLst>
      <p:ext uri="{BB962C8B-B14F-4D97-AF65-F5344CB8AC3E}">
        <p14:creationId xmlns:p14="http://schemas.microsoft.com/office/powerpoint/2010/main" val="309977055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https://youtu.be/ILK2vNeMwQI</a:t>
            </a:r>
          </a:p>
        </p:txBody>
      </p:sp>
      <p:sp>
        <p:nvSpPr>
          <p:cNvPr id="4" name="Slide Number Placeholder 3"/>
          <p:cNvSpPr>
            <a:spLocks noGrp="1"/>
          </p:cNvSpPr>
          <p:nvPr>
            <p:ph type="sldNum" sz="quarter" idx="5"/>
          </p:nvPr>
        </p:nvSpPr>
        <p:spPr/>
        <p:txBody>
          <a:bodyPr/>
          <a:lstStyle/>
          <a:p>
            <a:fld id="{1FDCC416-BBD6-4FE7-ACDD-D337B4BEE86E}" type="slidenum">
              <a:rPr lang="en-IE" smtClean="0"/>
              <a:t>7</a:t>
            </a:fld>
            <a:endParaRPr lang="en-IE"/>
          </a:p>
        </p:txBody>
      </p:sp>
    </p:spTree>
    <p:extLst>
      <p:ext uri="{BB962C8B-B14F-4D97-AF65-F5344CB8AC3E}">
        <p14:creationId xmlns:p14="http://schemas.microsoft.com/office/powerpoint/2010/main" val="426801242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You or one of the RE teachers can talk through this list.  It would be particularly powerful if whoever is speaking could talk through the list in terms of personal experience or what they feel works for them.   An older student might help here also.  </a:t>
            </a:r>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8</a:t>
            </a:fld>
            <a:endParaRPr lang="en-IE"/>
          </a:p>
        </p:txBody>
      </p:sp>
    </p:spTree>
    <p:extLst>
      <p:ext uri="{BB962C8B-B14F-4D97-AF65-F5344CB8AC3E}">
        <p14:creationId xmlns:p14="http://schemas.microsoft.com/office/powerpoint/2010/main" val="171600968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Concluding hymn is called Peace, see https://youtu.be/uW6xcmqfiY4</a:t>
            </a:r>
          </a:p>
          <a:p>
            <a:endParaRPr lang="en-IE" dirty="0"/>
          </a:p>
          <a:p>
            <a:r>
              <a:rPr lang="en-IE" dirty="0"/>
              <a:t>Any hymn from your music dept that covers a similar theme would be fine </a:t>
            </a:r>
            <a:r>
              <a:rPr lang="en-IE"/>
              <a:t>of course.</a:t>
            </a:r>
          </a:p>
        </p:txBody>
      </p:sp>
      <p:sp>
        <p:nvSpPr>
          <p:cNvPr id="4" name="Slide Number Placeholder 3"/>
          <p:cNvSpPr>
            <a:spLocks noGrp="1"/>
          </p:cNvSpPr>
          <p:nvPr>
            <p:ph type="sldNum" sz="quarter" idx="5"/>
          </p:nvPr>
        </p:nvSpPr>
        <p:spPr/>
        <p:txBody>
          <a:bodyPr/>
          <a:lstStyle/>
          <a:p>
            <a:fld id="{1FDCC416-BBD6-4FE7-ACDD-D337B4BEE86E}" type="slidenum">
              <a:rPr lang="en-IE" smtClean="0"/>
              <a:t>10</a:t>
            </a:fld>
            <a:endParaRPr lang="en-IE"/>
          </a:p>
        </p:txBody>
      </p:sp>
    </p:spTree>
    <p:extLst>
      <p:ext uri="{BB962C8B-B14F-4D97-AF65-F5344CB8AC3E}">
        <p14:creationId xmlns:p14="http://schemas.microsoft.com/office/powerpoint/2010/main" val="104052078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3F844F-361F-4E96-A353-31CEB800E43B}"/>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13204E1-07D4-4AC5-8673-546D1E8525F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CC083B3-93CD-4EF7-AC63-ED383F5B460C}"/>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EBD203F0-80C6-43DD-8FD9-A45E73539FE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7B25CE37-6CAE-4101-8656-2AEF03C707AD}"/>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1D32A1A-46A7-4010-BE77-FCAA92C366DE}"/>
              </a:ext>
            </a:extLst>
          </p:cNvPr>
          <p:cNvSpPr>
            <a:spLocks noGrp="1"/>
          </p:cNvSpPr>
          <p:nvPr>
            <p:ph type="sldNum" sz="quarter" idx="12"/>
          </p:nvPr>
        </p:nvSpPr>
        <p:spPr/>
        <p:txBody>
          <a:bodyPr/>
          <a:lstStyle>
            <a:lvl1pPr>
              <a:defRPr/>
            </a:lvl1pPr>
          </a:lstStyle>
          <a:p>
            <a:pPr>
              <a:defRPr/>
            </a:pPr>
            <a:fld id="{0539596A-E2CC-4943-A382-5090A0B2DCC4}" type="slidenum">
              <a:rPr lang="en-US" altLang="en-US"/>
              <a:pPr>
                <a:defRPr/>
              </a:pPr>
              <a:t>‹#›</a:t>
            </a:fld>
            <a:endParaRPr lang="en-US" altLang="en-US"/>
          </a:p>
        </p:txBody>
      </p:sp>
    </p:spTree>
    <p:extLst>
      <p:ext uri="{BB962C8B-B14F-4D97-AF65-F5344CB8AC3E}">
        <p14:creationId xmlns:p14="http://schemas.microsoft.com/office/powerpoint/2010/main" val="1119140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AF1D97-772A-4177-AB75-B20F00A68CB7}"/>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3143902-59FF-4CE8-951C-A1543030A170}"/>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115BE8DA-B2FE-4DDE-A877-0152380446C5}"/>
              </a:ext>
            </a:extLst>
          </p:cNvPr>
          <p:cNvSpPr>
            <a:spLocks noGrp="1"/>
          </p:cNvSpPr>
          <p:nvPr>
            <p:ph type="sldNum" sz="quarter" idx="12"/>
          </p:nvPr>
        </p:nvSpPr>
        <p:spPr/>
        <p:txBody>
          <a:bodyPr/>
          <a:lstStyle>
            <a:lvl1pPr>
              <a:defRPr/>
            </a:lvl1pPr>
          </a:lstStyle>
          <a:p>
            <a:pPr>
              <a:defRPr/>
            </a:pPr>
            <a:fld id="{001095CA-4D26-4B3B-88BD-54BB47441019}" type="slidenum">
              <a:rPr lang="en-US" altLang="en-US"/>
              <a:pPr>
                <a:defRPr/>
              </a:pPr>
              <a:t>‹#›</a:t>
            </a:fld>
            <a:endParaRPr lang="en-US" altLang="en-US"/>
          </a:p>
        </p:txBody>
      </p:sp>
    </p:spTree>
    <p:extLst>
      <p:ext uri="{BB962C8B-B14F-4D97-AF65-F5344CB8AC3E}">
        <p14:creationId xmlns:p14="http://schemas.microsoft.com/office/powerpoint/2010/main" val="1842851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B6CB05-CA0F-44F5-B8B7-A3A180DB6B06}"/>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3558F24-4076-4901-8726-52C6553BE137}"/>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DB54F541-D337-4F95-BFC8-1CC2B1036B2D}"/>
              </a:ext>
            </a:extLst>
          </p:cNvPr>
          <p:cNvSpPr>
            <a:spLocks noGrp="1"/>
          </p:cNvSpPr>
          <p:nvPr>
            <p:ph type="dt" sz="half" idx="10"/>
          </p:nvPr>
        </p:nvSpPr>
        <p:spPr/>
        <p:txBody>
          <a:bodyPr/>
          <a:lstStyle>
            <a:lvl1pPr>
              <a:defRPr/>
            </a:lvl1pPr>
          </a:lstStyle>
          <a:p>
            <a:pPr>
              <a:defRPr/>
            </a:pPr>
            <a:endParaRPr lang="en-US"/>
          </a:p>
        </p:txBody>
      </p:sp>
      <p:sp>
        <p:nvSpPr>
          <p:cNvPr id="7" name="Footer Placeholder 4">
            <a:extLst>
              <a:ext uri="{FF2B5EF4-FFF2-40B4-BE49-F238E27FC236}">
                <a16:creationId xmlns:a16="http://schemas.microsoft.com/office/drawing/2014/main" id="{D45E66CF-0B1E-409E-A38C-12609032B6C8}"/>
              </a:ext>
            </a:extLst>
          </p:cNvPr>
          <p:cNvSpPr>
            <a:spLocks noGrp="1"/>
          </p:cNvSpPr>
          <p:nvPr>
            <p:ph type="ftr" sz="quarter" idx="11"/>
          </p:nvPr>
        </p:nvSpPr>
        <p:spPr/>
        <p:txBody>
          <a:bodyPr/>
          <a:lstStyle>
            <a:lvl1pPr>
              <a:defRPr/>
            </a:lvl1pPr>
          </a:lstStyle>
          <a:p>
            <a:pPr>
              <a:defRPr/>
            </a:pPr>
            <a:r>
              <a:rPr lang="en-US"/>
              <a:t>CEIST</a:t>
            </a:r>
          </a:p>
        </p:txBody>
      </p:sp>
      <p:sp>
        <p:nvSpPr>
          <p:cNvPr id="8" name="Slide Number Placeholder 5">
            <a:extLst>
              <a:ext uri="{FF2B5EF4-FFF2-40B4-BE49-F238E27FC236}">
                <a16:creationId xmlns:a16="http://schemas.microsoft.com/office/drawing/2014/main" id="{37DAB2DD-2813-4BE7-BA59-98AA4794861D}"/>
              </a:ext>
            </a:extLst>
          </p:cNvPr>
          <p:cNvSpPr>
            <a:spLocks noGrp="1"/>
          </p:cNvSpPr>
          <p:nvPr>
            <p:ph type="sldNum" sz="quarter" idx="12"/>
          </p:nvPr>
        </p:nvSpPr>
        <p:spPr/>
        <p:txBody>
          <a:bodyPr/>
          <a:lstStyle>
            <a:lvl1pPr>
              <a:defRPr/>
            </a:lvl1pPr>
          </a:lstStyle>
          <a:p>
            <a:pPr>
              <a:defRPr/>
            </a:pPr>
            <a:fld id="{99FC4696-B7AB-4397-88E9-700B3E2D6348}" type="slidenum">
              <a:rPr lang="en-US" altLang="en-US"/>
              <a:pPr>
                <a:defRPr/>
              </a:pPr>
              <a:t>‹#›</a:t>
            </a:fld>
            <a:endParaRPr lang="en-US" altLang="en-US"/>
          </a:p>
        </p:txBody>
      </p:sp>
    </p:spTree>
    <p:extLst>
      <p:ext uri="{BB962C8B-B14F-4D97-AF65-F5344CB8AC3E}">
        <p14:creationId xmlns:p14="http://schemas.microsoft.com/office/powerpoint/2010/main" val="375018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3004480-C4E2-4565-88AB-455A510805B9}"/>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8F72ECA1-B7DB-490E-8E49-308A6F3CF59D}"/>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6793663F-EEC4-4335-AB04-B4CA458F6496}"/>
              </a:ext>
            </a:extLst>
          </p:cNvPr>
          <p:cNvSpPr>
            <a:spLocks noGrp="1"/>
          </p:cNvSpPr>
          <p:nvPr>
            <p:ph type="sldNum" sz="quarter" idx="12"/>
          </p:nvPr>
        </p:nvSpPr>
        <p:spPr/>
        <p:txBody>
          <a:bodyPr/>
          <a:lstStyle>
            <a:lvl1pPr>
              <a:defRPr/>
            </a:lvl1pPr>
          </a:lstStyle>
          <a:p>
            <a:pPr>
              <a:defRPr/>
            </a:pPr>
            <a:fld id="{7EB470D4-B1CF-41A7-8511-B73218C49298}" type="slidenum">
              <a:rPr lang="en-US" altLang="en-US"/>
              <a:pPr>
                <a:defRPr/>
              </a:pPr>
              <a:t>‹#›</a:t>
            </a:fld>
            <a:endParaRPr lang="en-US" altLang="en-US"/>
          </a:p>
        </p:txBody>
      </p:sp>
    </p:spTree>
    <p:extLst>
      <p:ext uri="{BB962C8B-B14F-4D97-AF65-F5344CB8AC3E}">
        <p14:creationId xmlns:p14="http://schemas.microsoft.com/office/powerpoint/2010/main" val="2538263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EFFCED-1D95-4CFE-8BF5-F2678DB3E68A}"/>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E85988D-07CC-44DB-BE9A-B9990338AAD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8F1CF7E7-AA01-4035-8FC6-43BFD2D5ADDE}"/>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300D19C-DD16-4EC5-B333-702658A9E04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C72614CF-3DA6-43DC-B418-34892F2EF2DC}"/>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398E7D1-A9A7-46B5-B409-C3ACB9390978}"/>
              </a:ext>
            </a:extLst>
          </p:cNvPr>
          <p:cNvSpPr>
            <a:spLocks noGrp="1"/>
          </p:cNvSpPr>
          <p:nvPr>
            <p:ph type="sldNum" sz="quarter" idx="12"/>
          </p:nvPr>
        </p:nvSpPr>
        <p:spPr/>
        <p:txBody>
          <a:bodyPr/>
          <a:lstStyle>
            <a:lvl1pPr>
              <a:defRPr/>
            </a:lvl1pPr>
          </a:lstStyle>
          <a:p>
            <a:pPr>
              <a:defRPr/>
            </a:pPr>
            <a:fld id="{653A1614-624C-463D-8CCD-665068CFE846}" type="slidenum">
              <a:rPr lang="en-US" altLang="en-US"/>
              <a:pPr>
                <a:defRPr/>
              </a:pPr>
              <a:t>‹#›</a:t>
            </a:fld>
            <a:endParaRPr lang="en-US" altLang="en-US"/>
          </a:p>
        </p:txBody>
      </p:sp>
    </p:spTree>
    <p:extLst>
      <p:ext uri="{BB962C8B-B14F-4D97-AF65-F5344CB8AC3E}">
        <p14:creationId xmlns:p14="http://schemas.microsoft.com/office/powerpoint/2010/main" val="884664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EE25C8B-B60E-4EE9-B6B4-72E81CACD77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F5B5D027-1F10-4AB3-8A29-63DD65D17EB0}"/>
              </a:ext>
            </a:extLst>
          </p:cNvPr>
          <p:cNvSpPr>
            <a:spLocks noGrp="1"/>
          </p:cNvSpPr>
          <p:nvPr>
            <p:ph type="ftr" sz="quarter" idx="11"/>
          </p:nvPr>
        </p:nvSpPr>
        <p:spPr/>
        <p:txBody>
          <a:bodyPr/>
          <a:lstStyle>
            <a:lvl1pPr>
              <a:defRPr/>
            </a:lvl1pPr>
          </a:lstStyle>
          <a:p>
            <a:pPr>
              <a:defRPr/>
            </a:pPr>
            <a:r>
              <a:rPr lang="en-US"/>
              <a:t>CEIST</a:t>
            </a:r>
          </a:p>
        </p:txBody>
      </p:sp>
      <p:sp>
        <p:nvSpPr>
          <p:cNvPr id="7" name="Slide Number Placeholder 5">
            <a:extLst>
              <a:ext uri="{FF2B5EF4-FFF2-40B4-BE49-F238E27FC236}">
                <a16:creationId xmlns:a16="http://schemas.microsoft.com/office/drawing/2014/main" id="{FF89C76B-DF56-4BAF-B570-CAEBD2449F2F}"/>
              </a:ext>
            </a:extLst>
          </p:cNvPr>
          <p:cNvSpPr>
            <a:spLocks noGrp="1"/>
          </p:cNvSpPr>
          <p:nvPr>
            <p:ph type="sldNum" sz="quarter" idx="12"/>
          </p:nvPr>
        </p:nvSpPr>
        <p:spPr/>
        <p:txBody>
          <a:bodyPr/>
          <a:lstStyle>
            <a:lvl1pPr>
              <a:defRPr/>
            </a:lvl1pPr>
          </a:lstStyle>
          <a:p>
            <a:pPr>
              <a:defRPr/>
            </a:pPr>
            <a:fld id="{25E8933E-BEE9-4B99-ABA0-B61E539904CD}" type="slidenum">
              <a:rPr lang="en-US" altLang="en-US"/>
              <a:pPr>
                <a:defRPr/>
              </a:pPr>
              <a:t>‹#›</a:t>
            </a:fld>
            <a:endParaRPr lang="en-US" altLang="en-US"/>
          </a:p>
        </p:txBody>
      </p:sp>
    </p:spTree>
    <p:extLst>
      <p:ext uri="{BB962C8B-B14F-4D97-AF65-F5344CB8AC3E}">
        <p14:creationId xmlns:p14="http://schemas.microsoft.com/office/powerpoint/2010/main" val="3881778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24F5F60C-D4D3-4C57-B940-C437D12DEB24}"/>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43089857-6944-4084-A289-2671C131A525}"/>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A1AEDE91-8A09-422F-8549-909E325B4C5F}"/>
              </a:ext>
            </a:extLst>
          </p:cNvPr>
          <p:cNvSpPr>
            <a:spLocks noGrp="1"/>
          </p:cNvSpPr>
          <p:nvPr>
            <p:ph type="sldNum" sz="quarter" idx="12"/>
          </p:nvPr>
        </p:nvSpPr>
        <p:spPr/>
        <p:txBody>
          <a:bodyPr/>
          <a:lstStyle>
            <a:lvl1pPr>
              <a:defRPr/>
            </a:lvl1pPr>
          </a:lstStyle>
          <a:p>
            <a:pPr>
              <a:defRPr/>
            </a:pPr>
            <a:fld id="{9954EE1D-8ADB-481D-BFCB-F94137C4DA74}" type="slidenum">
              <a:rPr lang="en-US" altLang="en-US"/>
              <a:pPr>
                <a:defRPr/>
              </a:pPr>
              <a:t>‹#›</a:t>
            </a:fld>
            <a:endParaRPr lang="en-US" altLang="en-US"/>
          </a:p>
        </p:txBody>
      </p:sp>
    </p:spTree>
    <p:extLst>
      <p:ext uri="{BB962C8B-B14F-4D97-AF65-F5344CB8AC3E}">
        <p14:creationId xmlns:p14="http://schemas.microsoft.com/office/powerpoint/2010/main" val="410498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EDAE10B-9EB9-4B92-8872-0F30C7A027F9}"/>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549D387A-7667-421E-B8AF-D7725992CF75}"/>
              </a:ext>
            </a:extLst>
          </p:cNvPr>
          <p:cNvSpPr>
            <a:spLocks noGrp="1"/>
          </p:cNvSpPr>
          <p:nvPr>
            <p:ph type="ftr" sz="quarter" idx="11"/>
          </p:nvPr>
        </p:nvSpPr>
        <p:spPr/>
        <p:txBody>
          <a:bodyPr/>
          <a:lstStyle>
            <a:lvl1pPr>
              <a:defRPr/>
            </a:lvl1pPr>
          </a:lstStyle>
          <a:p>
            <a:pPr>
              <a:defRPr/>
            </a:pPr>
            <a:r>
              <a:rPr lang="en-US"/>
              <a:t>CEIST</a:t>
            </a:r>
          </a:p>
        </p:txBody>
      </p:sp>
      <p:sp>
        <p:nvSpPr>
          <p:cNvPr id="5" name="Slide Number Placeholder 5">
            <a:extLst>
              <a:ext uri="{FF2B5EF4-FFF2-40B4-BE49-F238E27FC236}">
                <a16:creationId xmlns:a16="http://schemas.microsoft.com/office/drawing/2014/main" id="{07234A2F-A039-4F3A-9F5F-AFD49CB84D3D}"/>
              </a:ext>
            </a:extLst>
          </p:cNvPr>
          <p:cNvSpPr>
            <a:spLocks noGrp="1"/>
          </p:cNvSpPr>
          <p:nvPr>
            <p:ph type="sldNum" sz="quarter" idx="12"/>
          </p:nvPr>
        </p:nvSpPr>
        <p:spPr/>
        <p:txBody>
          <a:bodyPr/>
          <a:lstStyle>
            <a:lvl1pPr>
              <a:defRPr/>
            </a:lvl1pPr>
          </a:lstStyle>
          <a:p>
            <a:pPr>
              <a:defRPr/>
            </a:pPr>
            <a:fld id="{6D6F5E07-E6B1-48A4-AD83-42DE00DD0909}" type="slidenum">
              <a:rPr lang="en-US" altLang="en-US"/>
              <a:pPr>
                <a:defRPr/>
              </a:pPr>
              <a:t>‹#›</a:t>
            </a:fld>
            <a:endParaRPr lang="en-US" altLang="en-US"/>
          </a:p>
        </p:txBody>
      </p:sp>
    </p:spTree>
    <p:extLst>
      <p:ext uri="{BB962C8B-B14F-4D97-AF65-F5344CB8AC3E}">
        <p14:creationId xmlns:p14="http://schemas.microsoft.com/office/powerpoint/2010/main" val="2354935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88B79-666C-4402-B4CA-09E283C01D62}"/>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A801F023-3BCA-4807-A139-9FFF6A2B978E}"/>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B0A5364F-B3B5-4994-B61A-CE26F660553C}"/>
              </a:ext>
            </a:extLst>
          </p:cNvPr>
          <p:cNvSpPr>
            <a:spLocks noGrp="1"/>
          </p:cNvSpPr>
          <p:nvPr>
            <p:ph type="dt" sz="half" idx="10"/>
          </p:nvPr>
        </p:nvSpPr>
        <p:spPr/>
        <p:txBody>
          <a:bodyPr/>
          <a:lstStyle>
            <a:lvl1pPr>
              <a:defRPr/>
            </a:lvl1pPr>
          </a:lstStyle>
          <a:p>
            <a:pPr>
              <a:defRPr/>
            </a:pPr>
            <a:endParaRPr lang="en-US"/>
          </a:p>
        </p:txBody>
      </p:sp>
      <p:sp>
        <p:nvSpPr>
          <p:cNvPr id="5" name="Footer Placeholder 7">
            <a:extLst>
              <a:ext uri="{FF2B5EF4-FFF2-40B4-BE49-F238E27FC236}">
                <a16:creationId xmlns:a16="http://schemas.microsoft.com/office/drawing/2014/main" id="{FA49CF10-0F55-4A1E-A3F8-5A908E4A3CCE}"/>
              </a:ext>
            </a:extLst>
          </p:cNvPr>
          <p:cNvSpPr>
            <a:spLocks noGrp="1"/>
          </p:cNvSpPr>
          <p:nvPr>
            <p:ph type="ftr" sz="quarter" idx="11"/>
          </p:nvPr>
        </p:nvSpPr>
        <p:spPr/>
        <p:txBody>
          <a:bodyPr/>
          <a:lstStyle>
            <a:lvl1pPr>
              <a:defRPr>
                <a:solidFill>
                  <a:srgbClr val="FFFFFF"/>
                </a:solidFill>
              </a:defRPr>
            </a:lvl1pPr>
          </a:lstStyle>
          <a:p>
            <a:pPr>
              <a:defRPr/>
            </a:pPr>
            <a:r>
              <a:rPr lang="en-US"/>
              <a:t>CEIST</a:t>
            </a:r>
          </a:p>
        </p:txBody>
      </p:sp>
      <p:sp>
        <p:nvSpPr>
          <p:cNvPr id="6" name="Slide Number Placeholder 8">
            <a:extLst>
              <a:ext uri="{FF2B5EF4-FFF2-40B4-BE49-F238E27FC236}">
                <a16:creationId xmlns:a16="http://schemas.microsoft.com/office/drawing/2014/main" id="{15B6FFE2-F65C-4DFB-B3B4-A376E1E1D411}"/>
              </a:ext>
            </a:extLst>
          </p:cNvPr>
          <p:cNvSpPr>
            <a:spLocks noGrp="1"/>
          </p:cNvSpPr>
          <p:nvPr>
            <p:ph type="sldNum" sz="quarter" idx="12"/>
          </p:nvPr>
        </p:nvSpPr>
        <p:spPr/>
        <p:txBody>
          <a:bodyPr/>
          <a:lstStyle>
            <a:lvl1pPr>
              <a:defRPr/>
            </a:lvl1pPr>
          </a:lstStyle>
          <a:p>
            <a:pPr>
              <a:defRPr/>
            </a:pPr>
            <a:fld id="{7A68B6CF-C45F-44D0-879F-9AE428EE8B79}" type="slidenum">
              <a:rPr lang="en-US" altLang="en-US"/>
              <a:pPr>
                <a:defRPr/>
              </a:pPr>
              <a:t>‹#›</a:t>
            </a:fld>
            <a:endParaRPr lang="en-US" altLang="en-US"/>
          </a:p>
        </p:txBody>
      </p:sp>
    </p:spTree>
    <p:extLst>
      <p:ext uri="{BB962C8B-B14F-4D97-AF65-F5344CB8AC3E}">
        <p14:creationId xmlns:p14="http://schemas.microsoft.com/office/powerpoint/2010/main" val="2998415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6F1FC6-2531-431C-98B7-FD3B790EDE69}"/>
              </a:ext>
            </a:extLst>
          </p:cNvPr>
          <p:cNvSpPr/>
          <p:nvPr/>
        </p:nvSpPr>
        <p:spPr>
          <a:xfrm>
            <a:off x="1"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2DEF7D8B-4914-4882-8E0D-C3CB16BF22E5}"/>
              </a:ext>
            </a:extLst>
          </p:cNvPr>
          <p:cNvSpPr/>
          <p:nvPr/>
        </p:nvSpPr>
        <p:spPr>
          <a:xfrm>
            <a:off x="404071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D746109-1C77-4EFF-9687-749EC4BD0604}"/>
              </a:ext>
            </a:extLst>
          </p:cNvPr>
          <p:cNvSpPr>
            <a:spLocks noGrp="1"/>
          </p:cNvSpPr>
          <p:nvPr>
            <p:ph type="dt" sz="half" idx="10"/>
          </p:nvPr>
        </p:nvSpPr>
        <p:spPr>
          <a:xfrm>
            <a:off x="465667" y="6459539"/>
            <a:ext cx="2618317" cy="365125"/>
          </a:xfrm>
        </p:spPr>
        <p:txBody>
          <a:bodyPr/>
          <a:lstStyle>
            <a:lvl1pPr algn="l">
              <a:defRPr/>
            </a:lvl1pPr>
          </a:lstStyle>
          <a:p>
            <a:pPr>
              <a:defRPr/>
            </a:pPr>
            <a:endParaRPr lang="en-US"/>
          </a:p>
        </p:txBody>
      </p:sp>
      <p:sp>
        <p:nvSpPr>
          <p:cNvPr id="8" name="Footer Placeholder 5">
            <a:extLst>
              <a:ext uri="{FF2B5EF4-FFF2-40B4-BE49-F238E27FC236}">
                <a16:creationId xmlns:a16="http://schemas.microsoft.com/office/drawing/2014/main" id="{75CA4DC1-1D55-45B9-9125-A3BF0714F6A6}"/>
              </a:ext>
            </a:extLst>
          </p:cNvPr>
          <p:cNvSpPr>
            <a:spLocks noGrp="1"/>
          </p:cNvSpPr>
          <p:nvPr>
            <p:ph type="ftr" sz="quarter" idx="11"/>
          </p:nvPr>
        </p:nvSpPr>
        <p:spPr>
          <a:xfrm>
            <a:off x="4800600" y="6459539"/>
            <a:ext cx="4648200" cy="365125"/>
          </a:xfrm>
        </p:spPr>
        <p:txBody>
          <a:bodyPr/>
          <a:lstStyle>
            <a:lvl1pPr algn="l">
              <a:defRPr>
                <a:solidFill>
                  <a:schemeClr val="tx2"/>
                </a:solidFill>
              </a:defRPr>
            </a:lvl1pPr>
          </a:lstStyle>
          <a:p>
            <a:pPr>
              <a:defRPr/>
            </a:pPr>
            <a:r>
              <a:rPr lang="en-US"/>
              <a:t>CEIST</a:t>
            </a:r>
          </a:p>
        </p:txBody>
      </p:sp>
      <p:sp>
        <p:nvSpPr>
          <p:cNvPr id="9" name="Slide Number Placeholder 6">
            <a:extLst>
              <a:ext uri="{FF2B5EF4-FFF2-40B4-BE49-F238E27FC236}">
                <a16:creationId xmlns:a16="http://schemas.microsoft.com/office/drawing/2014/main" id="{C9E10116-B60B-45F2-AA92-EC509B7579BF}"/>
              </a:ext>
            </a:extLst>
          </p:cNvPr>
          <p:cNvSpPr>
            <a:spLocks noGrp="1"/>
          </p:cNvSpPr>
          <p:nvPr>
            <p:ph type="sldNum" sz="quarter" idx="12"/>
          </p:nvPr>
        </p:nvSpPr>
        <p:spPr/>
        <p:txBody>
          <a:bodyPr/>
          <a:lstStyle>
            <a:lvl1pPr>
              <a:defRPr>
                <a:solidFill>
                  <a:schemeClr val="tx2"/>
                </a:solidFill>
              </a:defRPr>
            </a:lvl1pPr>
          </a:lstStyle>
          <a:p>
            <a:pPr>
              <a:defRPr/>
            </a:pPr>
            <a:fld id="{3C24B987-2D25-4C7B-B4F4-B70DD701E74B}" type="slidenum">
              <a:rPr lang="en-US" altLang="en-US"/>
              <a:pPr>
                <a:defRPr/>
              </a:pPr>
              <a:t>‹#›</a:t>
            </a:fld>
            <a:endParaRPr lang="en-US" altLang="en-US"/>
          </a:p>
        </p:txBody>
      </p:sp>
    </p:spTree>
    <p:extLst>
      <p:ext uri="{BB962C8B-B14F-4D97-AF65-F5344CB8AC3E}">
        <p14:creationId xmlns:p14="http://schemas.microsoft.com/office/powerpoint/2010/main" val="426927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57605C-C1A7-4475-95B1-B5FFE990D11D}"/>
              </a:ext>
            </a:extLst>
          </p:cNvPr>
          <p:cNvSpPr/>
          <p:nvPr/>
        </p:nvSpPr>
        <p:spPr>
          <a:xfrm>
            <a:off x="1" y="4953000"/>
            <a:ext cx="1218988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C313437F-A5C4-409D-A3D5-C364D8F7A862}"/>
              </a:ext>
            </a:extLst>
          </p:cNvPr>
          <p:cNvSpPr/>
          <p:nvPr/>
        </p:nvSpPr>
        <p:spPr>
          <a:xfrm>
            <a:off x="1" y="4914900"/>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67CDCBD-C8F1-41DD-A4B3-3079CFA02A0A}"/>
              </a:ext>
            </a:extLst>
          </p:cNvPr>
          <p:cNvSpPr>
            <a:spLocks noGrp="1"/>
          </p:cNvSpPr>
          <p:nvPr>
            <p:ph type="dt" sz="half" idx="10"/>
          </p:nvPr>
        </p:nvSpPr>
        <p:spPr/>
        <p:txBody>
          <a:bodyPr/>
          <a:lstStyle>
            <a:lvl1pPr>
              <a:defRPr/>
            </a:lvl1pPr>
          </a:lstStyle>
          <a:p>
            <a:pPr>
              <a:defRPr/>
            </a:pPr>
            <a:endParaRPr lang="en-US"/>
          </a:p>
        </p:txBody>
      </p:sp>
      <p:sp>
        <p:nvSpPr>
          <p:cNvPr id="8" name="Footer Placeholder 5">
            <a:extLst>
              <a:ext uri="{FF2B5EF4-FFF2-40B4-BE49-F238E27FC236}">
                <a16:creationId xmlns:a16="http://schemas.microsoft.com/office/drawing/2014/main" id="{40A82509-2D46-4FD9-8D0D-FE4704CF2FC8}"/>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6">
            <a:extLst>
              <a:ext uri="{FF2B5EF4-FFF2-40B4-BE49-F238E27FC236}">
                <a16:creationId xmlns:a16="http://schemas.microsoft.com/office/drawing/2014/main" id="{CC438CC7-6D58-411F-AB71-851853CFA921}"/>
              </a:ext>
            </a:extLst>
          </p:cNvPr>
          <p:cNvSpPr>
            <a:spLocks noGrp="1"/>
          </p:cNvSpPr>
          <p:nvPr>
            <p:ph type="sldNum" sz="quarter" idx="12"/>
          </p:nvPr>
        </p:nvSpPr>
        <p:spPr/>
        <p:txBody>
          <a:bodyPr/>
          <a:lstStyle>
            <a:lvl1pPr>
              <a:defRPr/>
            </a:lvl1pPr>
          </a:lstStyle>
          <a:p>
            <a:pPr>
              <a:defRPr/>
            </a:pPr>
            <a:fld id="{A1728EB7-E50F-4FDB-87F6-284DDF4DE050}" type="slidenum">
              <a:rPr lang="en-US" altLang="en-US"/>
              <a:pPr>
                <a:defRPr/>
              </a:pPr>
              <a:t>‹#›</a:t>
            </a:fld>
            <a:endParaRPr lang="en-US" altLang="en-US"/>
          </a:p>
        </p:txBody>
      </p:sp>
    </p:spTree>
    <p:extLst>
      <p:ext uri="{BB962C8B-B14F-4D97-AF65-F5344CB8AC3E}">
        <p14:creationId xmlns:p14="http://schemas.microsoft.com/office/powerpoint/2010/main" val="222209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9240B2-F806-4696-8C89-233CC44F4DB1}"/>
              </a:ext>
            </a:extLst>
          </p:cNvPr>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D14AA004-FAE0-4F63-8020-04BB413B2A9B}"/>
              </a:ext>
            </a:extLst>
          </p:cNvPr>
          <p:cNvSpPr/>
          <p:nvPr/>
        </p:nvSpPr>
        <p:spPr>
          <a:xfrm>
            <a:off x="0" y="6334126"/>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16DE8F63-2C77-4521-8A18-EC85DDA7E178}"/>
              </a:ext>
            </a:extLst>
          </p:cNvPr>
          <p:cNvSpPr>
            <a:spLocks noGrp="1"/>
          </p:cNvSpPr>
          <p:nvPr>
            <p:ph type="title"/>
          </p:nvPr>
        </p:nvSpPr>
        <p:spPr>
          <a:xfrm>
            <a:off x="1096433" y="287339"/>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2E9E7A5B-4076-4A68-96AD-0191437144C8}"/>
              </a:ext>
            </a:extLst>
          </p:cNvPr>
          <p:cNvSpPr>
            <a:spLocks noGrp="1" noChangeArrowheads="1"/>
          </p:cNvSpPr>
          <p:nvPr>
            <p:ph type="body" idx="1"/>
          </p:nvPr>
        </p:nvSpPr>
        <p:spPr bwMode="auto">
          <a:xfrm>
            <a:off x="1096433" y="1846264"/>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A838AE4-49CC-4C90-AC98-BBD5AD3522CB}"/>
              </a:ext>
            </a:extLst>
          </p:cNvPr>
          <p:cNvSpPr>
            <a:spLocks noGrp="1"/>
          </p:cNvSpPr>
          <p:nvPr>
            <p:ph type="dt" sz="half" idx="2"/>
          </p:nvPr>
        </p:nvSpPr>
        <p:spPr>
          <a:xfrm>
            <a:off x="1096433" y="6459539"/>
            <a:ext cx="2472267"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0786EAA2-6C0E-4FD5-9F72-8C27E04DC851}"/>
              </a:ext>
            </a:extLst>
          </p:cNvPr>
          <p:cNvSpPr>
            <a:spLocks noGrp="1"/>
          </p:cNvSpPr>
          <p:nvPr>
            <p:ph type="ftr" sz="quarter" idx="3"/>
          </p:nvPr>
        </p:nvSpPr>
        <p:spPr>
          <a:xfrm>
            <a:off x="3687234" y="6459539"/>
            <a:ext cx="4821767"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r>
              <a:rPr lang="en-US"/>
              <a:t>CEIST</a:t>
            </a:r>
          </a:p>
        </p:txBody>
      </p:sp>
      <p:sp>
        <p:nvSpPr>
          <p:cNvPr id="6" name="Slide Number Placeholder 5">
            <a:extLst>
              <a:ext uri="{FF2B5EF4-FFF2-40B4-BE49-F238E27FC236}">
                <a16:creationId xmlns:a16="http://schemas.microsoft.com/office/drawing/2014/main" id="{4E5E88F5-79E3-4CBE-9C87-8BC082C5C092}"/>
              </a:ext>
            </a:extLst>
          </p:cNvPr>
          <p:cNvSpPr>
            <a:spLocks noGrp="1"/>
          </p:cNvSpPr>
          <p:nvPr>
            <p:ph type="sldNum" sz="quarter" idx="4"/>
          </p:nvPr>
        </p:nvSpPr>
        <p:spPr>
          <a:xfrm>
            <a:off x="9899651" y="6459539"/>
            <a:ext cx="1312333"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6A9C52D6-73D3-40FD-8EB2-C3DE77EEEC30}"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B6C9A3B9-D666-4D29-9E7F-CC201F73433E}"/>
              </a:ext>
            </a:extLst>
          </p:cNvPr>
          <p:cNvCxnSpPr/>
          <p:nvPr/>
        </p:nvCxnSpPr>
        <p:spPr>
          <a:xfrm>
            <a:off x="1193800" y="1738313"/>
            <a:ext cx="99673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8" descr="logo_new">
            <a:extLst>
              <a:ext uri="{FF2B5EF4-FFF2-40B4-BE49-F238E27FC236}">
                <a16:creationId xmlns:a16="http://schemas.microsoft.com/office/drawing/2014/main" id="{1D3CC673-51A7-4499-9AAC-FBAF823099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
            <a:ext cx="552026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values">
            <a:extLst>
              <a:ext uri="{FF2B5EF4-FFF2-40B4-BE49-F238E27FC236}">
                <a16:creationId xmlns:a16="http://schemas.microsoft.com/office/drawing/2014/main" id="{DC2BDCDE-C810-4DAA-B9E1-3733EDFEEB9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520267" y="1"/>
            <a:ext cx="667173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3515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s://www.religiouseducation.ie/wp-content/uploads/2019/10/A-Reflection-on-Mindfulness.pdf"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uW6xcmqfiY4?feature=oembed" TargetMode="External"/><Relationship Id="rId4" Type="http://schemas.openxmlformats.org/officeDocument/2006/relationships/image" Target="../media/image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up3MZuYkf-g?feature=oembed" TargetMode="Externa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3" Type="http://schemas.openxmlformats.org/officeDocument/2006/relationships/hyperlink" Target="https://www.biblegateway.com/passage/?search=1%20Kings%2019&amp;version=NKJV#fen-NKJV-9400e"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ILK2vNeMwQI?feature=oembed" TargetMode="Externa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F821-3126-46E5-8D83-C03CEEFA5F7B}"/>
              </a:ext>
            </a:extLst>
          </p:cNvPr>
          <p:cNvSpPr>
            <a:spLocks noGrp="1"/>
          </p:cNvSpPr>
          <p:nvPr>
            <p:ph type="title"/>
          </p:nvPr>
        </p:nvSpPr>
        <p:spPr>
          <a:xfrm>
            <a:off x="397239" y="287339"/>
            <a:ext cx="10757594" cy="1449387"/>
          </a:xfrm>
        </p:spPr>
        <p:txBody>
          <a:bodyPr/>
          <a:lstStyle/>
          <a:p>
            <a:r>
              <a:rPr lang="en-IE" dirty="0"/>
              <a:t>Introduction for Principal	</a:t>
            </a:r>
          </a:p>
        </p:txBody>
      </p:sp>
      <p:sp>
        <p:nvSpPr>
          <p:cNvPr id="3" name="Content Placeholder 2">
            <a:extLst>
              <a:ext uri="{FF2B5EF4-FFF2-40B4-BE49-F238E27FC236}">
                <a16:creationId xmlns:a16="http://schemas.microsoft.com/office/drawing/2014/main" id="{D8FD03E2-64EB-433F-8EA0-DD3D9D263496}"/>
              </a:ext>
            </a:extLst>
          </p:cNvPr>
          <p:cNvSpPr>
            <a:spLocks noGrp="1"/>
          </p:cNvSpPr>
          <p:nvPr>
            <p:ph idx="1"/>
          </p:nvPr>
        </p:nvSpPr>
        <p:spPr>
          <a:xfrm>
            <a:off x="611945" y="1921215"/>
            <a:ext cx="10542888" cy="4022725"/>
          </a:xfrm>
        </p:spPr>
        <p:txBody>
          <a:bodyPr/>
          <a:lstStyle/>
          <a:p>
            <a:pPr marL="0" indent="0">
              <a:buNone/>
            </a:pPr>
            <a:r>
              <a:rPr lang="en-IE" sz="1200" dirty="0"/>
              <a:t>This short reflection  will take about 40 minutes.  </a:t>
            </a:r>
          </a:p>
          <a:p>
            <a:pPr marL="0" indent="0">
              <a:buNone/>
            </a:pPr>
            <a:r>
              <a:rPr lang="en-IE" sz="1200" dirty="0"/>
              <a:t>Last year’s opening year reflections focused on hope</a:t>
            </a:r>
            <a:r>
              <a:rPr lang="en-GB" sz="1200" dirty="0"/>
              <a:t>, specifically Christian hope.   This year’s reflections focus on the idea of vocation.  As you may know, the Church announced a Year for Vocations to the Diocesan Priesthood which began on the feast of the Good Shepherd in April of this year  These opening year prayer resources look at Vocations more broadly than simply diocesan priesthood, because as a theological term, the idea of having a vocation offers much to young people in terms of what they hope for their lives.</a:t>
            </a:r>
          </a:p>
          <a:p>
            <a:pPr>
              <a:lnSpc>
                <a:spcPct val="107000"/>
              </a:lnSpc>
              <a:spcAft>
                <a:spcPts val="800"/>
              </a:spcAft>
            </a:pPr>
            <a:r>
              <a:rPr lang="en-GB" sz="1200" kern="100" dirty="0">
                <a:effectLst/>
                <a:ea typeface="Calibri" panose="020F0502020204030204" pitchFamily="34" charset="0"/>
                <a:cs typeface="Times New Roman" panose="02020603050405020304" pitchFamily="18" charset="0"/>
              </a:rPr>
              <a:t>The poet Mary Oliver’s words, ‘Tell me, what is </a:t>
            </a:r>
            <a:r>
              <a:rPr lang="en-GB" sz="1200" b="1" kern="100" dirty="0">
                <a:effectLst/>
                <a:ea typeface="Calibri" panose="020F0502020204030204" pitchFamily="34" charset="0"/>
                <a:cs typeface="Times New Roman" panose="02020603050405020304" pitchFamily="18" charset="0"/>
              </a:rPr>
              <a:t>it you</a:t>
            </a:r>
            <a:r>
              <a:rPr lang="en-GB" sz="1200" kern="100" dirty="0">
                <a:effectLst/>
                <a:ea typeface="Calibri" panose="020F0502020204030204" pitchFamily="34" charset="0"/>
                <a:cs typeface="Times New Roman" panose="02020603050405020304" pitchFamily="18" charset="0"/>
              </a:rPr>
              <a:t> plan to </a:t>
            </a:r>
            <a:r>
              <a:rPr lang="en-GB" sz="1200" b="1" kern="100" dirty="0">
                <a:effectLst/>
                <a:ea typeface="Calibri" panose="020F0502020204030204" pitchFamily="34" charset="0"/>
                <a:cs typeface="Times New Roman" panose="02020603050405020304" pitchFamily="18" charset="0"/>
              </a:rPr>
              <a:t>do</a:t>
            </a:r>
            <a:r>
              <a:rPr lang="en-GB" sz="1200" kern="100" dirty="0">
                <a:effectLst/>
                <a:ea typeface="Calibri" panose="020F0502020204030204" pitchFamily="34" charset="0"/>
                <a:cs typeface="Times New Roman" panose="02020603050405020304" pitchFamily="18" charset="0"/>
              </a:rPr>
              <a:t> with </a:t>
            </a:r>
            <a:r>
              <a:rPr lang="en-GB" sz="1200" b="1" kern="100" dirty="0">
                <a:effectLst/>
                <a:ea typeface="Calibri" panose="020F0502020204030204" pitchFamily="34" charset="0"/>
                <a:cs typeface="Times New Roman" panose="02020603050405020304" pitchFamily="18" charset="0"/>
              </a:rPr>
              <a:t>your one wild and precious life</a:t>
            </a:r>
            <a:r>
              <a:rPr lang="en-GB" sz="1200" kern="100" dirty="0">
                <a:effectLst/>
                <a:ea typeface="Calibri" panose="020F0502020204030204" pitchFamily="34" charset="0"/>
                <a:cs typeface="Times New Roman" panose="02020603050405020304" pitchFamily="18" charset="0"/>
              </a:rPr>
              <a:t>?’ form the central theme of this resource for all year groups.</a:t>
            </a:r>
            <a:endParaRPr lang="en-IE" sz="1200" kern="100" dirty="0">
              <a:effectLst/>
              <a:ea typeface="Calibri" panose="020F0502020204030204" pitchFamily="34" charset="0"/>
              <a:cs typeface="Times New Roman" panose="02020603050405020304" pitchFamily="18" charset="0"/>
            </a:endParaRPr>
          </a:p>
          <a:p>
            <a:pPr>
              <a:lnSpc>
                <a:spcPct val="107000"/>
              </a:lnSpc>
              <a:spcAft>
                <a:spcPts val="800"/>
              </a:spcAft>
            </a:pPr>
            <a:r>
              <a:rPr lang="en-GB" sz="1200" kern="100" dirty="0">
                <a:effectLst/>
                <a:ea typeface="Calibri" panose="020F0502020204030204" pitchFamily="34" charset="0"/>
                <a:cs typeface="Times New Roman" panose="02020603050405020304" pitchFamily="18" charset="0"/>
              </a:rPr>
              <a:t>This idea of vocation is  best summarised in the first of the Charter values; promoting Spiritual and Human Development which reminds us that as Catholic schools, “We believe a knowledge of and a personal relationship with Jesus Christ give meaning and purpose to our lives.”  What that purpose to our lives is emerges not simply through personal reflection but out of a personal relationship with Christ.  We believe that there are things that will help our young people find their purpose and these prayer resources are an opportunity for reflection together on this.</a:t>
            </a:r>
            <a:endParaRPr lang="en-IE" sz="1200" kern="100" dirty="0">
              <a:effectLst/>
              <a:ea typeface="Calibri" panose="020F0502020204030204" pitchFamily="34" charset="0"/>
              <a:cs typeface="Times New Roman" panose="02020603050405020304" pitchFamily="18" charset="0"/>
            </a:endParaRPr>
          </a:p>
          <a:p>
            <a:pPr marL="0" indent="0">
              <a:buNone/>
            </a:pPr>
            <a:r>
              <a:rPr lang="en-GB" sz="1200" dirty="0"/>
              <a:t>What that hope looks like for 1</a:t>
            </a:r>
            <a:r>
              <a:rPr lang="en-GB" sz="1200" baseline="30000" dirty="0"/>
              <a:t>st</a:t>
            </a:r>
            <a:r>
              <a:rPr lang="en-GB" sz="1200" dirty="0"/>
              <a:t> years will of course be different to what it looks like for 6</a:t>
            </a:r>
            <a:r>
              <a:rPr lang="en-GB" sz="1200" baseline="30000" dirty="0"/>
              <a:t>th</a:t>
            </a:r>
            <a:r>
              <a:rPr lang="en-GB" sz="1200" dirty="0"/>
              <a:t> years and indeed for other years.  You and your RE team will know best how to further adapt these resources  for your own context.</a:t>
            </a:r>
          </a:p>
          <a:p>
            <a:pPr marL="0" indent="0">
              <a:buNone/>
            </a:pPr>
            <a:r>
              <a:rPr lang="en-GB" sz="1200" dirty="0"/>
              <a:t>For Second Years:  this story explores the idea of purpose through the lens of finding moments of peace and quiet to reflect on what is your heart’s truest desire.  This kind of reflection sits best obviously within a longer and larger focus for the school year on prayerful mindfulness in the Christian Tradition.  (For specific guidance on Christian mindfulness, please see </a:t>
            </a:r>
            <a:r>
              <a:rPr lang="en-GB" sz="1200" dirty="0">
                <a:hlinkClick r:id="rId3"/>
              </a:rPr>
              <a:t>https://www.religiouseducation.ie/wp-content/uploads/2019/10/A-Reflection-on-Mindfulness.pdf</a:t>
            </a:r>
            <a:r>
              <a:rPr lang="en-GB" sz="1200" dirty="0"/>
              <a:t>  (Council for Catechetics, Irish Bishops’ Conference).</a:t>
            </a:r>
          </a:p>
          <a:p>
            <a:pPr marL="0" indent="0">
              <a:buNone/>
            </a:pPr>
            <a:r>
              <a:rPr lang="en-GB" sz="1200" dirty="0"/>
              <a:t>Finally, please note that there are suggested instructions for each slide in the notes under each slide.  Obviously adapt as you see fit for your own context.  We hope these resources prove a helpful addition in your work as faith leader of your school.</a:t>
            </a:r>
          </a:p>
          <a:p>
            <a:pPr marL="0" indent="0">
              <a:buNone/>
            </a:pPr>
            <a:endParaRPr lang="en-GB" sz="1200" dirty="0"/>
          </a:p>
        </p:txBody>
      </p:sp>
    </p:spTree>
    <p:extLst>
      <p:ext uri="{BB962C8B-B14F-4D97-AF65-F5344CB8AC3E}">
        <p14:creationId xmlns:p14="http://schemas.microsoft.com/office/powerpoint/2010/main" val="253613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A5867-6A61-DFA3-A365-1EEDC1F57B20}"/>
              </a:ext>
            </a:extLst>
          </p:cNvPr>
          <p:cNvSpPr>
            <a:spLocks noGrp="1"/>
          </p:cNvSpPr>
          <p:nvPr>
            <p:ph type="title"/>
          </p:nvPr>
        </p:nvSpPr>
        <p:spPr/>
        <p:txBody>
          <a:bodyPr/>
          <a:lstStyle/>
          <a:p>
            <a:r>
              <a:rPr lang="en-IE" dirty="0"/>
              <a:t>We pray together…</a:t>
            </a:r>
          </a:p>
        </p:txBody>
      </p:sp>
      <p:pic>
        <p:nvPicPr>
          <p:cNvPr id="6" name="Online Media 5" title="Peace (Official Lyric Video) - Bethel Music feat. We The Kingdom | Peace">
            <a:hlinkClick r:id="" action="ppaction://media"/>
            <a:extLst>
              <a:ext uri="{FF2B5EF4-FFF2-40B4-BE49-F238E27FC236}">
                <a16:creationId xmlns:a16="http://schemas.microsoft.com/office/drawing/2014/main" id="{E10C1E82-9466-331E-1D8A-F6BCA60CE949}"/>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27114282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7B6D-A9DF-41B6-81BB-75F372C73AB8}"/>
              </a:ext>
            </a:extLst>
          </p:cNvPr>
          <p:cNvSpPr>
            <a:spLocks noGrp="1"/>
          </p:cNvSpPr>
          <p:nvPr>
            <p:ph type="ctrTitle"/>
          </p:nvPr>
        </p:nvSpPr>
        <p:spPr/>
        <p:txBody>
          <a:bodyPr>
            <a:noAutofit/>
          </a:bodyPr>
          <a:lstStyle/>
          <a:p>
            <a:r>
              <a:rPr lang="en-IE" sz="4800" dirty="0"/>
              <a:t>Opening Year Assembly/Reflection</a:t>
            </a:r>
          </a:p>
        </p:txBody>
      </p:sp>
      <p:sp>
        <p:nvSpPr>
          <p:cNvPr id="3" name="Subtitle 2">
            <a:extLst>
              <a:ext uri="{FF2B5EF4-FFF2-40B4-BE49-F238E27FC236}">
                <a16:creationId xmlns:a16="http://schemas.microsoft.com/office/drawing/2014/main" id="{70487D97-6F6E-4ECE-BF86-8D361F219AA6}"/>
              </a:ext>
            </a:extLst>
          </p:cNvPr>
          <p:cNvSpPr>
            <a:spLocks noGrp="1"/>
          </p:cNvSpPr>
          <p:nvPr>
            <p:ph type="subTitle" idx="1"/>
          </p:nvPr>
        </p:nvSpPr>
        <p:spPr/>
        <p:txBody>
          <a:bodyPr/>
          <a:lstStyle/>
          <a:p>
            <a:r>
              <a:rPr lang="en-IE"/>
              <a:t>Third year</a:t>
            </a:r>
            <a:endParaRPr lang="en-IE" dirty="0"/>
          </a:p>
        </p:txBody>
      </p:sp>
      <p:sp>
        <p:nvSpPr>
          <p:cNvPr id="4" name="Rectangle 3">
            <a:extLst>
              <a:ext uri="{FF2B5EF4-FFF2-40B4-BE49-F238E27FC236}">
                <a16:creationId xmlns:a16="http://schemas.microsoft.com/office/drawing/2014/main" id="{273D1638-8FA7-4BCD-B6C5-4DC7A0E44457}"/>
              </a:ext>
            </a:extLst>
          </p:cNvPr>
          <p:cNvSpPr/>
          <p:nvPr/>
        </p:nvSpPr>
        <p:spPr>
          <a:xfrm>
            <a:off x="1097280" y="1857956"/>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rPr>
              <a:t>SCHOOL CREST HERE</a:t>
            </a:r>
          </a:p>
        </p:txBody>
      </p:sp>
    </p:spTree>
    <p:extLst>
      <p:ext uri="{BB962C8B-B14F-4D97-AF65-F5344CB8AC3E}">
        <p14:creationId xmlns:p14="http://schemas.microsoft.com/office/powerpoint/2010/main" val="145929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lit candle and a white flower">
            <a:extLst>
              <a:ext uri="{FF2B5EF4-FFF2-40B4-BE49-F238E27FC236}">
                <a16:creationId xmlns:a16="http://schemas.microsoft.com/office/drawing/2014/main" id="{4123BBD8-6459-474B-8129-E2B27508C3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78051" y="1846263"/>
            <a:ext cx="6664552" cy="4443924"/>
          </a:xfrm>
        </p:spPr>
      </p:pic>
    </p:spTree>
    <p:extLst>
      <p:ext uri="{BB962C8B-B14F-4D97-AF65-F5344CB8AC3E}">
        <p14:creationId xmlns:p14="http://schemas.microsoft.com/office/powerpoint/2010/main" val="203911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4BA25C2-5A7F-4DE1-6DEE-859E5BA4BA9F}"/>
              </a:ext>
            </a:extLst>
          </p:cNvPr>
          <p:cNvSpPr>
            <a:spLocks noGrp="1"/>
          </p:cNvSpPr>
          <p:nvPr>
            <p:ph type="title"/>
          </p:nvPr>
        </p:nvSpPr>
        <p:spPr/>
        <p:txBody>
          <a:bodyPr/>
          <a:lstStyle/>
          <a:p>
            <a:endParaRPr lang="en-IE" dirty="0"/>
          </a:p>
        </p:txBody>
      </p:sp>
      <p:pic>
        <p:nvPicPr>
          <p:cNvPr id="1026" name="Picture 2" descr="Candle image 1">
            <a:extLst>
              <a:ext uri="{FF2B5EF4-FFF2-40B4-BE49-F238E27FC236}">
                <a16:creationId xmlns:a16="http://schemas.microsoft.com/office/drawing/2014/main" id="{BF1BF206-7A1B-72AA-80AE-4F0B9045CC6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114800" y="1846263"/>
            <a:ext cx="4022725" cy="402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46466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B263D4-1E21-BAC6-12D2-4DCA5E3DFB63}"/>
              </a:ext>
            </a:extLst>
          </p:cNvPr>
          <p:cNvSpPr>
            <a:spLocks noGrp="1"/>
          </p:cNvSpPr>
          <p:nvPr>
            <p:ph type="title"/>
          </p:nvPr>
        </p:nvSpPr>
        <p:spPr/>
        <p:txBody>
          <a:bodyPr/>
          <a:lstStyle/>
          <a:p>
            <a:endParaRPr lang="en-IE" dirty="0"/>
          </a:p>
        </p:txBody>
      </p:sp>
      <p:pic>
        <p:nvPicPr>
          <p:cNvPr id="5" name="Online Media 4" title="Lesson 1 Mindfulness Basics">
            <a:hlinkClick r:id="" action="ppaction://media"/>
            <a:extLst>
              <a:ext uri="{FF2B5EF4-FFF2-40B4-BE49-F238E27FC236}">
                <a16:creationId xmlns:a16="http://schemas.microsoft.com/office/drawing/2014/main" id="{D9156E43-5CCA-F043-BF60-53B1630D2F20}"/>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20638478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3F7585-9B57-83BA-8B68-92A23C142D3A}"/>
              </a:ext>
            </a:extLst>
          </p:cNvPr>
          <p:cNvSpPr>
            <a:spLocks noGrp="1"/>
          </p:cNvSpPr>
          <p:nvPr>
            <p:ph type="title"/>
          </p:nvPr>
        </p:nvSpPr>
        <p:spPr>
          <a:xfrm>
            <a:off x="386862" y="396877"/>
            <a:ext cx="11500338" cy="1449387"/>
          </a:xfrm>
        </p:spPr>
        <p:txBody>
          <a:bodyPr>
            <a:noAutofit/>
          </a:bodyPr>
          <a:lstStyle/>
          <a:p>
            <a:pPr algn="ctr"/>
            <a:r>
              <a:rPr lang="en-GB" sz="2400" b="1" dirty="0"/>
              <a:t>A Reading from the Book of Kings</a:t>
            </a:r>
            <a:endParaRPr lang="en-IE" sz="2400" b="1" dirty="0"/>
          </a:p>
        </p:txBody>
      </p:sp>
      <p:sp>
        <p:nvSpPr>
          <p:cNvPr id="3" name="Content Placeholder 2">
            <a:extLst>
              <a:ext uri="{FF2B5EF4-FFF2-40B4-BE49-F238E27FC236}">
                <a16:creationId xmlns:a16="http://schemas.microsoft.com/office/drawing/2014/main" id="{EFF74C0D-8A56-01BB-060D-39B058F910C8}"/>
              </a:ext>
            </a:extLst>
          </p:cNvPr>
          <p:cNvSpPr>
            <a:spLocks noGrp="1"/>
          </p:cNvSpPr>
          <p:nvPr>
            <p:ph idx="1"/>
          </p:nvPr>
        </p:nvSpPr>
        <p:spPr>
          <a:xfrm>
            <a:off x="1096433" y="1846264"/>
            <a:ext cx="5515382" cy="4022725"/>
          </a:xfrm>
        </p:spPr>
        <p:txBody>
          <a:bodyPr/>
          <a:lstStyle/>
          <a:p>
            <a:endParaRPr lang="en-GB" dirty="0"/>
          </a:p>
          <a:p>
            <a:endParaRPr lang="en-IE" dirty="0"/>
          </a:p>
        </p:txBody>
      </p:sp>
      <p:sp>
        <p:nvSpPr>
          <p:cNvPr id="5" name="TextBox 4">
            <a:extLst>
              <a:ext uri="{FF2B5EF4-FFF2-40B4-BE49-F238E27FC236}">
                <a16:creationId xmlns:a16="http://schemas.microsoft.com/office/drawing/2014/main" id="{F4C8EF48-C2B4-3385-C6A0-77AD0998FF31}"/>
              </a:ext>
            </a:extLst>
          </p:cNvPr>
          <p:cNvSpPr txBox="1"/>
          <p:nvPr/>
        </p:nvSpPr>
        <p:spPr>
          <a:xfrm>
            <a:off x="1202788" y="1720840"/>
            <a:ext cx="7942997" cy="3139321"/>
          </a:xfrm>
          <a:prstGeom prst="rect">
            <a:avLst/>
          </a:prstGeom>
          <a:noFill/>
        </p:spPr>
        <p:txBody>
          <a:bodyPr wrap="square">
            <a:spAutoFit/>
          </a:bodyPr>
          <a:lstStyle/>
          <a:p>
            <a:pPr algn="l"/>
            <a:r>
              <a:rPr lang="en-GB" b="1" i="0" baseline="30000" dirty="0">
                <a:solidFill>
                  <a:srgbClr val="000000"/>
                </a:solidFill>
                <a:effectLst/>
                <a:latin typeface="system-ui"/>
              </a:rPr>
              <a:t>11 </a:t>
            </a:r>
            <a:r>
              <a:rPr lang="en-GB" b="0" i="0" dirty="0">
                <a:solidFill>
                  <a:srgbClr val="000000"/>
                </a:solidFill>
                <a:effectLst/>
                <a:latin typeface="system-ui"/>
              </a:rPr>
              <a:t>Then </a:t>
            </a:r>
            <a:r>
              <a:rPr lang="en-GB" dirty="0">
                <a:solidFill>
                  <a:srgbClr val="000000"/>
                </a:solidFill>
                <a:latin typeface="system-ui"/>
              </a:rPr>
              <a:t>Yahweh</a:t>
            </a:r>
            <a:r>
              <a:rPr lang="en-GB" b="0" i="0" dirty="0">
                <a:solidFill>
                  <a:srgbClr val="000000"/>
                </a:solidFill>
                <a:effectLst/>
                <a:latin typeface="system-ui"/>
              </a:rPr>
              <a:t> said, “Go out, and stand on the mountain before the </a:t>
            </a:r>
            <a:r>
              <a:rPr lang="en-GB" b="0" i="0" cap="small" dirty="0">
                <a:solidFill>
                  <a:srgbClr val="000000"/>
                </a:solidFill>
                <a:effectLst/>
                <a:latin typeface="system-ui"/>
              </a:rPr>
              <a:t>Lord</a:t>
            </a:r>
            <a:r>
              <a:rPr lang="en-GB" b="0" i="0" dirty="0">
                <a:solidFill>
                  <a:srgbClr val="000000"/>
                </a:solidFill>
                <a:effectLst/>
                <a:latin typeface="system-ui"/>
              </a:rPr>
              <a:t>.” And behold, the </a:t>
            </a:r>
            <a:r>
              <a:rPr lang="en-GB" b="0" i="0" cap="small" dirty="0">
                <a:solidFill>
                  <a:srgbClr val="000000"/>
                </a:solidFill>
                <a:effectLst/>
                <a:latin typeface="system-ui"/>
              </a:rPr>
              <a:t>Lord</a:t>
            </a:r>
            <a:r>
              <a:rPr lang="en-GB" b="0" i="0" dirty="0">
                <a:solidFill>
                  <a:srgbClr val="000000"/>
                </a:solidFill>
                <a:effectLst/>
                <a:latin typeface="system-ui"/>
              </a:rPr>
              <a:t> passed by, and a great and strong wind tore into the mountains and broke the rocks in pieces before the </a:t>
            </a:r>
            <a:r>
              <a:rPr lang="en-GB" b="0" i="0" cap="small" dirty="0">
                <a:solidFill>
                  <a:srgbClr val="000000"/>
                </a:solidFill>
                <a:effectLst/>
                <a:latin typeface="system-ui"/>
              </a:rPr>
              <a:t>Lord</a:t>
            </a:r>
            <a:r>
              <a:rPr lang="en-GB" b="0" i="0" dirty="0">
                <a:solidFill>
                  <a:srgbClr val="000000"/>
                </a:solidFill>
                <a:effectLst/>
                <a:latin typeface="system-ui"/>
              </a:rPr>
              <a:t>, </a:t>
            </a:r>
            <a:r>
              <a:rPr lang="en-GB" b="0" i="1" dirty="0">
                <a:solidFill>
                  <a:srgbClr val="000000"/>
                </a:solidFill>
                <a:effectLst/>
                <a:latin typeface="system-ui"/>
              </a:rPr>
              <a:t>but</a:t>
            </a:r>
            <a:r>
              <a:rPr lang="en-GB" b="0" i="0" dirty="0">
                <a:solidFill>
                  <a:srgbClr val="000000"/>
                </a:solidFill>
                <a:effectLst/>
                <a:latin typeface="system-ui"/>
              </a:rPr>
              <a:t> the </a:t>
            </a:r>
            <a:r>
              <a:rPr lang="en-GB" b="0" i="0" cap="small" dirty="0">
                <a:solidFill>
                  <a:srgbClr val="000000"/>
                </a:solidFill>
                <a:effectLst/>
                <a:latin typeface="system-ui"/>
              </a:rPr>
              <a:t>Lord</a:t>
            </a:r>
            <a:r>
              <a:rPr lang="en-GB" b="0" i="0" dirty="0">
                <a:solidFill>
                  <a:srgbClr val="000000"/>
                </a:solidFill>
                <a:effectLst/>
                <a:latin typeface="system-ui"/>
              </a:rPr>
              <a:t> </a:t>
            </a:r>
            <a:r>
              <a:rPr lang="en-GB" b="0" i="1" dirty="0">
                <a:solidFill>
                  <a:srgbClr val="000000"/>
                </a:solidFill>
                <a:effectLst/>
                <a:latin typeface="system-ui"/>
              </a:rPr>
              <a:t>was</a:t>
            </a:r>
            <a:r>
              <a:rPr lang="en-GB" b="0" i="0" dirty="0">
                <a:solidFill>
                  <a:srgbClr val="000000"/>
                </a:solidFill>
                <a:effectLst/>
                <a:latin typeface="system-ui"/>
              </a:rPr>
              <a:t> not in the wind; and after the wind an earthquake, </a:t>
            </a:r>
            <a:r>
              <a:rPr lang="en-GB" b="0" i="1" dirty="0">
                <a:solidFill>
                  <a:srgbClr val="000000"/>
                </a:solidFill>
                <a:effectLst/>
                <a:latin typeface="system-ui"/>
              </a:rPr>
              <a:t>but</a:t>
            </a:r>
            <a:r>
              <a:rPr lang="en-GB" b="0" i="0" dirty="0">
                <a:solidFill>
                  <a:srgbClr val="000000"/>
                </a:solidFill>
                <a:effectLst/>
                <a:latin typeface="system-ui"/>
              </a:rPr>
              <a:t> the </a:t>
            </a:r>
            <a:r>
              <a:rPr lang="en-GB" b="0" i="0" cap="small" dirty="0">
                <a:solidFill>
                  <a:srgbClr val="000000"/>
                </a:solidFill>
                <a:effectLst/>
                <a:latin typeface="system-ui"/>
              </a:rPr>
              <a:t>Lord</a:t>
            </a:r>
            <a:r>
              <a:rPr lang="en-GB" b="0" i="0" dirty="0">
                <a:solidFill>
                  <a:srgbClr val="000000"/>
                </a:solidFill>
                <a:effectLst/>
                <a:latin typeface="system-ui"/>
              </a:rPr>
              <a:t> </a:t>
            </a:r>
            <a:r>
              <a:rPr lang="en-GB" b="0" i="1" dirty="0">
                <a:solidFill>
                  <a:srgbClr val="000000"/>
                </a:solidFill>
                <a:effectLst/>
                <a:latin typeface="system-ui"/>
              </a:rPr>
              <a:t>was</a:t>
            </a:r>
            <a:r>
              <a:rPr lang="en-GB" b="0" i="0" dirty="0">
                <a:solidFill>
                  <a:srgbClr val="000000"/>
                </a:solidFill>
                <a:effectLst/>
                <a:latin typeface="system-ui"/>
              </a:rPr>
              <a:t> not in the earthquake; </a:t>
            </a:r>
            <a:r>
              <a:rPr lang="en-GB" b="1" i="0" baseline="30000" dirty="0">
                <a:solidFill>
                  <a:srgbClr val="000000"/>
                </a:solidFill>
                <a:effectLst/>
                <a:latin typeface="system-ui"/>
              </a:rPr>
              <a:t>12 </a:t>
            </a:r>
            <a:r>
              <a:rPr lang="en-GB" b="0" i="0" dirty="0">
                <a:solidFill>
                  <a:srgbClr val="000000"/>
                </a:solidFill>
                <a:effectLst/>
                <a:latin typeface="system-ui"/>
              </a:rPr>
              <a:t>and after the earthquake a fire, </a:t>
            </a:r>
            <a:r>
              <a:rPr lang="en-GB" b="0" i="1" dirty="0">
                <a:solidFill>
                  <a:srgbClr val="000000"/>
                </a:solidFill>
                <a:effectLst/>
                <a:latin typeface="system-ui"/>
              </a:rPr>
              <a:t>but</a:t>
            </a:r>
            <a:r>
              <a:rPr lang="en-GB" b="0" i="0" dirty="0">
                <a:solidFill>
                  <a:srgbClr val="000000"/>
                </a:solidFill>
                <a:effectLst/>
                <a:latin typeface="system-ui"/>
              </a:rPr>
              <a:t> the </a:t>
            </a:r>
            <a:r>
              <a:rPr lang="en-GB" b="0" i="0" cap="small" dirty="0">
                <a:solidFill>
                  <a:srgbClr val="000000"/>
                </a:solidFill>
                <a:effectLst/>
                <a:latin typeface="system-ui"/>
              </a:rPr>
              <a:t>Lord</a:t>
            </a:r>
            <a:r>
              <a:rPr lang="en-GB" b="0" i="0" dirty="0">
                <a:solidFill>
                  <a:srgbClr val="000000"/>
                </a:solidFill>
                <a:effectLst/>
                <a:latin typeface="system-ui"/>
              </a:rPr>
              <a:t> </a:t>
            </a:r>
            <a:r>
              <a:rPr lang="en-GB" b="0" i="1" dirty="0">
                <a:solidFill>
                  <a:srgbClr val="000000"/>
                </a:solidFill>
                <a:effectLst/>
                <a:latin typeface="system-ui"/>
              </a:rPr>
              <a:t>was</a:t>
            </a:r>
            <a:r>
              <a:rPr lang="en-GB" b="0" i="0" dirty="0">
                <a:solidFill>
                  <a:srgbClr val="000000"/>
                </a:solidFill>
                <a:effectLst/>
                <a:latin typeface="system-ui"/>
              </a:rPr>
              <a:t> not in the fire; and after the fire </a:t>
            </a:r>
            <a:r>
              <a:rPr lang="en-GB" b="0" i="0" baseline="30000" dirty="0">
                <a:solidFill>
                  <a:srgbClr val="000000"/>
                </a:solidFill>
                <a:effectLst/>
                <a:latin typeface="system-ui"/>
              </a:rPr>
              <a:t>[</a:t>
            </a:r>
            <a:r>
              <a:rPr lang="en-GB" b="0" i="0" baseline="30000" dirty="0">
                <a:solidFill>
                  <a:srgbClr val="4A4A4A"/>
                </a:solidFill>
                <a:effectLst/>
                <a:latin typeface="system-ui"/>
                <a:hlinkClick r:id="rId3" tooltip="See footnote e"/>
              </a:rPr>
              <a:t>e</a:t>
            </a:r>
            <a:r>
              <a:rPr lang="en-GB" b="0" i="0" baseline="30000" dirty="0">
                <a:solidFill>
                  <a:srgbClr val="000000"/>
                </a:solidFill>
                <a:effectLst/>
                <a:latin typeface="system-ui"/>
              </a:rPr>
              <a:t>]</a:t>
            </a:r>
            <a:r>
              <a:rPr lang="en-GB" b="0" i="0" dirty="0">
                <a:solidFill>
                  <a:srgbClr val="000000"/>
                </a:solidFill>
                <a:effectLst/>
                <a:latin typeface="system-ui"/>
              </a:rPr>
              <a:t>a still small voice.</a:t>
            </a:r>
          </a:p>
          <a:p>
            <a:pPr algn="l"/>
            <a:r>
              <a:rPr lang="en-GB" b="1" i="0" baseline="30000" dirty="0">
                <a:solidFill>
                  <a:srgbClr val="000000"/>
                </a:solidFill>
                <a:effectLst/>
                <a:latin typeface="system-ui"/>
              </a:rPr>
              <a:t>13 </a:t>
            </a:r>
            <a:r>
              <a:rPr lang="en-GB" b="0" i="0" dirty="0">
                <a:solidFill>
                  <a:srgbClr val="000000"/>
                </a:solidFill>
                <a:effectLst/>
                <a:latin typeface="system-ui"/>
              </a:rPr>
              <a:t>So it was, when Elijah heard </a:t>
            </a:r>
            <a:r>
              <a:rPr lang="en-GB" b="0" i="1" dirty="0">
                <a:solidFill>
                  <a:srgbClr val="000000"/>
                </a:solidFill>
                <a:effectLst/>
                <a:latin typeface="system-ui"/>
              </a:rPr>
              <a:t>it,</a:t>
            </a:r>
            <a:r>
              <a:rPr lang="en-GB" b="0" i="0" dirty="0">
                <a:solidFill>
                  <a:srgbClr val="000000"/>
                </a:solidFill>
                <a:effectLst/>
                <a:latin typeface="system-ui"/>
              </a:rPr>
              <a:t> that he wrapped his face in his mantle and went out and stood in the entrance of the cave. Suddenly a voice </a:t>
            </a:r>
            <a:r>
              <a:rPr lang="en-GB" b="0" i="1" dirty="0">
                <a:solidFill>
                  <a:srgbClr val="000000"/>
                </a:solidFill>
                <a:effectLst/>
                <a:latin typeface="system-ui"/>
              </a:rPr>
              <a:t>came</a:t>
            </a:r>
            <a:r>
              <a:rPr lang="en-GB" b="0" i="0" dirty="0">
                <a:solidFill>
                  <a:srgbClr val="000000"/>
                </a:solidFill>
                <a:effectLst/>
                <a:latin typeface="system-ui"/>
              </a:rPr>
              <a:t> to him, and said, “What are you doing here, Elijah?”</a:t>
            </a:r>
          </a:p>
          <a:p>
            <a:pPr algn="l"/>
            <a:endParaRPr lang="en-GB" dirty="0">
              <a:solidFill>
                <a:srgbClr val="000000"/>
              </a:solidFill>
              <a:latin typeface="system-ui"/>
            </a:endParaRPr>
          </a:p>
          <a:p>
            <a:pPr algn="l"/>
            <a:r>
              <a:rPr lang="en-GB" b="0" i="0" dirty="0">
                <a:solidFill>
                  <a:srgbClr val="000000"/>
                </a:solidFill>
                <a:effectLst/>
                <a:latin typeface="system-ui"/>
              </a:rPr>
              <a:t>The Word of the Lord</a:t>
            </a:r>
          </a:p>
        </p:txBody>
      </p:sp>
    </p:spTree>
    <p:extLst>
      <p:ext uri="{BB962C8B-B14F-4D97-AF65-F5344CB8AC3E}">
        <p14:creationId xmlns:p14="http://schemas.microsoft.com/office/powerpoint/2010/main" val="18135030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294127-05C3-9634-5E90-4B4A7DAB8EB0}"/>
              </a:ext>
            </a:extLst>
          </p:cNvPr>
          <p:cNvSpPr>
            <a:spLocks noGrp="1"/>
          </p:cNvSpPr>
          <p:nvPr>
            <p:ph type="title"/>
          </p:nvPr>
        </p:nvSpPr>
        <p:spPr/>
        <p:txBody>
          <a:bodyPr>
            <a:normAutofit/>
          </a:bodyPr>
          <a:lstStyle/>
          <a:p>
            <a:r>
              <a:rPr lang="en-IE" sz="4000" dirty="0"/>
              <a:t>Be Still and Know </a:t>
            </a:r>
          </a:p>
        </p:txBody>
      </p:sp>
      <p:pic>
        <p:nvPicPr>
          <p:cNvPr id="4" name="Online Media 3" title="Travis Greene - Be Still (Live Music Video)">
            <a:hlinkClick r:id="" action="ppaction://media"/>
            <a:extLst>
              <a:ext uri="{FF2B5EF4-FFF2-40B4-BE49-F238E27FC236}">
                <a16:creationId xmlns:a16="http://schemas.microsoft.com/office/drawing/2014/main" id="{6987B35A-FCFA-AC95-1D4D-FC97FBBB514D}"/>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33525905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FC8691-DF8C-4BAF-0855-5C5BC67159D0}"/>
              </a:ext>
            </a:extLst>
          </p:cNvPr>
          <p:cNvSpPr>
            <a:spLocks noGrp="1"/>
          </p:cNvSpPr>
          <p:nvPr>
            <p:ph type="title"/>
          </p:nvPr>
        </p:nvSpPr>
        <p:spPr/>
        <p:txBody>
          <a:bodyPr>
            <a:normAutofit/>
          </a:bodyPr>
          <a:lstStyle/>
          <a:p>
            <a:r>
              <a:rPr lang="en-GB" sz="2000" dirty="0"/>
              <a:t>So what can YOU do to develop your ability to be in silence and to learn more about who you are?</a:t>
            </a:r>
            <a:endParaRPr lang="en-IE" sz="2000" dirty="0"/>
          </a:p>
        </p:txBody>
      </p:sp>
      <p:sp>
        <p:nvSpPr>
          <p:cNvPr id="3" name="Content Placeholder 2">
            <a:extLst>
              <a:ext uri="{FF2B5EF4-FFF2-40B4-BE49-F238E27FC236}">
                <a16:creationId xmlns:a16="http://schemas.microsoft.com/office/drawing/2014/main" id="{84B7CAE6-1B4B-EC93-953A-D7EE6F573AF9}"/>
              </a:ext>
            </a:extLst>
          </p:cNvPr>
          <p:cNvSpPr>
            <a:spLocks noGrp="1"/>
          </p:cNvSpPr>
          <p:nvPr>
            <p:ph idx="1"/>
          </p:nvPr>
        </p:nvSpPr>
        <p:spPr>
          <a:xfrm>
            <a:off x="1175014" y="4153695"/>
            <a:ext cx="10058400" cy="4022725"/>
          </a:xfrm>
        </p:spPr>
        <p:txBody>
          <a:bodyPr/>
          <a:lstStyle/>
          <a:p>
            <a:endParaRPr lang="en-IE" dirty="0"/>
          </a:p>
          <a:p>
            <a:endParaRPr lang="en-IE" dirty="0"/>
          </a:p>
          <a:p>
            <a:endParaRPr lang="en-IE" dirty="0"/>
          </a:p>
        </p:txBody>
      </p:sp>
      <p:sp>
        <p:nvSpPr>
          <p:cNvPr id="4" name="TextBox 3">
            <a:extLst>
              <a:ext uri="{FF2B5EF4-FFF2-40B4-BE49-F238E27FC236}">
                <a16:creationId xmlns:a16="http://schemas.microsoft.com/office/drawing/2014/main" id="{8DF4DF1C-9061-0A9D-8A04-440AF43CD7AE}"/>
              </a:ext>
            </a:extLst>
          </p:cNvPr>
          <p:cNvSpPr txBox="1"/>
          <p:nvPr/>
        </p:nvSpPr>
        <p:spPr>
          <a:xfrm>
            <a:off x="211015" y="1997612"/>
            <a:ext cx="11711354" cy="4524315"/>
          </a:xfrm>
          <a:prstGeom prst="rect">
            <a:avLst/>
          </a:prstGeom>
          <a:noFill/>
        </p:spPr>
        <p:txBody>
          <a:bodyPr wrap="square" rtlCol="0">
            <a:spAutoFit/>
          </a:bodyPr>
          <a:lstStyle/>
          <a:p>
            <a:pPr marL="342900" indent="-342900">
              <a:buAutoNum type="arabicPeriod"/>
            </a:pPr>
            <a:r>
              <a:rPr lang="en-GB" dirty="0"/>
              <a:t>Reminding yourself to be in your body e.g. when you’re exercising (e.g. going for a run), or when you’re eating.</a:t>
            </a:r>
          </a:p>
          <a:p>
            <a:pPr marL="342900" indent="-342900">
              <a:buAutoNum type="arabicPeriod"/>
            </a:pPr>
            <a:r>
              <a:rPr lang="en-GB" dirty="0"/>
              <a:t>Once or twice a day, just quietly taking a few moments to take a few deep breaths.</a:t>
            </a:r>
          </a:p>
          <a:p>
            <a:pPr marL="342900" indent="-342900">
              <a:buAutoNum type="arabicPeriod"/>
            </a:pPr>
            <a:r>
              <a:rPr lang="en-GB" dirty="0"/>
              <a:t>When you’re chatting with friends, be mindfully present to them, really listening to them, not on your phone or not thinking of who else you’ve to catch up with.</a:t>
            </a:r>
          </a:p>
          <a:p>
            <a:pPr marL="342900" indent="-342900">
              <a:buAutoNum type="arabicPeriod"/>
            </a:pPr>
            <a:r>
              <a:rPr lang="en-GB" dirty="0"/>
              <a:t>Taking time to go for a walk on your own and really noticing nature and what’s around you.</a:t>
            </a:r>
          </a:p>
          <a:p>
            <a:pPr marL="342900" indent="-342900">
              <a:buAutoNum type="arabicPeriod"/>
            </a:pPr>
            <a:r>
              <a:rPr lang="en-GB" dirty="0"/>
              <a:t>Reading the bible (or your own sacred scripture e.g. the Quran) and mindfully praying the words and asking God to guide you in your listening.</a:t>
            </a:r>
          </a:p>
          <a:p>
            <a:pPr marL="342900" indent="-342900">
              <a:buAutoNum type="arabicPeriod"/>
            </a:pPr>
            <a:r>
              <a:rPr lang="en-GB" dirty="0"/>
              <a:t>Engaging in your learning and/or hobbies mindfully.  For example, when you’re doing your homework become really conscious of what you’re doing.  When you’re practising the piano being really conscious of what you’re doing</a:t>
            </a:r>
          </a:p>
          <a:p>
            <a:pPr marL="342900" indent="-342900">
              <a:buAutoNum type="arabicPeriod"/>
            </a:pPr>
            <a:r>
              <a:rPr lang="en-GB" dirty="0"/>
              <a:t>Saying the Rosary (1 Our Father, 10 Hail Marys, 1 Glory be to the Father).</a:t>
            </a:r>
          </a:p>
          <a:p>
            <a:pPr marL="342900" indent="-342900">
              <a:buAutoNum type="arabicPeriod"/>
            </a:pPr>
            <a:r>
              <a:rPr lang="en-GB" dirty="0"/>
              <a:t>Praying on your own every night.  Praying simply what’s in your heart but first centring yourself into the silence.</a:t>
            </a:r>
          </a:p>
          <a:p>
            <a:pPr marL="342900" indent="-342900">
              <a:buAutoNum type="arabicPeriod"/>
            </a:pPr>
            <a:r>
              <a:rPr lang="en-GB" dirty="0"/>
              <a:t>Going to Mass (or whatever service you attend) and really being present to the experience.</a:t>
            </a:r>
          </a:p>
          <a:p>
            <a:pPr marL="342900" indent="-342900">
              <a:buAutoNum type="arabicPeriod"/>
            </a:pPr>
            <a:r>
              <a:rPr lang="en-GB" dirty="0"/>
              <a:t>Spending time before the Blessed Eucharist after Mass when there’s Adoration.  (Ask your parish for more information).</a:t>
            </a:r>
          </a:p>
          <a:p>
            <a:pPr marL="342900" indent="-342900">
              <a:buAutoNum type="arabicPeriod"/>
            </a:pPr>
            <a:endParaRPr lang="en-GB" dirty="0"/>
          </a:p>
          <a:p>
            <a:pPr marL="342900" indent="-342900">
              <a:buAutoNum type="arabicPeriod"/>
            </a:pPr>
            <a:endParaRPr lang="en-GB" dirty="0"/>
          </a:p>
          <a:p>
            <a:pPr marL="342900" indent="-342900">
              <a:buAutoNum type="arabicPeriod"/>
            </a:pPr>
            <a:endParaRPr lang="en-IE" dirty="0"/>
          </a:p>
        </p:txBody>
      </p:sp>
    </p:spTree>
    <p:extLst>
      <p:ext uri="{BB962C8B-B14F-4D97-AF65-F5344CB8AC3E}">
        <p14:creationId xmlns:p14="http://schemas.microsoft.com/office/powerpoint/2010/main" val="3541136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4">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2A5867-6A61-DFA3-A365-1EEDC1F57B20}"/>
              </a:ext>
            </a:extLst>
          </p:cNvPr>
          <p:cNvSpPr>
            <a:spLocks noGrp="1"/>
          </p:cNvSpPr>
          <p:nvPr>
            <p:ph type="title"/>
          </p:nvPr>
        </p:nvSpPr>
        <p:spPr/>
        <p:txBody>
          <a:bodyPr/>
          <a:lstStyle/>
          <a:p>
            <a:r>
              <a:rPr lang="en-IE" dirty="0"/>
              <a:t>We pray together…</a:t>
            </a:r>
          </a:p>
        </p:txBody>
      </p:sp>
      <p:sp>
        <p:nvSpPr>
          <p:cNvPr id="3" name="Content Placeholder 2">
            <a:extLst>
              <a:ext uri="{FF2B5EF4-FFF2-40B4-BE49-F238E27FC236}">
                <a16:creationId xmlns:a16="http://schemas.microsoft.com/office/drawing/2014/main" id="{978D48E7-8F5D-E29A-ECFD-1FA795E4F134}"/>
              </a:ext>
            </a:extLst>
          </p:cNvPr>
          <p:cNvSpPr>
            <a:spLocks noGrp="1"/>
          </p:cNvSpPr>
          <p:nvPr>
            <p:ph idx="1"/>
          </p:nvPr>
        </p:nvSpPr>
        <p:spPr/>
        <p:txBody>
          <a:bodyPr/>
          <a:lstStyle/>
          <a:p>
            <a:r>
              <a:rPr lang="en-IE" dirty="0"/>
              <a:t>1.  For those who are feeling a little bit worried about this new year.  That through the friendship of others they will realise that they are valued here in ____________ (school name).  Lord hear us.</a:t>
            </a:r>
          </a:p>
          <a:p>
            <a:r>
              <a:rPr lang="en-IE" dirty="0"/>
              <a:t>2. For each of us gathered here, that, through silence, we will  grow into a deeper awareness of who we are and our purpose in life.  Lord hear us</a:t>
            </a:r>
          </a:p>
          <a:p>
            <a:endParaRPr lang="en-IE" dirty="0"/>
          </a:p>
          <a:p>
            <a:r>
              <a:rPr lang="en-IE" dirty="0"/>
              <a:t>3.  For our teachers, that they will also have a really good year this year.  Lord hear us.</a:t>
            </a:r>
          </a:p>
          <a:p>
            <a:endParaRPr lang="en-IE" dirty="0"/>
          </a:p>
          <a:p>
            <a:r>
              <a:rPr lang="en-IE" dirty="0"/>
              <a:t>4.  We pause to pray for our own intentions, in the quiet of our hearts.  ……. Lord hear us.</a:t>
            </a:r>
          </a:p>
        </p:txBody>
      </p:sp>
    </p:spTree>
    <p:extLst>
      <p:ext uri="{BB962C8B-B14F-4D97-AF65-F5344CB8AC3E}">
        <p14:creationId xmlns:p14="http://schemas.microsoft.com/office/powerpoint/2010/main" val="842265159"/>
      </p:ext>
    </p:extLst>
  </p:cSld>
  <p:clrMapOvr>
    <a:masterClrMapping/>
  </p:clrMapOvr>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373545"/>
      </a:dk2>
      <a:lt2>
        <a:srgbClr val="DCD8DC"/>
      </a:lt2>
      <a:accent1>
        <a:srgbClr val="AD84C6"/>
      </a:accent1>
      <a:accent2>
        <a:srgbClr val="DCD8DC"/>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F0156E006FA094C9D57A13442AF0104" ma:contentTypeVersion="13" ma:contentTypeDescription="Create a new document." ma:contentTypeScope="" ma:versionID="3951e453c3c0e0538fbf923a15136378">
  <xsd:schema xmlns:xsd="http://www.w3.org/2001/XMLSchema" xmlns:xs="http://www.w3.org/2001/XMLSchema" xmlns:p="http://schemas.microsoft.com/office/2006/metadata/properties" xmlns:ns2="61be3005-3fc6-43ef-a9b9-c786d021b133" xmlns:ns3="bb94c851-43f3-45cf-b37a-9816b2d32aea" targetNamespace="http://schemas.microsoft.com/office/2006/metadata/properties" ma:root="true" ma:fieldsID="0c1410cccc260264831a455c4486554f" ns2:_="" ns3:_="">
    <xsd:import namespace="61be3005-3fc6-43ef-a9b9-c786d021b133"/>
    <xsd:import namespace="bb94c851-43f3-45cf-b37a-9816b2d32ae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be3005-3fc6-43ef-a9b9-c786d021b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94c851-43f3-45cf-b37a-9816b2d32ae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49EF8A4-F391-4F88-AEA9-A9F79FF5BD5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187C5F6-4EC9-4E2F-8935-400E5F6B0CA3}">
  <ds:schemaRefs>
    <ds:schemaRef ds:uri="http://schemas.microsoft.com/sharepoint/v3/contenttype/forms"/>
  </ds:schemaRefs>
</ds:datastoreItem>
</file>

<file path=customXml/itemProps3.xml><?xml version="1.0" encoding="utf-8"?>
<ds:datastoreItem xmlns:ds="http://schemas.openxmlformats.org/officeDocument/2006/customXml" ds:itemID="{0A6CB965-F19D-4CA1-906C-3EB2C33903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be3005-3fc6-43ef-a9b9-c786d021b133"/>
    <ds:schemaRef ds:uri="bb94c851-43f3-45cf-b37a-9816b2d32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5574</TotalTime>
  <Words>1767</Words>
  <Application>Microsoft Office PowerPoint</Application>
  <PresentationFormat>Widescreen</PresentationFormat>
  <Paragraphs>92</Paragraphs>
  <Slides>10</Slides>
  <Notes>9</Notes>
  <HiddenSlides>0</HiddenSlides>
  <MMClips>3</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Calibri</vt:lpstr>
      <vt:lpstr>Calibri Light</vt:lpstr>
      <vt:lpstr>system-ui</vt:lpstr>
      <vt:lpstr>Retrospect</vt:lpstr>
      <vt:lpstr>Introduction for Principal </vt:lpstr>
      <vt:lpstr>Opening Year Assembly/Reflection</vt:lpstr>
      <vt:lpstr>PowerPoint Presentation</vt:lpstr>
      <vt:lpstr>PowerPoint Presentation</vt:lpstr>
      <vt:lpstr>PowerPoint Presentation</vt:lpstr>
      <vt:lpstr>A Reading from the Book of Kings</vt:lpstr>
      <vt:lpstr>Be Still and Know </vt:lpstr>
      <vt:lpstr>So what can YOU do to develop your ability to be in silence and to learn more about who you are?</vt:lpstr>
      <vt:lpstr>We pray together…</vt:lpstr>
      <vt:lpstr>We pray together…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for Principal</dc:title>
  <dc:creator>Kate Liffey</dc:creator>
  <cp:lastModifiedBy>Kate Liffey</cp:lastModifiedBy>
  <cp:revision>23</cp:revision>
  <dcterms:created xsi:type="dcterms:W3CDTF">2021-05-16T14:01:47Z</dcterms:created>
  <dcterms:modified xsi:type="dcterms:W3CDTF">2023-08-02T16:34:27Z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0x0101000F0156E006FA094C9D57A13442AF0104</vt:lpwstr>
  </property>
</Properties>
</file>