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37"/>
  </p:notesMasterIdLst>
  <p:sldIdLst>
    <p:sldId id="529" r:id="rId3"/>
    <p:sldId id="672" r:id="rId4"/>
    <p:sldId id="547" r:id="rId5"/>
    <p:sldId id="528" r:id="rId6"/>
    <p:sldId id="537" r:id="rId7"/>
    <p:sldId id="538" r:id="rId8"/>
    <p:sldId id="546" r:id="rId9"/>
    <p:sldId id="534" r:id="rId10"/>
    <p:sldId id="548" r:id="rId11"/>
    <p:sldId id="543" r:id="rId12"/>
    <p:sldId id="827" r:id="rId13"/>
    <p:sldId id="532" r:id="rId14"/>
    <p:sldId id="828" r:id="rId15"/>
    <p:sldId id="536" r:id="rId16"/>
    <p:sldId id="472" r:id="rId17"/>
    <p:sldId id="825" r:id="rId18"/>
    <p:sldId id="473" r:id="rId19"/>
    <p:sldId id="475" r:id="rId20"/>
    <p:sldId id="480" r:id="rId21"/>
    <p:sldId id="477" r:id="rId22"/>
    <p:sldId id="491" r:id="rId23"/>
    <p:sldId id="478" r:id="rId24"/>
    <p:sldId id="481" r:id="rId25"/>
    <p:sldId id="479" r:id="rId26"/>
    <p:sldId id="492" r:id="rId27"/>
    <p:sldId id="482" r:id="rId28"/>
    <p:sldId id="489" r:id="rId29"/>
    <p:sldId id="493" r:id="rId30"/>
    <p:sldId id="494" r:id="rId31"/>
    <p:sldId id="483" r:id="rId32"/>
    <p:sldId id="484" r:id="rId33"/>
    <p:sldId id="829" r:id="rId34"/>
    <p:sldId id="490" r:id="rId35"/>
    <p:sldId id="487" r:id="rId36"/>
  </p:sldIdLst>
  <p:sldSz cx="12192000" cy="6858000"/>
  <p:notesSz cx="6858000" cy="9144000"/>
  <p:defaultTex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159F9-1CA3-4E9E-B118-8332E4C18616}" v="12" dt="2023-09-08T12:07:45.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2" d="100"/>
          <a:sy n="82" d="100"/>
        </p:scale>
        <p:origin x="33"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586D4-A659-4759-8AFF-76C5E38948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E"/>
        </a:p>
      </dgm:t>
    </dgm:pt>
    <dgm:pt modelId="{EF02AE7F-4297-4BD9-AA2B-58190E41D378}">
      <dgm:prSet phldrT="[Text]"/>
      <dgm:spPr/>
      <dgm:t>
        <a:bodyPr/>
        <a:lstStyle/>
        <a:p>
          <a:r>
            <a:rPr lang="en-IE" dirty="0"/>
            <a:t>School history and tradition</a:t>
          </a:r>
        </a:p>
      </dgm:t>
    </dgm:pt>
    <dgm:pt modelId="{E0FFF7AD-E3E0-4401-86C0-F01B8608958A}" type="parTrans" cxnId="{53076CDA-794D-4EC0-987C-96B2A79B3003}">
      <dgm:prSet/>
      <dgm:spPr/>
      <dgm:t>
        <a:bodyPr/>
        <a:lstStyle/>
        <a:p>
          <a:endParaRPr lang="en-IE"/>
        </a:p>
      </dgm:t>
    </dgm:pt>
    <dgm:pt modelId="{3B0FD0AA-9314-4498-8814-AEA6698C588B}" type="sibTrans" cxnId="{53076CDA-794D-4EC0-987C-96B2A79B3003}">
      <dgm:prSet/>
      <dgm:spPr/>
      <dgm:t>
        <a:bodyPr/>
        <a:lstStyle/>
        <a:p>
          <a:endParaRPr lang="en-IE"/>
        </a:p>
      </dgm:t>
    </dgm:pt>
    <dgm:pt modelId="{1C69AADE-ADDC-47C3-BEA6-CE142C96D2B8}">
      <dgm:prSet phldrT="[Text]"/>
      <dgm:spPr/>
      <dgm:t>
        <a:bodyPr/>
        <a:lstStyle/>
        <a:p>
          <a:r>
            <a:rPr lang="en-IE" dirty="0"/>
            <a:t>Scriptural element</a:t>
          </a:r>
        </a:p>
      </dgm:t>
    </dgm:pt>
    <dgm:pt modelId="{2D5AF8A8-55E7-4CF0-B7E4-AC06405B87EC}" type="parTrans" cxnId="{7B7BB338-B592-4C62-A18B-2A79C127E902}">
      <dgm:prSet/>
      <dgm:spPr/>
      <dgm:t>
        <a:bodyPr/>
        <a:lstStyle/>
        <a:p>
          <a:endParaRPr lang="en-IE"/>
        </a:p>
      </dgm:t>
    </dgm:pt>
    <dgm:pt modelId="{6291231C-1AC3-49AF-9665-FD5016356493}" type="sibTrans" cxnId="{7B7BB338-B592-4C62-A18B-2A79C127E902}">
      <dgm:prSet/>
      <dgm:spPr/>
      <dgm:t>
        <a:bodyPr/>
        <a:lstStyle/>
        <a:p>
          <a:endParaRPr lang="en-IE"/>
        </a:p>
      </dgm:t>
    </dgm:pt>
    <dgm:pt modelId="{A9416441-6DE1-4EEC-A1EF-AEC1FDFEB3D7}">
      <dgm:prSet phldrT="[Text]"/>
      <dgm:spPr/>
      <dgm:t>
        <a:bodyPr/>
        <a:lstStyle/>
        <a:p>
          <a:r>
            <a:rPr lang="en-IE" dirty="0"/>
            <a:t>School mission and vision</a:t>
          </a:r>
        </a:p>
      </dgm:t>
    </dgm:pt>
    <dgm:pt modelId="{FF3D4572-ADB6-4FB7-A031-B95A51ED2E11}" type="parTrans" cxnId="{ECDA8FA8-21A6-4151-9077-88F54F2C7D0F}">
      <dgm:prSet/>
      <dgm:spPr/>
      <dgm:t>
        <a:bodyPr/>
        <a:lstStyle/>
        <a:p>
          <a:endParaRPr lang="en-IE"/>
        </a:p>
      </dgm:t>
    </dgm:pt>
    <dgm:pt modelId="{19D0378E-DF49-4ACD-B1A8-F44D9105E79C}" type="sibTrans" cxnId="{ECDA8FA8-21A6-4151-9077-88F54F2C7D0F}">
      <dgm:prSet/>
      <dgm:spPr/>
      <dgm:t>
        <a:bodyPr/>
        <a:lstStyle/>
        <a:p>
          <a:endParaRPr lang="en-IE"/>
        </a:p>
      </dgm:t>
    </dgm:pt>
    <dgm:pt modelId="{FC1EEF11-283C-494E-8F8A-78B4244EDC52}">
      <dgm:prSet phldrT="[Text]"/>
      <dgm:spPr/>
      <dgm:t>
        <a:bodyPr/>
        <a:lstStyle/>
        <a:p>
          <a:r>
            <a:rPr lang="en-IE" dirty="0"/>
            <a:t>Justice, Peace and Integrity of Creation dimension</a:t>
          </a:r>
        </a:p>
      </dgm:t>
    </dgm:pt>
    <dgm:pt modelId="{BB4F7201-6AC3-42BC-8E6F-3440DF772AA6}" type="parTrans" cxnId="{C63F0FC9-A90D-4EE4-B4A2-ADB91B3888F3}">
      <dgm:prSet/>
      <dgm:spPr/>
      <dgm:t>
        <a:bodyPr/>
        <a:lstStyle/>
        <a:p>
          <a:endParaRPr lang="en-IE"/>
        </a:p>
      </dgm:t>
    </dgm:pt>
    <dgm:pt modelId="{8B40556A-23AF-428E-B7CD-38F3DF6F3C20}" type="sibTrans" cxnId="{C63F0FC9-A90D-4EE4-B4A2-ADB91B3888F3}">
      <dgm:prSet/>
      <dgm:spPr/>
      <dgm:t>
        <a:bodyPr/>
        <a:lstStyle/>
        <a:p>
          <a:endParaRPr lang="en-IE"/>
        </a:p>
      </dgm:t>
    </dgm:pt>
    <dgm:pt modelId="{452AD720-7415-4E58-8347-24624E44863C}">
      <dgm:prSet phldrT="[Text]"/>
      <dgm:spPr/>
      <dgm:t>
        <a:bodyPr/>
        <a:lstStyle/>
        <a:p>
          <a:r>
            <a:rPr lang="en-IE" dirty="0"/>
            <a:t>Personal reflection and prayer dimension</a:t>
          </a:r>
        </a:p>
      </dgm:t>
    </dgm:pt>
    <dgm:pt modelId="{50440A52-8EF0-42D6-B6C5-9F52AB4D6EC9}" type="parTrans" cxnId="{D80DAB3F-0148-44E3-9D3A-928DF8B8CD3E}">
      <dgm:prSet/>
      <dgm:spPr/>
      <dgm:t>
        <a:bodyPr/>
        <a:lstStyle/>
        <a:p>
          <a:endParaRPr lang="en-IE"/>
        </a:p>
      </dgm:t>
    </dgm:pt>
    <dgm:pt modelId="{CEB493D9-7771-458B-BB1F-B5583F01EF95}" type="sibTrans" cxnId="{D80DAB3F-0148-44E3-9D3A-928DF8B8CD3E}">
      <dgm:prSet/>
      <dgm:spPr/>
      <dgm:t>
        <a:bodyPr/>
        <a:lstStyle/>
        <a:p>
          <a:endParaRPr lang="en-IE"/>
        </a:p>
      </dgm:t>
    </dgm:pt>
    <dgm:pt modelId="{57C6F147-CD3F-4F67-8019-7AEDC3960CDC}">
      <dgm:prSet phldrT="[Text]"/>
      <dgm:spPr/>
      <dgm:t>
        <a:bodyPr/>
        <a:lstStyle/>
        <a:p>
          <a:r>
            <a:rPr lang="en-IE" dirty="0"/>
            <a:t>Action/Community dimension/Communication dimension</a:t>
          </a:r>
        </a:p>
      </dgm:t>
    </dgm:pt>
    <dgm:pt modelId="{21F9F7D0-BD72-4B48-9DEB-9977452A8E82}" type="parTrans" cxnId="{1F151EE0-D3DD-4A7E-BD68-85B429405238}">
      <dgm:prSet/>
      <dgm:spPr/>
      <dgm:t>
        <a:bodyPr/>
        <a:lstStyle/>
        <a:p>
          <a:endParaRPr lang="en-IE"/>
        </a:p>
      </dgm:t>
    </dgm:pt>
    <dgm:pt modelId="{2A10EDB1-EF08-4F6F-B115-2678BC206D0A}" type="sibTrans" cxnId="{1F151EE0-D3DD-4A7E-BD68-85B429405238}">
      <dgm:prSet/>
      <dgm:spPr/>
      <dgm:t>
        <a:bodyPr/>
        <a:lstStyle/>
        <a:p>
          <a:endParaRPr lang="en-IE"/>
        </a:p>
      </dgm:t>
    </dgm:pt>
    <dgm:pt modelId="{0D6DE26A-0D7C-422C-B96D-E34FC030D43C}" type="pres">
      <dgm:prSet presAssocID="{8AA586D4-A659-4759-8AFF-76C5E3894882}" presName="diagram" presStyleCnt="0">
        <dgm:presLayoutVars>
          <dgm:dir/>
          <dgm:resizeHandles val="exact"/>
        </dgm:presLayoutVars>
      </dgm:prSet>
      <dgm:spPr/>
    </dgm:pt>
    <dgm:pt modelId="{5AC8DFA3-A06B-43DA-9BBE-DE0E11F4DA9D}" type="pres">
      <dgm:prSet presAssocID="{EF02AE7F-4297-4BD9-AA2B-58190E41D378}" presName="node" presStyleLbl="node1" presStyleIdx="0" presStyleCnt="6">
        <dgm:presLayoutVars>
          <dgm:bulletEnabled val="1"/>
        </dgm:presLayoutVars>
      </dgm:prSet>
      <dgm:spPr/>
    </dgm:pt>
    <dgm:pt modelId="{FF43CA54-F4A4-4FC4-A802-201E54F10F57}" type="pres">
      <dgm:prSet presAssocID="{3B0FD0AA-9314-4498-8814-AEA6698C588B}" presName="sibTrans" presStyleCnt="0"/>
      <dgm:spPr/>
    </dgm:pt>
    <dgm:pt modelId="{CA9DB959-DBF6-41C7-8E72-10689B1733F4}" type="pres">
      <dgm:prSet presAssocID="{1C69AADE-ADDC-47C3-BEA6-CE142C96D2B8}" presName="node" presStyleLbl="node1" presStyleIdx="1" presStyleCnt="6">
        <dgm:presLayoutVars>
          <dgm:bulletEnabled val="1"/>
        </dgm:presLayoutVars>
      </dgm:prSet>
      <dgm:spPr/>
    </dgm:pt>
    <dgm:pt modelId="{21398FFB-76CC-4D92-A134-E9926164E18F}" type="pres">
      <dgm:prSet presAssocID="{6291231C-1AC3-49AF-9665-FD5016356493}" presName="sibTrans" presStyleCnt="0"/>
      <dgm:spPr/>
    </dgm:pt>
    <dgm:pt modelId="{E1A4F7A8-AD8D-43AB-A2E3-919C3233D1CF}" type="pres">
      <dgm:prSet presAssocID="{A9416441-6DE1-4EEC-A1EF-AEC1FDFEB3D7}" presName="node" presStyleLbl="node1" presStyleIdx="2" presStyleCnt="6">
        <dgm:presLayoutVars>
          <dgm:bulletEnabled val="1"/>
        </dgm:presLayoutVars>
      </dgm:prSet>
      <dgm:spPr/>
    </dgm:pt>
    <dgm:pt modelId="{3C59411A-41B7-4686-97A2-AAE0F4E42897}" type="pres">
      <dgm:prSet presAssocID="{19D0378E-DF49-4ACD-B1A8-F44D9105E79C}" presName="sibTrans" presStyleCnt="0"/>
      <dgm:spPr/>
    </dgm:pt>
    <dgm:pt modelId="{E19A65F2-7E73-453B-B86F-A540A0634FF5}" type="pres">
      <dgm:prSet presAssocID="{FC1EEF11-283C-494E-8F8A-78B4244EDC52}" presName="node" presStyleLbl="node1" presStyleIdx="3" presStyleCnt="6">
        <dgm:presLayoutVars>
          <dgm:bulletEnabled val="1"/>
        </dgm:presLayoutVars>
      </dgm:prSet>
      <dgm:spPr/>
    </dgm:pt>
    <dgm:pt modelId="{5E993A25-95EC-4D3E-8F52-13004D6317A8}" type="pres">
      <dgm:prSet presAssocID="{8B40556A-23AF-428E-B7CD-38F3DF6F3C20}" presName="sibTrans" presStyleCnt="0"/>
      <dgm:spPr/>
    </dgm:pt>
    <dgm:pt modelId="{8D5E2C95-C77F-4297-A1F4-22CAC3CB6878}" type="pres">
      <dgm:prSet presAssocID="{452AD720-7415-4E58-8347-24624E44863C}" presName="node" presStyleLbl="node1" presStyleIdx="4" presStyleCnt="6">
        <dgm:presLayoutVars>
          <dgm:bulletEnabled val="1"/>
        </dgm:presLayoutVars>
      </dgm:prSet>
      <dgm:spPr/>
    </dgm:pt>
    <dgm:pt modelId="{53BBE1C4-00CF-45A8-8830-A73A3D35662B}" type="pres">
      <dgm:prSet presAssocID="{CEB493D9-7771-458B-BB1F-B5583F01EF95}" presName="sibTrans" presStyleCnt="0"/>
      <dgm:spPr/>
    </dgm:pt>
    <dgm:pt modelId="{2A2D7141-36EB-4D9B-B7F9-F8CE10DB6CDC}" type="pres">
      <dgm:prSet presAssocID="{57C6F147-CD3F-4F67-8019-7AEDC3960CDC}" presName="node" presStyleLbl="node1" presStyleIdx="5" presStyleCnt="6">
        <dgm:presLayoutVars>
          <dgm:bulletEnabled val="1"/>
        </dgm:presLayoutVars>
      </dgm:prSet>
      <dgm:spPr/>
    </dgm:pt>
  </dgm:ptLst>
  <dgm:cxnLst>
    <dgm:cxn modelId="{7B7BB338-B592-4C62-A18B-2A79C127E902}" srcId="{8AA586D4-A659-4759-8AFF-76C5E3894882}" destId="{1C69AADE-ADDC-47C3-BEA6-CE142C96D2B8}" srcOrd="1" destOrd="0" parTransId="{2D5AF8A8-55E7-4CF0-B7E4-AC06405B87EC}" sibTransId="{6291231C-1AC3-49AF-9665-FD5016356493}"/>
    <dgm:cxn modelId="{D80DAB3F-0148-44E3-9D3A-928DF8B8CD3E}" srcId="{8AA586D4-A659-4759-8AFF-76C5E3894882}" destId="{452AD720-7415-4E58-8347-24624E44863C}" srcOrd="4" destOrd="0" parTransId="{50440A52-8EF0-42D6-B6C5-9F52AB4D6EC9}" sibTransId="{CEB493D9-7771-458B-BB1F-B5583F01EF95}"/>
    <dgm:cxn modelId="{C5319253-D7CE-4B5F-AB8A-566961FD5217}" type="presOf" srcId="{1C69AADE-ADDC-47C3-BEA6-CE142C96D2B8}" destId="{CA9DB959-DBF6-41C7-8E72-10689B1733F4}" srcOrd="0" destOrd="0" presId="urn:microsoft.com/office/officeart/2005/8/layout/default"/>
    <dgm:cxn modelId="{B094C18B-547A-48DA-AAFA-93CBBE614494}" type="presOf" srcId="{8AA586D4-A659-4759-8AFF-76C5E3894882}" destId="{0D6DE26A-0D7C-422C-B96D-E34FC030D43C}" srcOrd="0" destOrd="0" presId="urn:microsoft.com/office/officeart/2005/8/layout/default"/>
    <dgm:cxn modelId="{DC05618D-FFC7-4679-8448-635D1F8720D9}" type="presOf" srcId="{452AD720-7415-4E58-8347-24624E44863C}" destId="{8D5E2C95-C77F-4297-A1F4-22CAC3CB6878}" srcOrd="0" destOrd="0" presId="urn:microsoft.com/office/officeart/2005/8/layout/default"/>
    <dgm:cxn modelId="{38C68F90-8045-4E7A-9C9E-BB46C99523F8}" type="presOf" srcId="{EF02AE7F-4297-4BD9-AA2B-58190E41D378}" destId="{5AC8DFA3-A06B-43DA-9BBE-DE0E11F4DA9D}" srcOrd="0" destOrd="0" presId="urn:microsoft.com/office/officeart/2005/8/layout/default"/>
    <dgm:cxn modelId="{ECDA8FA8-21A6-4151-9077-88F54F2C7D0F}" srcId="{8AA586D4-A659-4759-8AFF-76C5E3894882}" destId="{A9416441-6DE1-4EEC-A1EF-AEC1FDFEB3D7}" srcOrd="2" destOrd="0" parTransId="{FF3D4572-ADB6-4FB7-A031-B95A51ED2E11}" sibTransId="{19D0378E-DF49-4ACD-B1A8-F44D9105E79C}"/>
    <dgm:cxn modelId="{73F364B3-9089-4C43-A298-E65FD8689E8F}" type="presOf" srcId="{FC1EEF11-283C-494E-8F8A-78B4244EDC52}" destId="{E19A65F2-7E73-453B-B86F-A540A0634FF5}" srcOrd="0" destOrd="0" presId="urn:microsoft.com/office/officeart/2005/8/layout/default"/>
    <dgm:cxn modelId="{027404B4-E553-4C5C-82B5-CF60CD795417}" type="presOf" srcId="{57C6F147-CD3F-4F67-8019-7AEDC3960CDC}" destId="{2A2D7141-36EB-4D9B-B7F9-F8CE10DB6CDC}" srcOrd="0" destOrd="0" presId="urn:microsoft.com/office/officeart/2005/8/layout/default"/>
    <dgm:cxn modelId="{C63F0FC9-A90D-4EE4-B4A2-ADB91B3888F3}" srcId="{8AA586D4-A659-4759-8AFF-76C5E3894882}" destId="{FC1EEF11-283C-494E-8F8A-78B4244EDC52}" srcOrd="3" destOrd="0" parTransId="{BB4F7201-6AC3-42BC-8E6F-3440DF772AA6}" sibTransId="{8B40556A-23AF-428E-B7CD-38F3DF6F3C20}"/>
    <dgm:cxn modelId="{53076CDA-794D-4EC0-987C-96B2A79B3003}" srcId="{8AA586D4-A659-4759-8AFF-76C5E3894882}" destId="{EF02AE7F-4297-4BD9-AA2B-58190E41D378}" srcOrd="0" destOrd="0" parTransId="{E0FFF7AD-E3E0-4401-86C0-F01B8608958A}" sibTransId="{3B0FD0AA-9314-4498-8814-AEA6698C588B}"/>
    <dgm:cxn modelId="{1F151EE0-D3DD-4A7E-BD68-85B429405238}" srcId="{8AA586D4-A659-4759-8AFF-76C5E3894882}" destId="{57C6F147-CD3F-4F67-8019-7AEDC3960CDC}" srcOrd="5" destOrd="0" parTransId="{21F9F7D0-BD72-4B48-9DEB-9977452A8E82}" sibTransId="{2A10EDB1-EF08-4F6F-B115-2678BC206D0A}"/>
    <dgm:cxn modelId="{252D42F5-9498-47FB-9E69-1E2045CB9870}" type="presOf" srcId="{A9416441-6DE1-4EEC-A1EF-AEC1FDFEB3D7}" destId="{E1A4F7A8-AD8D-43AB-A2E3-919C3233D1CF}" srcOrd="0" destOrd="0" presId="urn:microsoft.com/office/officeart/2005/8/layout/default"/>
    <dgm:cxn modelId="{E4A0257B-B69B-4A9B-B381-4611E419067E}" type="presParOf" srcId="{0D6DE26A-0D7C-422C-B96D-E34FC030D43C}" destId="{5AC8DFA3-A06B-43DA-9BBE-DE0E11F4DA9D}" srcOrd="0" destOrd="0" presId="urn:microsoft.com/office/officeart/2005/8/layout/default"/>
    <dgm:cxn modelId="{4916FF64-EA15-4450-8B18-F8988485C0D1}" type="presParOf" srcId="{0D6DE26A-0D7C-422C-B96D-E34FC030D43C}" destId="{FF43CA54-F4A4-4FC4-A802-201E54F10F57}" srcOrd="1" destOrd="0" presId="urn:microsoft.com/office/officeart/2005/8/layout/default"/>
    <dgm:cxn modelId="{D9F486AD-2633-42DD-9C26-28D46F65CBEB}" type="presParOf" srcId="{0D6DE26A-0D7C-422C-B96D-E34FC030D43C}" destId="{CA9DB959-DBF6-41C7-8E72-10689B1733F4}" srcOrd="2" destOrd="0" presId="urn:microsoft.com/office/officeart/2005/8/layout/default"/>
    <dgm:cxn modelId="{D25936C4-F954-4290-AB33-60622DCF5B47}" type="presParOf" srcId="{0D6DE26A-0D7C-422C-B96D-E34FC030D43C}" destId="{21398FFB-76CC-4D92-A134-E9926164E18F}" srcOrd="3" destOrd="0" presId="urn:microsoft.com/office/officeart/2005/8/layout/default"/>
    <dgm:cxn modelId="{BA908CE2-0F2F-43E1-B9DA-117B8A9C4CED}" type="presParOf" srcId="{0D6DE26A-0D7C-422C-B96D-E34FC030D43C}" destId="{E1A4F7A8-AD8D-43AB-A2E3-919C3233D1CF}" srcOrd="4" destOrd="0" presId="urn:microsoft.com/office/officeart/2005/8/layout/default"/>
    <dgm:cxn modelId="{AD624111-7A5E-40D1-BB0D-F862F951C381}" type="presParOf" srcId="{0D6DE26A-0D7C-422C-B96D-E34FC030D43C}" destId="{3C59411A-41B7-4686-97A2-AAE0F4E42897}" srcOrd="5" destOrd="0" presId="urn:microsoft.com/office/officeart/2005/8/layout/default"/>
    <dgm:cxn modelId="{8B2F7F03-0F8C-438D-BD93-4B2672884275}" type="presParOf" srcId="{0D6DE26A-0D7C-422C-B96D-E34FC030D43C}" destId="{E19A65F2-7E73-453B-B86F-A540A0634FF5}" srcOrd="6" destOrd="0" presId="urn:microsoft.com/office/officeart/2005/8/layout/default"/>
    <dgm:cxn modelId="{89E514EA-72A1-475D-82F4-3F72E1F93EAC}" type="presParOf" srcId="{0D6DE26A-0D7C-422C-B96D-E34FC030D43C}" destId="{5E993A25-95EC-4D3E-8F52-13004D6317A8}" srcOrd="7" destOrd="0" presId="urn:microsoft.com/office/officeart/2005/8/layout/default"/>
    <dgm:cxn modelId="{75B264BC-7C6F-4BD7-9E82-8CA35A28074E}" type="presParOf" srcId="{0D6DE26A-0D7C-422C-B96D-E34FC030D43C}" destId="{8D5E2C95-C77F-4297-A1F4-22CAC3CB6878}" srcOrd="8" destOrd="0" presId="urn:microsoft.com/office/officeart/2005/8/layout/default"/>
    <dgm:cxn modelId="{1742DC93-3EDA-49CA-B98F-149733497D4A}" type="presParOf" srcId="{0D6DE26A-0D7C-422C-B96D-E34FC030D43C}" destId="{53BBE1C4-00CF-45A8-8830-A73A3D35662B}" srcOrd="9" destOrd="0" presId="urn:microsoft.com/office/officeart/2005/8/layout/default"/>
    <dgm:cxn modelId="{B59A734C-E3A8-4BF5-9C69-040F0CF9A7A9}" type="presParOf" srcId="{0D6DE26A-0D7C-422C-B96D-E34FC030D43C}" destId="{2A2D7141-36EB-4D9B-B7F9-F8CE10DB6CD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8DFA3-A06B-43DA-9BBE-DE0E11F4DA9D}">
      <dsp:nvSpPr>
        <dsp:cNvPr id="0" name=""/>
        <dsp:cNvSpPr/>
      </dsp:nvSpPr>
      <dsp:spPr>
        <a:xfrm>
          <a:off x="922239" y="687"/>
          <a:ext cx="2375666" cy="14253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School history and tradition</a:t>
          </a:r>
        </a:p>
      </dsp:txBody>
      <dsp:txXfrm>
        <a:off x="922239" y="687"/>
        <a:ext cx="2375666" cy="1425399"/>
      </dsp:txXfrm>
    </dsp:sp>
    <dsp:sp modelId="{CA9DB959-DBF6-41C7-8E72-10689B1733F4}">
      <dsp:nvSpPr>
        <dsp:cNvPr id="0" name=""/>
        <dsp:cNvSpPr/>
      </dsp:nvSpPr>
      <dsp:spPr>
        <a:xfrm>
          <a:off x="3535472" y="687"/>
          <a:ext cx="2375666" cy="14253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Scriptural element</a:t>
          </a:r>
        </a:p>
      </dsp:txBody>
      <dsp:txXfrm>
        <a:off x="3535472" y="687"/>
        <a:ext cx="2375666" cy="1425399"/>
      </dsp:txXfrm>
    </dsp:sp>
    <dsp:sp modelId="{E1A4F7A8-AD8D-43AB-A2E3-919C3233D1CF}">
      <dsp:nvSpPr>
        <dsp:cNvPr id="0" name=""/>
        <dsp:cNvSpPr/>
      </dsp:nvSpPr>
      <dsp:spPr>
        <a:xfrm>
          <a:off x="922239" y="1663654"/>
          <a:ext cx="2375666" cy="14253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School mission and vision</a:t>
          </a:r>
        </a:p>
      </dsp:txBody>
      <dsp:txXfrm>
        <a:off x="922239" y="1663654"/>
        <a:ext cx="2375666" cy="1425399"/>
      </dsp:txXfrm>
    </dsp:sp>
    <dsp:sp modelId="{E19A65F2-7E73-453B-B86F-A540A0634FF5}">
      <dsp:nvSpPr>
        <dsp:cNvPr id="0" name=""/>
        <dsp:cNvSpPr/>
      </dsp:nvSpPr>
      <dsp:spPr>
        <a:xfrm>
          <a:off x="3535472" y="1663654"/>
          <a:ext cx="2375666" cy="14253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Justice, Peace and Integrity of Creation dimension</a:t>
          </a:r>
        </a:p>
      </dsp:txBody>
      <dsp:txXfrm>
        <a:off x="3535472" y="1663654"/>
        <a:ext cx="2375666" cy="1425399"/>
      </dsp:txXfrm>
    </dsp:sp>
    <dsp:sp modelId="{8D5E2C95-C77F-4297-A1F4-22CAC3CB6878}">
      <dsp:nvSpPr>
        <dsp:cNvPr id="0" name=""/>
        <dsp:cNvSpPr/>
      </dsp:nvSpPr>
      <dsp:spPr>
        <a:xfrm>
          <a:off x="922239" y="3326620"/>
          <a:ext cx="2375666" cy="14253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Personal reflection and prayer dimension</a:t>
          </a:r>
        </a:p>
      </dsp:txBody>
      <dsp:txXfrm>
        <a:off x="922239" y="3326620"/>
        <a:ext cx="2375666" cy="1425399"/>
      </dsp:txXfrm>
    </dsp:sp>
    <dsp:sp modelId="{2A2D7141-36EB-4D9B-B7F9-F8CE10DB6CDC}">
      <dsp:nvSpPr>
        <dsp:cNvPr id="0" name=""/>
        <dsp:cNvSpPr/>
      </dsp:nvSpPr>
      <dsp:spPr>
        <a:xfrm>
          <a:off x="3535472" y="3326620"/>
          <a:ext cx="2375666" cy="14253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Action/Community dimension/Communication dimension</a:t>
          </a:r>
        </a:p>
      </dsp:txBody>
      <dsp:txXfrm>
        <a:off x="3535472" y="3326620"/>
        <a:ext cx="2375666" cy="14253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79660-87B1-4AFB-8DD1-AE652793EBE2}" type="datetimeFigureOut">
              <a:rPr lang="en-IE" smtClean="0"/>
              <a:t>13/09/2023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F0B7B-B91A-4998-BCA8-0ADAC1294085}" type="slidenum">
              <a:rPr lang="en-IE" smtClean="0"/>
              <a:t>‹#›</a:t>
            </a:fld>
            <a:endParaRPr lang="en-IE"/>
          </a:p>
        </p:txBody>
      </p:sp>
    </p:spTree>
    <p:extLst>
      <p:ext uri="{BB962C8B-B14F-4D97-AF65-F5344CB8AC3E}">
        <p14:creationId xmlns:p14="http://schemas.microsoft.com/office/powerpoint/2010/main" val="3489538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This slide introduces the theme of our prayer service; the idea that secondary school is an opportunity for you to start figuring out what you were made for?</a:t>
            </a:r>
          </a:p>
          <a:p>
            <a:r>
              <a:rPr lang="en-IE" dirty="0"/>
              <a:t>The actress Margo Robbie who plays Barbie in the new Barbie movie said that she’d had never made a movie where she asked herself so many big questions around the meaning of her life.  Billie </a:t>
            </a:r>
            <a:r>
              <a:rPr lang="en-IE" dirty="0" err="1"/>
              <a:t>Eilish</a:t>
            </a:r>
            <a:r>
              <a:rPr lang="en-IE" dirty="0"/>
              <a:t> </a:t>
            </a:r>
            <a:r>
              <a:rPr lang="en-IE" dirty="0" err="1"/>
              <a:t>summarisesd</a:t>
            </a:r>
            <a:r>
              <a:rPr lang="en-IE" dirty="0"/>
              <a:t> these questions by asking the question in her song for the movie ‘what was I made for?’</a:t>
            </a:r>
          </a:p>
          <a:p>
            <a:endParaRPr lang="en-IE" dirty="0"/>
          </a:p>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4</a:t>
            </a:fld>
            <a:endParaRPr lang="en-IE"/>
          </a:p>
        </p:txBody>
      </p:sp>
    </p:spTree>
    <p:extLst>
      <p:ext uri="{BB962C8B-B14F-4D97-AF65-F5344CB8AC3E}">
        <p14:creationId xmlns:p14="http://schemas.microsoft.com/office/powerpoint/2010/main" val="2907724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19</a:t>
            </a:fld>
            <a:endParaRPr lang="en-IE"/>
          </a:p>
        </p:txBody>
      </p:sp>
    </p:spTree>
    <p:extLst>
      <p:ext uri="{BB962C8B-B14F-4D97-AF65-F5344CB8AC3E}">
        <p14:creationId xmlns:p14="http://schemas.microsoft.com/office/powerpoint/2010/main" val="119074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20</a:t>
            </a:fld>
            <a:endParaRPr lang="en-IE"/>
          </a:p>
        </p:txBody>
      </p:sp>
    </p:spTree>
    <p:extLst>
      <p:ext uri="{BB962C8B-B14F-4D97-AF65-F5344CB8AC3E}">
        <p14:creationId xmlns:p14="http://schemas.microsoft.com/office/powerpoint/2010/main" val="2130577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21</a:t>
            </a:fld>
            <a:endParaRPr lang="en-IE"/>
          </a:p>
        </p:txBody>
      </p:sp>
    </p:spTree>
    <p:extLst>
      <p:ext uri="{BB962C8B-B14F-4D97-AF65-F5344CB8AC3E}">
        <p14:creationId xmlns:p14="http://schemas.microsoft.com/office/powerpoint/2010/main" val="2004251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22</a:t>
            </a:fld>
            <a:endParaRPr lang="en-IE"/>
          </a:p>
        </p:txBody>
      </p:sp>
    </p:spTree>
    <p:extLst>
      <p:ext uri="{BB962C8B-B14F-4D97-AF65-F5344CB8AC3E}">
        <p14:creationId xmlns:p14="http://schemas.microsoft.com/office/powerpoint/2010/main" val="3317078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23</a:t>
            </a:fld>
            <a:endParaRPr lang="en-IE"/>
          </a:p>
        </p:txBody>
      </p:sp>
    </p:spTree>
    <p:extLst>
      <p:ext uri="{BB962C8B-B14F-4D97-AF65-F5344CB8AC3E}">
        <p14:creationId xmlns:p14="http://schemas.microsoft.com/office/powerpoint/2010/main" val="315475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26</a:t>
            </a:fld>
            <a:endParaRPr lang="en-IE"/>
          </a:p>
        </p:txBody>
      </p:sp>
    </p:spTree>
    <p:extLst>
      <p:ext uri="{BB962C8B-B14F-4D97-AF65-F5344CB8AC3E}">
        <p14:creationId xmlns:p14="http://schemas.microsoft.com/office/powerpoint/2010/main" val="414475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32</a:t>
            </a:fld>
            <a:endParaRPr lang="en-IE"/>
          </a:p>
        </p:txBody>
      </p:sp>
    </p:spTree>
    <p:extLst>
      <p:ext uri="{BB962C8B-B14F-4D97-AF65-F5344CB8AC3E}">
        <p14:creationId xmlns:p14="http://schemas.microsoft.com/office/powerpoint/2010/main" val="4036888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34</a:t>
            </a:fld>
            <a:endParaRPr lang="en-IE"/>
          </a:p>
        </p:txBody>
      </p:sp>
    </p:spTree>
    <p:extLst>
      <p:ext uri="{BB962C8B-B14F-4D97-AF65-F5344CB8AC3E}">
        <p14:creationId xmlns:p14="http://schemas.microsoft.com/office/powerpoint/2010/main" val="22897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Pause for a moment in the miracle that each of you are.</a:t>
            </a:r>
          </a:p>
          <a:p>
            <a:endParaRPr lang="en-IE" dirty="0"/>
          </a:p>
          <a:p>
            <a:r>
              <a:rPr lang="en-IE" dirty="0"/>
              <a:t>The chances of you being born is nothing short of miraculous.  We can take our lives for granted but the science is clear….  You’re a miracle!</a:t>
            </a:r>
          </a:p>
        </p:txBody>
      </p:sp>
      <p:sp>
        <p:nvSpPr>
          <p:cNvPr id="4" name="Slide Number Placeholder 3"/>
          <p:cNvSpPr>
            <a:spLocks noGrp="1"/>
          </p:cNvSpPr>
          <p:nvPr>
            <p:ph type="sldNum" sz="quarter" idx="5"/>
          </p:nvPr>
        </p:nvSpPr>
        <p:spPr/>
        <p:txBody>
          <a:bodyPr/>
          <a:lstStyle/>
          <a:p>
            <a:fld id="{1FDCC416-BBD6-4FE7-ACDD-D337B4BEE86E}" type="slidenum">
              <a:rPr lang="en-IE" smtClean="0"/>
              <a:t>5</a:t>
            </a:fld>
            <a:endParaRPr lang="en-IE"/>
          </a:p>
        </p:txBody>
      </p:sp>
    </p:spTree>
    <p:extLst>
      <p:ext uri="{BB962C8B-B14F-4D97-AF65-F5344CB8AC3E}">
        <p14:creationId xmlns:p14="http://schemas.microsoft.com/office/powerpoint/2010/main" val="118971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E" dirty="0"/>
          </a:p>
          <a:p>
            <a:r>
              <a:rPr lang="en-IE" dirty="0"/>
              <a:t>https://youtu.be/16CL6bKVbJQ</a:t>
            </a:r>
          </a:p>
          <a:p>
            <a:endParaRPr lang="en-IE" dirty="0"/>
          </a:p>
          <a:p>
            <a:endParaRPr lang="en-IE" dirty="0"/>
          </a:p>
          <a:p>
            <a:r>
              <a:rPr lang="en-IE" dirty="0"/>
              <a:t>(You can just use a text but I propose this recording to ensure a female voice is heart as part of the PowerPoint presentation).</a:t>
            </a:r>
          </a:p>
        </p:txBody>
      </p:sp>
      <p:sp>
        <p:nvSpPr>
          <p:cNvPr id="4" name="Slide Number Placeholder 3"/>
          <p:cNvSpPr>
            <a:spLocks noGrp="1"/>
          </p:cNvSpPr>
          <p:nvPr>
            <p:ph type="sldNum" sz="quarter" idx="5"/>
          </p:nvPr>
        </p:nvSpPr>
        <p:spPr/>
        <p:txBody>
          <a:bodyPr/>
          <a:lstStyle/>
          <a:p>
            <a:fld id="{1FDCC416-BBD6-4FE7-ACDD-D337B4BEE86E}" type="slidenum">
              <a:rPr lang="en-IE" smtClean="0"/>
              <a:t>7</a:t>
            </a:fld>
            <a:endParaRPr lang="en-IE"/>
          </a:p>
        </p:txBody>
      </p:sp>
    </p:spTree>
    <p:extLst>
      <p:ext uri="{BB962C8B-B14F-4D97-AF65-F5344CB8AC3E}">
        <p14:creationId xmlns:p14="http://schemas.microsoft.com/office/powerpoint/2010/main" val="210425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You can say a few words here about this reading in terms of Love as the guiding force for all Christians.  It is in love we find our ultimate purpose and meaning.</a:t>
            </a:r>
          </a:p>
        </p:txBody>
      </p:sp>
      <p:sp>
        <p:nvSpPr>
          <p:cNvPr id="4" name="Slide Number Placeholder 3"/>
          <p:cNvSpPr>
            <a:spLocks noGrp="1"/>
          </p:cNvSpPr>
          <p:nvPr>
            <p:ph type="sldNum" sz="quarter" idx="5"/>
          </p:nvPr>
        </p:nvSpPr>
        <p:spPr/>
        <p:txBody>
          <a:bodyPr/>
          <a:lstStyle/>
          <a:p>
            <a:fld id="{1FDCC416-BBD6-4FE7-ACDD-D337B4BEE86E}" type="slidenum">
              <a:rPr lang="en-IE" smtClean="0"/>
              <a:t>10</a:t>
            </a:fld>
            <a:endParaRPr lang="en-IE"/>
          </a:p>
        </p:txBody>
      </p:sp>
    </p:spTree>
    <p:extLst>
      <p:ext uri="{BB962C8B-B14F-4D97-AF65-F5344CB8AC3E}">
        <p14:creationId xmlns:p14="http://schemas.microsoft.com/office/powerpoint/2010/main" val="312977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You can say a few words here about this reading in terms of Love as the guiding force for all Christians.  It is in love we find our ultimate purpose and meaning.</a:t>
            </a:r>
          </a:p>
        </p:txBody>
      </p:sp>
      <p:sp>
        <p:nvSpPr>
          <p:cNvPr id="4" name="Slide Number Placeholder 3"/>
          <p:cNvSpPr>
            <a:spLocks noGrp="1"/>
          </p:cNvSpPr>
          <p:nvPr>
            <p:ph type="sldNum" sz="quarter" idx="5"/>
          </p:nvPr>
        </p:nvSpPr>
        <p:spPr/>
        <p:txBody>
          <a:bodyPr/>
          <a:lstStyle/>
          <a:p>
            <a:fld id="{1FDCC416-BBD6-4FE7-ACDD-D337B4BEE86E}" type="slidenum">
              <a:rPr lang="en-IE" smtClean="0"/>
              <a:t>11</a:t>
            </a:fld>
            <a:endParaRPr lang="en-IE"/>
          </a:p>
        </p:txBody>
      </p:sp>
    </p:spTree>
    <p:extLst>
      <p:ext uri="{BB962C8B-B14F-4D97-AF65-F5344CB8AC3E}">
        <p14:creationId xmlns:p14="http://schemas.microsoft.com/office/powerpoint/2010/main" val="98189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12</a:t>
            </a:fld>
            <a:endParaRPr lang="en-IE"/>
          </a:p>
        </p:txBody>
      </p:sp>
    </p:spTree>
    <p:extLst>
      <p:ext uri="{BB962C8B-B14F-4D97-AF65-F5344CB8AC3E}">
        <p14:creationId xmlns:p14="http://schemas.microsoft.com/office/powerpoint/2010/main" val="4068755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13</a:t>
            </a:fld>
            <a:endParaRPr lang="en-IE"/>
          </a:p>
        </p:txBody>
      </p:sp>
    </p:spTree>
    <p:extLst>
      <p:ext uri="{BB962C8B-B14F-4D97-AF65-F5344CB8AC3E}">
        <p14:creationId xmlns:p14="http://schemas.microsoft.com/office/powerpoint/2010/main" val="370831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15</a:t>
            </a:fld>
            <a:endParaRPr lang="en-IE"/>
          </a:p>
        </p:txBody>
      </p:sp>
    </p:spTree>
    <p:extLst>
      <p:ext uri="{BB962C8B-B14F-4D97-AF65-F5344CB8AC3E}">
        <p14:creationId xmlns:p14="http://schemas.microsoft.com/office/powerpoint/2010/main" val="134304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18</a:t>
            </a:fld>
            <a:endParaRPr lang="en-IE"/>
          </a:p>
        </p:txBody>
      </p:sp>
    </p:spTree>
    <p:extLst>
      <p:ext uri="{BB962C8B-B14F-4D97-AF65-F5344CB8AC3E}">
        <p14:creationId xmlns:p14="http://schemas.microsoft.com/office/powerpoint/2010/main" val="18212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jpeg"/><Relationship Id="rId12" Type="http://schemas.openxmlformats.org/officeDocument/2006/relationships/image" Target="../media/image28.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24.jpeg"/><Relationship Id="rId11" Type="http://schemas.openxmlformats.org/officeDocument/2006/relationships/image" Target="../media/image27.jpeg"/><Relationship Id="rId5" Type="http://schemas.openxmlformats.org/officeDocument/2006/relationships/image" Target="../media/image23.jpeg"/><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4_Section Header">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4C61C1-06CE-475F-386C-9A8D5BA1B0D1}"/>
              </a:ext>
            </a:extLst>
          </p:cNvPr>
          <p:cNvPicPr>
            <a:picLocks noChangeAspect="1"/>
          </p:cNvPicPr>
          <p:nvPr/>
        </p:nvPicPr>
        <p:blipFill>
          <a:blip r:embed="rId2"/>
          <a:stretch>
            <a:fillRect/>
          </a:stretch>
        </p:blipFill>
        <p:spPr>
          <a:xfrm>
            <a:off x="8271633" y="288384"/>
            <a:ext cx="3171752" cy="1325563"/>
          </a:xfrm>
          <a:prstGeom prst="rect">
            <a:avLst/>
          </a:prstGeom>
          <a:effectLst>
            <a:outerShdw blurRad="76200" dir="18900000" sy="23000" kx="-1200000" algn="bl" rotWithShape="0">
              <a:prstClr val="black">
                <a:alpha val="20000"/>
              </a:prstClr>
            </a:outerShdw>
          </a:effectLst>
        </p:spPr>
      </p:pic>
      <p:pic>
        <p:nvPicPr>
          <p:cNvPr id="7" name="Picture 2" descr="Gerry McGuill - CEO CEIST ">
            <a:extLst>
              <a:ext uri="{FF2B5EF4-FFF2-40B4-BE49-F238E27FC236}">
                <a16:creationId xmlns:a16="http://schemas.microsoft.com/office/drawing/2014/main" id="{F16F9AA4-0C81-04D9-D200-DB53D0FAB0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7" r="6185"/>
          <a:stretch/>
        </p:blipFill>
        <p:spPr bwMode="auto">
          <a:xfrm>
            <a:off x="0"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9" name="Rounded Rectangle 38">
            <a:extLst>
              <a:ext uri="{FF2B5EF4-FFF2-40B4-BE49-F238E27FC236}">
                <a16:creationId xmlns:a16="http://schemas.microsoft.com/office/drawing/2014/main" id="{DF3BF76F-43AF-12EB-1648-6374BD121538}"/>
              </a:ext>
            </a:extLst>
          </p:cNvPr>
          <p:cNvSpPr/>
          <p:nvPr/>
        </p:nvSpPr>
        <p:spPr>
          <a:xfrm>
            <a:off x="3166831" y="2182092"/>
            <a:ext cx="8478981" cy="1704109"/>
          </a:xfrm>
          <a:prstGeom prst="roundRect">
            <a:avLst>
              <a:gd name="adj" fmla="val 28862"/>
            </a:avLst>
          </a:pr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4" name="Title Placeholder 1">
            <a:extLst>
              <a:ext uri="{FF2B5EF4-FFF2-40B4-BE49-F238E27FC236}">
                <a16:creationId xmlns:a16="http://schemas.microsoft.com/office/drawing/2014/main" id="{46DAE2B7-3FEA-BDF5-9D82-E146548A3810}"/>
              </a:ext>
            </a:extLst>
          </p:cNvPr>
          <p:cNvSpPr txBox="1">
            <a:spLocks/>
          </p:cNvSpPr>
          <p:nvPr/>
        </p:nvSpPr>
        <p:spPr>
          <a:xfrm>
            <a:off x="3767330" y="2371364"/>
            <a:ext cx="7921002" cy="1325563"/>
          </a:xfrm>
          <a:prstGeom prst="rect">
            <a:avLst/>
          </a:prstGeom>
        </p:spPr>
        <p:txBody>
          <a:bodyPr vert="horz" lIns="14400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a:lstStyle>
          <a:p>
            <a:r>
              <a:rPr lang="en-GB" sz="5400" b="1" dirty="0">
                <a:solidFill>
                  <a:schemeClr val="bg1"/>
                </a:solidFill>
              </a:rPr>
              <a:t>WELCOME TO </a:t>
            </a:r>
            <a:r>
              <a:rPr lang="en-GB" sz="5400" b="1" dirty="0">
                <a:solidFill>
                  <a:srgbClr val="E79235"/>
                </a:solidFill>
              </a:rPr>
              <a:t>CEIST!</a:t>
            </a:r>
            <a:endParaRPr lang="en-UA" sz="5400" b="1" dirty="0">
              <a:solidFill>
                <a:srgbClr val="E79235"/>
              </a:solidFill>
            </a:endParaRPr>
          </a:p>
        </p:txBody>
      </p:sp>
      <p:sp>
        <p:nvSpPr>
          <p:cNvPr id="2" name="Subtitle 2">
            <a:extLst>
              <a:ext uri="{FF2B5EF4-FFF2-40B4-BE49-F238E27FC236}">
                <a16:creationId xmlns:a16="http://schemas.microsoft.com/office/drawing/2014/main" id="{738C9F79-B9A6-3AF7-0B37-9FCB09AA01BE}"/>
              </a:ext>
            </a:extLst>
          </p:cNvPr>
          <p:cNvSpPr>
            <a:spLocks noGrp="1"/>
          </p:cNvSpPr>
          <p:nvPr>
            <p:ph type="subTitle" idx="1" hasCustomPrompt="1"/>
          </p:nvPr>
        </p:nvSpPr>
        <p:spPr>
          <a:xfrm>
            <a:off x="4990195" y="4227873"/>
            <a:ext cx="6655617" cy="2017787"/>
          </a:xfrm>
          <a:prstGeom prst="rect">
            <a:avLst/>
          </a:prstGeom>
        </p:spPr>
        <p:txBody>
          <a:bodyPr bIns="46800"/>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2200" b="1" spc="0">
                <a:solidFill>
                  <a:schemeClr val="tx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Nulla</a:t>
            </a:r>
            <a:r>
              <a:rPr lang="en-GB" dirty="0"/>
              <a:t> in mi </a:t>
            </a:r>
            <a:r>
              <a:rPr lang="en-GB" dirty="0" err="1"/>
              <a:t>quam</a:t>
            </a:r>
            <a:r>
              <a:rPr lang="en-GB" dirty="0"/>
              <a:t>. Morbi </a:t>
            </a:r>
            <a:r>
              <a:rPr lang="en-GB" dirty="0" err="1"/>
              <a:t>arcu</a:t>
            </a:r>
            <a:r>
              <a:rPr lang="en-GB" dirty="0"/>
              <a:t> </a:t>
            </a:r>
            <a:r>
              <a:rPr lang="en-GB" dirty="0" err="1"/>
              <a:t>lectus</a:t>
            </a:r>
            <a:r>
              <a:rPr lang="en-GB" dirty="0"/>
              <a:t>, </a:t>
            </a:r>
            <a:r>
              <a:rPr lang="en-GB" dirty="0" err="1"/>
              <a:t>euismod</a:t>
            </a:r>
            <a:r>
              <a:rPr lang="en-GB" dirty="0"/>
              <a:t> </a:t>
            </a:r>
            <a:r>
              <a:rPr lang="en-GB" dirty="0" err="1"/>
              <a:t>sed</a:t>
            </a:r>
            <a:r>
              <a:rPr lang="en-GB" dirty="0"/>
              <a:t> </a:t>
            </a:r>
            <a:r>
              <a:rPr lang="en-GB" dirty="0" err="1"/>
              <a:t>nulla</a:t>
            </a:r>
            <a:r>
              <a:rPr lang="en-GB" dirty="0"/>
              <a:t> sit </a:t>
            </a:r>
            <a:r>
              <a:rPr lang="en-GB" dirty="0" err="1"/>
              <a:t>amet</a:t>
            </a:r>
            <a:r>
              <a:rPr lang="en-GB" dirty="0"/>
              <a:t>, auctor </a:t>
            </a:r>
            <a:r>
              <a:rPr lang="en-GB" dirty="0" err="1"/>
              <a:t>tristique</a:t>
            </a:r>
            <a:r>
              <a:rPr lang="en-GB" dirty="0"/>
              <a:t> </a:t>
            </a:r>
            <a:r>
              <a:rPr lang="en-GB" dirty="0" err="1"/>
              <a:t>leo</a:t>
            </a:r>
            <a:r>
              <a:rPr lang="en-GB" dirty="0"/>
              <a:t>.</a:t>
            </a:r>
          </a:p>
          <a:p>
            <a:endParaRPr lang="en-GB" dirty="0"/>
          </a:p>
          <a:p>
            <a:endParaRPr lang="en-UA" dirty="0"/>
          </a:p>
        </p:txBody>
      </p:sp>
    </p:spTree>
    <p:extLst>
      <p:ext uri="{BB962C8B-B14F-4D97-AF65-F5344CB8AC3E}">
        <p14:creationId xmlns:p14="http://schemas.microsoft.com/office/powerpoint/2010/main" val="271776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grpId="0" nodeType="withEffect">
                                  <p:stCondLst>
                                    <p:cond delay="0"/>
                                  </p:stCondLst>
                                  <p:childTnLst>
                                    <p:animEffect transition="out" filter="fade">
                                      <p:cBhvr>
                                        <p:cTn id="6" dur="2000" tmFilter="0, 0; .2, .5; .8, .5; 1, 0"/>
                                        <p:tgtEl>
                                          <p:spTgt spid="39"/>
                                        </p:tgtEl>
                                      </p:cBhvr>
                                    </p:animEffect>
                                    <p:animScale>
                                      <p:cBhvr>
                                        <p:cTn id="7" dur="1000" autoRev="1" fill="hold"/>
                                        <p:tgtEl>
                                          <p:spTgt spid="39"/>
                                        </p:tgtEl>
                                      </p:cBhvr>
                                      <p:by x="105000" y="105000"/>
                                    </p:animScale>
                                  </p:childTnLst>
                                </p:cTn>
                              </p:par>
                              <p:par>
                                <p:cTn id="8" presetID="26" presetClass="emph" presetSubtype="0" repeatCount="10000" fill="hold" grpId="0" nodeType="withEffect">
                                  <p:stCondLst>
                                    <p:cond delay="0"/>
                                  </p:stCondLst>
                                  <p:childTnLst>
                                    <p:animEffect transition="out" filter="fade">
                                      <p:cBhvr>
                                        <p:cTn id="9" dur="2000" tmFilter="0, 0; .2, .5; .8, .5; 1, 0"/>
                                        <p:tgtEl>
                                          <p:spTgt spid="4"/>
                                        </p:tgtEl>
                                      </p:cBhvr>
                                    </p:animEffect>
                                    <p:animScale>
                                      <p:cBhvr>
                                        <p:cTn id="10" dur="1000" autoRev="1" fill="hold"/>
                                        <p:tgtEl>
                                          <p:spTgt spid="4"/>
                                        </p:tgtEl>
                                      </p:cBhvr>
                                      <p:by x="105000" y="105000"/>
                                    </p:animScale>
                                  </p:childTnLst>
                                </p:cTn>
                              </p:par>
                              <p:par>
                                <p:cTn id="11" presetID="5" presetClass="entr" presetSubtype="1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checkerboard(across)">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 grpId="0"/>
      <p:bldP spid="2" grpId="0" build="p">
        <p:tmplLst>
          <p:tmpl lvl="1">
            <p:tnLst>
              <p:par>
                <p:cTn presetID="5" presetClass="entr" presetSubtype="1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checkerboard(across)">
                      <p:cBhvr>
                        <p:cTn dur="500"/>
                        <p:tgtEl>
                          <p:spTgt spid="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Section Header">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5D43E3E4-895C-0A76-9C49-0F9D2AA732AA}"/>
              </a:ext>
            </a:extLst>
          </p:cNvPr>
          <p:cNvSpPr/>
          <p:nvPr/>
        </p:nvSpPr>
        <p:spPr>
          <a:xfrm>
            <a:off x="0" y="2647180"/>
            <a:ext cx="12192000" cy="4223518"/>
          </a:xfrm>
          <a:custGeom>
            <a:avLst/>
            <a:gdLst>
              <a:gd name="connsiteX0" fmla="*/ 1223555 w 12192000"/>
              <a:gd name="connsiteY0" fmla="*/ 0 h 4223518"/>
              <a:gd name="connsiteX1" fmla="*/ 10968445 w 12192000"/>
              <a:gd name="connsiteY1" fmla="*/ 0 h 4223518"/>
              <a:gd name="connsiteX2" fmla="*/ 12192000 w 12192000"/>
              <a:gd name="connsiteY2" fmla="*/ 1223555 h 4223518"/>
              <a:gd name="connsiteX3" fmla="*/ 12192000 w 12192000"/>
              <a:gd name="connsiteY3" fmla="*/ 4223518 h 4223518"/>
              <a:gd name="connsiteX4" fmla="*/ 0 w 12192000"/>
              <a:gd name="connsiteY4" fmla="*/ 4223518 h 4223518"/>
              <a:gd name="connsiteX5" fmla="*/ 0 w 12192000"/>
              <a:gd name="connsiteY5" fmla="*/ 1223555 h 4223518"/>
              <a:gd name="connsiteX6" fmla="*/ 1223555 w 12192000"/>
              <a:gd name="connsiteY6" fmla="*/ 0 h 42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223518">
                <a:moveTo>
                  <a:pt x="1223555" y="0"/>
                </a:moveTo>
                <a:lnTo>
                  <a:pt x="10968445" y="0"/>
                </a:lnTo>
                <a:cubicBezTo>
                  <a:pt x="11644196" y="0"/>
                  <a:pt x="12192000" y="547804"/>
                  <a:pt x="12192000" y="1223555"/>
                </a:cubicBezTo>
                <a:lnTo>
                  <a:pt x="12192000" y="4223518"/>
                </a:lnTo>
                <a:lnTo>
                  <a:pt x="0" y="4223518"/>
                </a:lnTo>
                <a:lnTo>
                  <a:pt x="0" y="1223555"/>
                </a:lnTo>
                <a:cubicBezTo>
                  <a:pt x="0" y="547804"/>
                  <a:pt x="547804" y="0"/>
                  <a:pt x="1223555" y="0"/>
                </a:cubicBezTo>
                <a:close/>
              </a:path>
            </a:pathLst>
          </a:custGeom>
          <a:solidFill>
            <a:srgbClr val="E792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dirty="0"/>
          </a:p>
        </p:txBody>
      </p:sp>
      <p:sp>
        <p:nvSpPr>
          <p:cNvPr id="17" name="TextBox 16">
            <a:extLst>
              <a:ext uri="{FF2B5EF4-FFF2-40B4-BE49-F238E27FC236}">
                <a16:creationId xmlns:a16="http://schemas.microsoft.com/office/drawing/2014/main" id="{DFCC6FAF-F656-8CD7-DF41-4564F95DEC2D}"/>
              </a:ext>
            </a:extLst>
          </p:cNvPr>
          <p:cNvSpPr txBox="1"/>
          <p:nvPr/>
        </p:nvSpPr>
        <p:spPr>
          <a:xfrm>
            <a:off x="4194048" y="3613906"/>
            <a:ext cx="2505456" cy="1609344"/>
          </a:xfrm>
          <a:prstGeom prst="rect">
            <a:avLst/>
          </a:prstGeom>
          <a:noFill/>
        </p:spPr>
        <p:txBody>
          <a:bodyPr wrap="square" rtlCol="0">
            <a:spAutoFit/>
          </a:bodyPr>
          <a:lstStyle/>
          <a:p>
            <a:endParaRPr lang="en-UA" dirty="0"/>
          </a:p>
        </p:txBody>
      </p:sp>
      <p:sp>
        <p:nvSpPr>
          <p:cNvPr id="21" name="Oval 20">
            <a:extLst>
              <a:ext uri="{FF2B5EF4-FFF2-40B4-BE49-F238E27FC236}">
                <a16:creationId xmlns:a16="http://schemas.microsoft.com/office/drawing/2014/main" id="{FCE50255-3E2E-7585-279C-CDAC1354B8EF}"/>
              </a:ext>
            </a:extLst>
          </p:cNvPr>
          <p:cNvSpPr/>
          <p:nvPr/>
        </p:nvSpPr>
        <p:spPr>
          <a:xfrm>
            <a:off x="1456230" y="3142572"/>
            <a:ext cx="1188720" cy="118872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22" name="Picture 21">
            <a:extLst>
              <a:ext uri="{FF2B5EF4-FFF2-40B4-BE49-F238E27FC236}">
                <a16:creationId xmlns:a16="http://schemas.microsoft.com/office/drawing/2014/main" id="{1E5632B2-9839-0FAB-20F1-BC9907497EC8}"/>
              </a:ext>
            </a:extLst>
          </p:cNvPr>
          <p:cNvPicPr>
            <a:picLocks noChangeAspect="1"/>
          </p:cNvPicPr>
          <p:nvPr/>
        </p:nvPicPr>
        <p:blipFill>
          <a:blip r:embed="rId2"/>
          <a:stretch>
            <a:fillRect/>
          </a:stretch>
        </p:blipFill>
        <p:spPr>
          <a:xfrm>
            <a:off x="5119870" y="3382678"/>
            <a:ext cx="654195" cy="654195"/>
          </a:xfrm>
          <a:prstGeom prst="rect">
            <a:avLst/>
          </a:prstGeom>
        </p:spPr>
      </p:pic>
      <p:sp>
        <p:nvSpPr>
          <p:cNvPr id="23" name="Oval 22">
            <a:extLst>
              <a:ext uri="{FF2B5EF4-FFF2-40B4-BE49-F238E27FC236}">
                <a16:creationId xmlns:a16="http://schemas.microsoft.com/office/drawing/2014/main" id="{B0CA62D1-33CD-775D-D5B6-EDB103AA87ED}"/>
              </a:ext>
            </a:extLst>
          </p:cNvPr>
          <p:cNvSpPr/>
          <p:nvPr/>
        </p:nvSpPr>
        <p:spPr>
          <a:xfrm>
            <a:off x="4852608" y="3108160"/>
            <a:ext cx="1188720" cy="118872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24" name="Picture 23">
            <a:extLst>
              <a:ext uri="{FF2B5EF4-FFF2-40B4-BE49-F238E27FC236}">
                <a16:creationId xmlns:a16="http://schemas.microsoft.com/office/drawing/2014/main" id="{A14AA17C-EFBD-B4B3-CD9F-3B4C1AC9239F}"/>
              </a:ext>
            </a:extLst>
          </p:cNvPr>
          <p:cNvPicPr>
            <a:picLocks noChangeAspect="1"/>
          </p:cNvPicPr>
          <p:nvPr/>
        </p:nvPicPr>
        <p:blipFill>
          <a:blip r:embed="rId2"/>
          <a:stretch>
            <a:fillRect/>
          </a:stretch>
        </p:blipFill>
        <p:spPr>
          <a:xfrm>
            <a:off x="8520407" y="3372806"/>
            <a:ext cx="654195" cy="654195"/>
          </a:xfrm>
          <a:prstGeom prst="rect">
            <a:avLst/>
          </a:prstGeom>
        </p:spPr>
      </p:pic>
      <p:sp>
        <p:nvSpPr>
          <p:cNvPr id="25" name="Oval 24">
            <a:extLst>
              <a:ext uri="{FF2B5EF4-FFF2-40B4-BE49-F238E27FC236}">
                <a16:creationId xmlns:a16="http://schemas.microsoft.com/office/drawing/2014/main" id="{C79B383E-7534-2024-7572-C3FBB56D8300}"/>
              </a:ext>
            </a:extLst>
          </p:cNvPr>
          <p:cNvSpPr/>
          <p:nvPr/>
        </p:nvSpPr>
        <p:spPr>
          <a:xfrm>
            <a:off x="8253145" y="3105544"/>
            <a:ext cx="1188720" cy="118872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2" name="Picture 1">
            <a:extLst>
              <a:ext uri="{FF2B5EF4-FFF2-40B4-BE49-F238E27FC236}">
                <a16:creationId xmlns:a16="http://schemas.microsoft.com/office/drawing/2014/main" id="{EF5EB74D-299A-4F19-9B6D-02950DF22D36}"/>
              </a:ext>
            </a:extLst>
          </p:cNvPr>
          <p:cNvPicPr>
            <a:picLocks noChangeAspect="1"/>
          </p:cNvPicPr>
          <p:nvPr/>
        </p:nvPicPr>
        <p:blipFill>
          <a:blip r:embed="rId3"/>
          <a:stretch>
            <a:fillRect/>
          </a:stretch>
        </p:blipFill>
        <p:spPr>
          <a:xfrm>
            <a:off x="10668312" y="5915075"/>
            <a:ext cx="1181487" cy="493776"/>
          </a:xfrm>
          <a:prstGeom prst="rect">
            <a:avLst/>
          </a:prstGeom>
          <a:effectLst>
            <a:outerShdw blurRad="50800" dist="38100" dir="8100000" algn="tr" rotWithShape="0">
              <a:schemeClr val="bg2">
                <a:lumMod val="75000"/>
                <a:alpha val="40000"/>
              </a:schemeClr>
            </a:outerShdw>
          </a:effectLst>
        </p:spPr>
      </p:pic>
      <p:pic>
        <p:nvPicPr>
          <p:cNvPr id="20" name="Picture 19">
            <a:extLst>
              <a:ext uri="{FF2B5EF4-FFF2-40B4-BE49-F238E27FC236}">
                <a16:creationId xmlns:a16="http://schemas.microsoft.com/office/drawing/2014/main" id="{E885A25A-9EFD-4BFC-AD82-D1732B39B62C}"/>
              </a:ext>
            </a:extLst>
          </p:cNvPr>
          <p:cNvPicPr>
            <a:picLocks noChangeAspect="1"/>
          </p:cNvPicPr>
          <p:nvPr/>
        </p:nvPicPr>
        <p:blipFill>
          <a:blip r:embed="rId2"/>
          <a:stretch>
            <a:fillRect/>
          </a:stretch>
        </p:blipFill>
        <p:spPr>
          <a:xfrm>
            <a:off x="1723492" y="3409834"/>
            <a:ext cx="654195" cy="654195"/>
          </a:xfrm>
          <a:prstGeom prst="rect">
            <a:avLst/>
          </a:prstGeom>
        </p:spPr>
      </p:pic>
      <p:sp>
        <p:nvSpPr>
          <p:cNvPr id="8" name="Title 1">
            <a:extLst>
              <a:ext uri="{FF2B5EF4-FFF2-40B4-BE49-F238E27FC236}">
                <a16:creationId xmlns:a16="http://schemas.microsoft.com/office/drawing/2014/main" id="{DBB5AD62-8DCB-79C1-9400-9A7137DFABD2}"/>
              </a:ext>
            </a:extLst>
          </p:cNvPr>
          <p:cNvSpPr>
            <a:spLocks noGrp="1"/>
          </p:cNvSpPr>
          <p:nvPr>
            <p:ph type="title" hasCustomPrompt="1"/>
          </p:nvPr>
        </p:nvSpPr>
        <p:spPr>
          <a:xfrm>
            <a:off x="371543" y="562364"/>
            <a:ext cx="10063375" cy="649409"/>
          </a:xfrm>
          <a:prstGeom prst="rect">
            <a:avLst/>
          </a:prstGeom>
          <a:noFill/>
        </p:spPr>
        <p:txBody>
          <a:bodyPr wrap="square" rtlCol="0">
            <a:spAutoFit/>
          </a:bodyPr>
          <a:lstStyle>
            <a:lvl1pPr>
              <a:defRPr lang="en-UA" sz="4000" b="1" dirty="0">
                <a:ea typeface="+mn-ea"/>
                <a:cs typeface="+mn-cs"/>
              </a:defRPr>
            </a:lvl1pPr>
          </a:lstStyle>
          <a:p>
            <a:pPr marL="0" lvl="0"/>
            <a:r>
              <a:rPr lang="en-GB" dirty="0"/>
              <a:t>Lorem Ipsum</a:t>
            </a:r>
            <a:endParaRPr lang="en-UA" dirty="0"/>
          </a:p>
        </p:txBody>
      </p:sp>
      <p:sp>
        <p:nvSpPr>
          <p:cNvPr id="4" name="Text Placeholder 3">
            <a:extLst>
              <a:ext uri="{FF2B5EF4-FFF2-40B4-BE49-F238E27FC236}">
                <a16:creationId xmlns:a16="http://schemas.microsoft.com/office/drawing/2014/main" id="{B9B0FE7C-1014-100F-4895-ABA9B4AEFABB}"/>
              </a:ext>
            </a:extLst>
          </p:cNvPr>
          <p:cNvSpPr>
            <a:spLocks noGrp="1"/>
          </p:cNvSpPr>
          <p:nvPr>
            <p:ph type="body" sz="quarter" idx="10" hasCustomPrompt="1"/>
          </p:nvPr>
        </p:nvSpPr>
        <p:spPr>
          <a:xfrm>
            <a:off x="798051" y="4671456"/>
            <a:ext cx="2505075" cy="1990725"/>
          </a:xfrm>
        </p:spPr>
        <p:txBody>
          <a:bodyPr>
            <a:normAutofit/>
          </a:bodyPr>
          <a:lstStyle>
            <a:lvl1pPr>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chemeClr val="bg1"/>
                </a:solidFill>
                <a:effectLst/>
                <a:latin typeface="Helvetica" pitchFamily="2" charset="0"/>
              </a:rPr>
              <a:t>"</a:t>
            </a:r>
            <a:r>
              <a:rPr lang="en-GB" b="1" i="1" dirty="0" err="1">
                <a:solidFill>
                  <a:schemeClr val="bg1"/>
                </a:solidFill>
                <a:effectLst/>
                <a:latin typeface="Helvetica" pitchFamily="2" charset="0"/>
              </a:rPr>
              <a:t>Neque</a:t>
            </a:r>
            <a:r>
              <a:rPr lang="en-GB" b="1" i="1" dirty="0">
                <a:solidFill>
                  <a:schemeClr val="bg1"/>
                </a:solidFill>
                <a:effectLst/>
                <a:latin typeface="Helvetica" pitchFamily="2" charset="0"/>
              </a:rPr>
              <a:t> </a:t>
            </a:r>
            <a:r>
              <a:rPr lang="en-GB" b="1" i="1" dirty="0" err="1">
                <a:solidFill>
                  <a:schemeClr val="bg1"/>
                </a:solidFill>
                <a:effectLst/>
                <a:latin typeface="Helvetica" pitchFamily="2" charset="0"/>
              </a:rPr>
              <a:t>porro</a:t>
            </a:r>
            <a:r>
              <a:rPr lang="en-GB" b="1" i="1" dirty="0">
                <a:solidFill>
                  <a:schemeClr val="bg1"/>
                </a:solidFill>
                <a:effectLst/>
                <a:latin typeface="Helvetica" pitchFamily="2" charset="0"/>
              </a:rPr>
              <a:t> </a:t>
            </a:r>
            <a:r>
              <a:rPr lang="en-GB" b="1" i="1" dirty="0" err="1">
                <a:solidFill>
                  <a:schemeClr val="bg1"/>
                </a:solidFill>
                <a:effectLst/>
                <a:latin typeface="Helvetica" pitchFamily="2" charset="0"/>
              </a:rPr>
              <a:t>quis</a:t>
            </a:r>
            <a:r>
              <a:rPr lang="en-GB" b="1" i="1" dirty="0">
                <a:solidFill>
                  <a:schemeClr val="bg1"/>
                </a:solidFill>
                <a:effectLst/>
                <a:latin typeface="Helvetica" pitchFamily="2" charset="0"/>
              </a:rPr>
              <a:t> </a:t>
            </a:r>
            <a:r>
              <a:rPr lang="en-GB" b="1" i="1" dirty="0" err="1">
                <a:solidFill>
                  <a:schemeClr val="bg1"/>
                </a:solidFill>
                <a:effectLst/>
                <a:latin typeface="Helvetica" pitchFamily="2" charset="0"/>
              </a:rPr>
              <a:t>quam</a:t>
            </a:r>
            <a:r>
              <a:rPr lang="en-GB" b="1" i="1" dirty="0">
                <a:solidFill>
                  <a:schemeClr val="bg1"/>
                </a:solidFill>
                <a:effectLst/>
                <a:latin typeface="Helvetica" pitchFamily="2" charset="0"/>
              </a:rPr>
              <a:t> </a:t>
            </a:r>
            <a:r>
              <a:rPr lang="en-GB" b="1" i="1" dirty="0" err="1">
                <a:solidFill>
                  <a:schemeClr val="bg1"/>
                </a:solidFill>
                <a:effectLst/>
                <a:latin typeface="Helvetica" pitchFamily="2" charset="0"/>
              </a:rPr>
              <a:t>est</a:t>
            </a:r>
            <a:endParaRPr lang="en-GB" b="1" i="1" dirty="0">
              <a:solidFill>
                <a:schemeClr val="bg1"/>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chemeClr val="bg1"/>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chemeClr val="bg1"/>
                </a:solidFill>
                <a:effectLst/>
                <a:latin typeface="Helvetica" pitchFamily="2" charset="0"/>
              </a:rPr>
              <a:t>Suspendisse</a:t>
            </a:r>
            <a:r>
              <a:rPr lang="en-GB" b="0" i="0" dirty="0">
                <a:solidFill>
                  <a:schemeClr val="bg1"/>
                </a:solidFill>
                <a:effectLst/>
                <a:latin typeface="Helvetica" pitchFamily="2" charset="0"/>
              </a:rPr>
              <a:t> </a:t>
            </a:r>
            <a:r>
              <a:rPr lang="en-GB" b="0" i="0" dirty="0" err="1">
                <a:solidFill>
                  <a:schemeClr val="bg1"/>
                </a:solidFill>
                <a:effectLst/>
                <a:latin typeface="Helvetica" pitchFamily="2" charset="0"/>
              </a:rPr>
              <a:t>bibendum</a:t>
            </a:r>
            <a:r>
              <a:rPr lang="en-GB" b="0" i="0" dirty="0">
                <a:solidFill>
                  <a:schemeClr val="bg1"/>
                </a:solidFill>
                <a:effectLst/>
                <a:latin typeface="Helvetica" pitchFamily="2" charset="0"/>
              </a:rPr>
              <a:t> </a:t>
            </a:r>
            <a:r>
              <a:rPr lang="en-GB" b="0" i="0" dirty="0" err="1">
                <a:solidFill>
                  <a:schemeClr val="bg1"/>
                </a:solidFill>
                <a:effectLst/>
                <a:latin typeface="Helvetica" pitchFamily="2" charset="0"/>
              </a:rPr>
              <a:t>elit</a:t>
            </a:r>
            <a:r>
              <a:rPr lang="en-GB" b="0" i="0" dirty="0">
                <a:solidFill>
                  <a:schemeClr val="bg1"/>
                </a:solidFill>
                <a:effectLst/>
                <a:latin typeface="Helvetica" pitchFamily="2" charset="0"/>
              </a:rPr>
              <a:t> non </a:t>
            </a:r>
            <a:r>
              <a:rPr lang="en-GB" b="0" i="0" dirty="0" err="1">
                <a:solidFill>
                  <a:schemeClr val="bg1"/>
                </a:solidFill>
                <a:effectLst/>
                <a:latin typeface="Helvetica" pitchFamily="2" charset="0"/>
              </a:rPr>
              <a:t>massa</a:t>
            </a:r>
            <a:r>
              <a:rPr lang="en-GB" b="0" i="0" dirty="0">
                <a:solidFill>
                  <a:schemeClr val="bg1"/>
                </a:solidFill>
                <a:effectLst/>
                <a:latin typeface="Helvetica" pitchFamily="2" charset="0"/>
              </a:rPr>
              <a:t> </a:t>
            </a:r>
            <a:r>
              <a:rPr lang="en-GB" b="0" i="0" dirty="0" err="1">
                <a:solidFill>
                  <a:schemeClr val="bg1"/>
                </a:solidFill>
                <a:effectLst/>
                <a:latin typeface="Helvetica" pitchFamily="2" charset="0"/>
              </a:rPr>
              <a:t>euismod</a:t>
            </a:r>
            <a:r>
              <a:rPr lang="en-GB" b="0" i="0" dirty="0">
                <a:solidFill>
                  <a:schemeClr val="bg1"/>
                </a:solidFill>
                <a:effectLst/>
                <a:latin typeface="Helvetica" pitchFamily="2" charset="0"/>
              </a:rPr>
              <a:t>, </a:t>
            </a:r>
            <a:r>
              <a:rPr lang="en-GB" b="0" i="0" dirty="0" err="1">
                <a:solidFill>
                  <a:schemeClr val="bg1"/>
                </a:solidFill>
                <a:effectLst/>
                <a:latin typeface="Helvetica" pitchFamily="2" charset="0"/>
              </a:rPr>
              <a:t>nec</a:t>
            </a:r>
            <a:endParaRPr lang="en-UA" dirty="0">
              <a:solidFill>
                <a:schemeClr val="bg1"/>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chemeClr val="bg1"/>
              </a:solidFill>
              <a:effectLst/>
              <a:latin typeface="Helvetica" pitchFamily="2" charset="0"/>
            </a:endParaRPr>
          </a:p>
        </p:txBody>
      </p:sp>
      <p:sp>
        <p:nvSpPr>
          <p:cNvPr id="6" name="Text Placeholder 3">
            <a:extLst>
              <a:ext uri="{FF2B5EF4-FFF2-40B4-BE49-F238E27FC236}">
                <a16:creationId xmlns:a16="http://schemas.microsoft.com/office/drawing/2014/main" id="{D3D4DEC0-573C-93A5-EC17-169B89830079}"/>
              </a:ext>
            </a:extLst>
          </p:cNvPr>
          <p:cNvSpPr>
            <a:spLocks noGrp="1"/>
          </p:cNvSpPr>
          <p:nvPr>
            <p:ph type="body" sz="quarter" idx="11" hasCustomPrompt="1"/>
          </p:nvPr>
        </p:nvSpPr>
        <p:spPr>
          <a:xfrm>
            <a:off x="7594966" y="4634428"/>
            <a:ext cx="2505075" cy="1990725"/>
          </a:xfrm>
        </p:spPr>
        <p:txBody>
          <a:bodyPr>
            <a:normAutofit/>
          </a:bodyPr>
          <a:lstStyle>
            <a:lvl1pPr>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chemeClr val="bg1"/>
                </a:solidFill>
                <a:effectLst/>
                <a:latin typeface="Helvetica" pitchFamily="2" charset="0"/>
              </a:rPr>
              <a:t>"</a:t>
            </a:r>
            <a:r>
              <a:rPr lang="en-GB" b="1" i="1" dirty="0" err="1">
                <a:solidFill>
                  <a:schemeClr val="bg1"/>
                </a:solidFill>
                <a:effectLst/>
                <a:latin typeface="Helvetica" pitchFamily="2" charset="0"/>
              </a:rPr>
              <a:t>Neque</a:t>
            </a:r>
            <a:r>
              <a:rPr lang="en-GB" b="1" i="1" dirty="0">
                <a:solidFill>
                  <a:schemeClr val="bg1"/>
                </a:solidFill>
                <a:effectLst/>
                <a:latin typeface="Helvetica" pitchFamily="2" charset="0"/>
              </a:rPr>
              <a:t> </a:t>
            </a:r>
            <a:r>
              <a:rPr lang="en-GB" b="1" i="1" dirty="0" err="1">
                <a:solidFill>
                  <a:schemeClr val="bg1"/>
                </a:solidFill>
                <a:effectLst/>
                <a:latin typeface="Helvetica" pitchFamily="2" charset="0"/>
              </a:rPr>
              <a:t>porro</a:t>
            </a:r>
            <a:r>
              <a:rPr lang="en-GB" b="1" i="1" dirty="0">
                <a:solidFill>
                  <a:schemeClr val="bg1"/>
                </a:solidFill>
                <a:effectLst/>
                <a:latin typeface="Helvetica" pitchFamily="2" charset="0"/>
              </a:rPr>
              <a:t> </a:t>
            </a:r>
            <a:r>
              <a:rPr lang="en-GB" b="1" i="1" dirty="0" err="1">
                <a:solidFill>
                  <a:schemeClr val="bg1"/>
                </a:solidFill>
                <a:effectLst/>
                <a:latin typeface="Helvetica" pitchFamily="2" charset="0"/>
              </a:rPr>
              <a:t>quis</a:t>
            </a:r>
            <a:r>
              <a:rPr lang="en-GB" b="1" i="1" dirty="0">
                <a:solidFill>
                  <a:schemeClr val="bg1"/>
                </a:solidFill>
                <a:effectLst/>
                <a:latin typeface="Helvetica" pitchFamily="2" charset="0"/>
              </a:rPr>
              <a:t> </a:t>
            </a:r>
            <a:r>
              <a:rPr lang="en-GB" b="1" i="1" dirty="0" err="1">
                <a:solidFill>
                  <a:schemeClr val="bg1"/>
                </a:solidFill>
                <a:effectLst/>
                <a:latin typeface="Helvetica" pitchFamily="2" charset="0"/>
              </a:rPr>
              <a:t>quam</a:t>
            </a:r>
            <a:r>
              <a:rPr lang="en-GB" b="1" i="1" dirty="0">
                <a:solidFill>
                  <a:schemeClr val="bg1"/>
                </a:solidFill>
                <a:effectLst/>
                <a:latin typeface="Helvetica" pitchFamily="2" charset="0"/>
              </a:rPr>
              <a:t> </a:t>
            </a:r>
            <a:r>
              <a:rPr lang="en-GB" b="1" i="1" dirty="0" err="1">
                <a:solidFill>
                  <a:schemeClr val="bg1"/>
                </a:solidFill>
                <a:effectLst/>
                <a:latin typeface="Helvetica" pitchFamily="2" charset="0"/>
              </a:rPr>
              <a:t>est</a:t>
            </a:r>
            <a:endParaRPr lang="en-GB" b="1" i="1" dirty="0">
              <a:solidFill>
                <a:schemeClr val="bg1"/>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chemeClr val="bg1"/>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chemeClr val="bg1"/>
                </a:solidFill>
                <a:effectLst/>
                <a:latin typeface="Helvetica" pitchFamily="2" charset="0"/>
              </a:rPr>
              <a:t>Suspendisse</a:t>
            </a:r>
            <a:r>
              <a:rPr lang="en-GB" b="0" i="0" dirty="0">
                <a:solidFill>
                  <a:schemeClr val="bg1"/>
                </a:solidFill>
                <a:effectLst/>
                <a:latin typeface="Helvetica" pitchFamily="2" charset="0"/>
              </a:rPr>
              <a:t> </a:t>
            </a:r>
            <a:r>
              <a:rPr lang="en-GB" b="0" i="0" dirty="0" err="1">
                <a:solidFill>
                  <a:schemeClr val="bg1"/>
                </a:solidFill>
                <a:effectLst/>
                <a:latin typeface="Helvetica" pitchFamily="2" charset="0"/>
              </a:rPr>
              <a:t>bibendum</a:t>
            </a:r>
            <a:r>
              <a:rPr lang="en-GB" b="0" i="0" dirty="0">
                <a:solidFill>
                  <a:schemeClr val="bg1"/>
                </a:solidFill>
                <a:effectLst/>
                <a:latin typeface="Helvetica" pitchFamily="2" charset="0"/>
              </a:rPr>
              <a:t> </a:t>
            </a:r>
            <a:r>
              <a:rPr lang="en-GB" b="0" i="0" dirty="0" err="1">
                <a:solidFill>
                  <a:schemeClr val="bg1"/>
                </a:solidFill>
                <a:effectLst/>
                <a:latin typeface="Helvetica" pitchFamily="2" charset="0"/>
              </a:rPr>
              <a:t>elit</a:t>
            </a:r>
            <a:r>
              <a:rPr lang="en-GB" b="0" i="0" dirty="0">
                <a:solidFill>
                  <a:schemeClr val="bg1"/>
                </a:solidFill>
                <a:effectLst/>
                <a:latin typeface="Helvetica" pitchFamily="2" charset="0"/>
              </a:rPr>
              <a:t> non </a:t>
            </a:r>
            <a:r>
              <a:rPr lang="en-GB" b="0" i="0" dirty="0" err="1">
                <a:solidFill>
                  <a:schemeClr val="bg1"/>
                </a:solidFill>
                <a:effectLst/>
                <a:latin typeface="Helvetica" pitchFamily="2" charset="0"/>
              </a:rPr>
              <a:t>massa</a:t>
            </a:r>
            <a:r>
              <a:rPr lang="en-GB" b="0" i="0" dirty="0">
                <a:solidFill>
                  <a:schemeClr val="bg1"/>
                </a:solidFill>
                <a:effectLst/>
                <a:latin typeface="Helvetica" pitchFamily="2" charset="0"/>
              </a:rPr>
              <a:t> </a:t>
            </a:r>
            <a:r>
              <a:rPr lang="en-GB" b="0" i="0" dirty="0" err="1">
                <a:solidFill>
                  <a:schemeClr val="bg1"/>
                </a:solidFill>
                <a:effectLst/>
                <a:latin typeface="Helvetica" pitchFamily="2" charset="0"/>
              </a:rPr>
              <a:t>euismod</a:t>
            </a:r>
            <a:r>
              <a:rPr lang="en-GB" b="0" i="0" dirty="0">
                <a:solidFill>
                  <a:schemeClr val="bg1"/>
                </a:solidFill>
                <a:effectLst/>
                <a:latin typeface="Helvetica" pitchFamily="2" charset="0"/>
              </a:rPr>
              <a:t>, </a:t>
            </a:r>
            <a:r>
              <a:rPr lang="en-GB" b="0" i="0" dirty="0" err="1">
                <a:solidFill>
                  <a:schemeClr val="bg1"/>
                </a:solidFill>
                <a:effectLst/>
                <a:latin typeface="Helvetica" pitchFamily="2" charset="0"/>
              </a:rPr>
              <a:t>nec</a:t>
            </a:r>
            <a:endParaRPr lang="en-UA" dirty="0">
              <a:solidFill>
                <a:schemeClr val="bg1"/>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chemeClr val="bg1"/>
              </a:solidFill>
              <a:effectLst/>
              <a:latin typeface="Helvetica" pitchFamily="2" charset="0"/>
            </a:endParaRPr>
          </a:p>
        </p:txBody>
      </p:sp>
      <p:sp>
        <p:nvSpPr>
          <p:cNvPr id="7" name="Text Placeholder 3">
            <a:extLst>
              <a:ext uri="{FF2B5EF4-FFF2-40B4-BE49-F238E27FC236}">
                <a16:creationId xmlns:a16="http://schemas.microsoft.com/office/drawing/2014/main" id="{90654551-38E0-70F7-5D33-250B88875795}"/>
              </a:ext>
            </a:extLst>
          </p:cNvPr>
          <p:cNvSpPr>
            <a:spLocks noGrp="1"/>
          </p:cNvSpPr>
          <p:nvPr>
            <p:ph type="body" sz="quarter" idx="12" hasCustomPrompt="1"/>
          </p:nvPr>
        </p:nvSpPr>
        <p:spPr>
          <a:xfrm>
            <a:off x="4194429" y="4634428"/>
            <a:ext cx="2505075" cy="1990725"/>
          </a:xfrm>
        </p:spPr>
        <p:txBody>
          <a:bodyPr>
            <a:normAutofit/>
          </a:bodyPr>
          <a:lstStyle>
            <a:lvl1pPr>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chemeClr val="bg1"/>
                </a:solidFill>
                <a:effectLst/>
                <a:latin typeface="Helvetica" pitchFamily="2" charset="0"/>
              </a:rPr>
              <a:t>"</a:t>
            </a:r>
            <a:r>
              <a:rPr lang="en-GB" b="1" i="1" dirty="0" err="1">
                <a:solidFill>
                  <a:schemeClr val="bg1"/>
                </a:solidFill>
                <a:effectLst/>
                <a:latin typeface="Helvetica" pitchFamily="2" charset="0"/>
              </a:rPr>
              <a:t>Neque</a:t>
            </a:r>
            <a:r>
              <a:rPr lang="en-GB" b="1" i="1" dirty="0">
                <a:solidFill>
                  <a:schemeClr val="bg1"/>
                </a:solidFill>
                <a:effectLst/>
                <a:latin typeface="Helvetica" pitchFamily="2" charset="0"/>
              </a:rPr>
              <a:t> </a:t>
            </a:r>
            <a:r>
              <a:rPr lang="en-GB" b="1" i="1" dirty="0" err="1">
                <a:solidFill>
                  <a:schemeClr val="bg1"/>
                </a:solidFill>
                <a:effectLst/>
                <a:latin typeface="Helvetica" pitchFamily="2" charset="0"/>
              </a:rPr>
              <a:t>porro</a:t>
            </a:r>
            <a:r>
              <a:rPr lang="en-GB" b="1" i="1" dirty="0">
                <a:solidFill>
                  <a:schemeClr val="bg1"/>
                </a:solidFill>
                <a:effectLst/>
                <a:latin typeface="Helvetica" pitchFamily="2" charset="0"/>
              </a:rPr>
              <a:t> </a:t>
            </a:r>
            <a:r>
              <a:rPr lang="en-GB" b="1" i="1" dirty="0" err="1">
                <a:solidFill>
                  <a:schemeClr val="bg1"/>
                </a:solidFill>
                <a:effectLst/>
                <a:latin typeface="Helvetica" pitchFamily="2" charset="0"/>
              </a:rPr>
              <a:t>quis</a:t>
            </a:r>
            <a:r>
              <a:rPr lang="en-GB" b="1" i="1" dirty="0">
                <a:solidFill>
                  <a:schemeClr val="bg1"/>
                </a:solidFill>
                <a:effectLst/>
                <a:latin typeface="Helvetica" pitchFamily="2" charset="0"/>
              </a:rPr>
              <a:t> </a:t>
            </a:r>
            <a:r>
              <a:rPr lang="en-GB" b="1" i="1" dirty="0" err="1">
                <a:solidFill>
                  <a:schemeClr val="bg1"/>
                </a:solidFill>
                <a:effectLst/>
                <a:latin typeface="Helvetica" pitchFamily="2" charset="0"/>
              </a:rPr>
              <a:t>quam</a:t>
            </a:r>
            <a:r>
              <a:rPr lang="en-GB" b="1" i="1" dirty="0">
                <a:solidFill>
                  <a:schemeClr val="bg1"/>
                </a:solidFill>
                <a:effectLst/>
                <a:latin typeface="Helvetica" pitchFamily="2" charset="0"/>
              </a:rPr>
              <a:t> </a:t>
            </a:r>
            <a:r>
              <a:rPr lang="en-GB" b="1" i="1" dirty="0" err="1">
                <a:solidFill>
                  <a:schemeClr val="bg1"/>
                </a:solidFill>
                <a:effectLst/>
                <a:latin typeface="Helvetica" pitchFamily="2" charset="0"/>
              </a:rPr>
              <a:t>est</a:t>
            </a:r>
            <a:endParaRPr lang="en-GB" b="1" i="1" dirty="0">
              <a:solidFill>
                <a:schemeClr val="bg1"/>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chemeClr val="bg1"/>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chemeClr val="bg1"/>
                </a:solidFill>
                <a:effectLst/>
                <a:latin typeface="Helvetica" pitchFamily="2" charset="0"/>
              </a:rPr>
              <a:t>Suspendisse</a:t>
            </a:r>
            <a:r>
              <a:rPr lang="en-GB" b="0" i="0" dirty="0">
                <a:solidFill>
                  <a:schemeClr val="bg1"/>
                </a:solidFill>
                <a:effectLst/>
                <a:latin typeface="Helvetica" pitchFamily="2" charset="0"/>
              </a:rPr>
              <a:t> </a:t>
            </a:r>
            <a:r>
              <a:rPr lang="en-GB" b="0" i="0" dirty="0" err="1">
                <a:solidFill>
                  <a:schemeClr val="bg1"/>
                </a:solidFill>
                <a:effectLst/>
                <a:latin typeface="Helvetica" pitchFamily="2" charset="0"/>
              </a:rPr>
              <a:t>bibendum</a:t>
            </a:r>
            <a:r>
              <a:rPr lang="en-GB" b="0" i="0" dirty="0">
                <a:solidFill>
                  <a:schemeClr val="bg1"/>
                </a:solidFill>
                <a:effectLst/>
                <a:latin typeface="Helvetica" pitchFamily="2" charset="0"/>
              </a:rPr>
              <a:t> </a:t>
            </a:r>
            <a:r>
              <a:rPr lang="en-GB" b="0" i="0" dirty="0" err="1">
                <a:solidFill>
                  <a:schemeClr val="bg1"/>
                </a:solidFill>
                <a:effectLst/>
                <a:latin typeface="Helvetica" pitchFamily="2" charset="0"/>
              </a:rPr>
              <a:t>elit</a:t>
            </a:r>
            <a:r>
              <a:rPr lang="en-GB" b="0" i="0" dirty="0">
                <a:solidFill>
                  <a:schemeClr val="bg1"/>
                </a:solidFill>
                <a:effectLst/>
                <a:latin typeface="Helvetica" pitchFamily="2" charset="0"/>
              </a:rPr>
              <a:t> non </a:t>
            </a:r>
            <a:r>
              <a:rPr lang="en-GB" b="0" i="0" dirty="0" err="1">
                <a:solidFill>
                  <a:schemeClr val="bg1"/>
                </a:solidFill>
                <a:effectLst/>
                <a:latin typeface="Helvetica" pitchFamily="2" charset="0"/>
              </a:rPr>
              <a:t>massa</a:t>
            </a:r>
            <a:r>
              <a:rPr lang="en-GB" b="0" i="0" dirty="0">
                <a:solidFill>
                  <a:schemeClr val="bg1"/>
                </a:solidFill>
                <a:effectLst/>
                <a:latin typeface="Helvetica" pitchFamily="2" charset="0"/>
              </a:rPr>
              <a:t> </a:t>
            </a:r>
            <a:r>
              <a:rPr lang="en-GB" b="0" i="0" dirty="0" err="1">
                <a:solidFill>
                  <a:schemeClr val="bg1"/>
                </a:solidFill>
                <a:effectLst/>
                <a:latin typeface="Helvetica" pitchFamily="2" charset="0"/>
              </a:rPr>
              <a:t>euismod</a:t>
            </a:r>
            <a:r>
              <a:rPr lang="en-GB" b="0" i="0" dirty="0">
                <a:solidFill>
                  <a:schemeClr val="bg1"/>
                </a:solidFill>
                <a:effectLst/>
                <a:latin typeface="Helvetica" pitchFamily="2" charset="0"/>
              </a:rPr>
              <a:t>, </a:t>
            </a:r>
            <a:r>
              <a:rPr lang="en-GB" b="0" i="0" dirty="0" err="1">
                <a:solidFill>
                  <a:schemeClr val="bg1"/>
                </a:solidFill>
                <a:effectLst/>
                <a:latin typeface="Helvetica" pitchFamily="2" charset="0"/>
              </a:rPr>
              <a:t>nec</a:t>
            </a:r>
            <a:endParaRPr lang="en-UA" dirty="0">
              <a:solidFill>
                <a:schemeClr val="bg1"/>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chemeClr val="bg1"/>
              </a:solidFill>
              <a:effectLst/>
              <a:latin typeface="Helvetica" pitchFamily="2" charset="0"/>
            </a:endParaRPr>
          </a:p>
        </p:txBody>
      </p:sp>
    </p:spTree>
    <p:extLst>
      <p:ext uri="{BB962C8B-B14F-4D97-AF65-F5344CB8AC3E}">
        <p14:creationId xmlns:p14="http://schemas.microsoft.com/office/powerpoint/2010/main" val="162188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0_Section Header">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8BAA7-AB1B-9CCF-B966-5B7357D8E746}"/>
              </a:ext>
            </a:extLst>
          </p:cNvPr>
          <p:cNvSpPr>
            <a:spLocks noGrp="1"/>
          </p:cNvSpPr>
          <p:nvPr>
            <p:ph type="title"/>
          </p:nvPr>
        </p:nvSpPr>
        <p:spPr>
          <a:xfrm>
            <a:off x="5680364" y="3918817"/>
            <a:ext cx="6257544" cy="1006475"/>
          </a:xfrm>
          <a:prstGeom prst="rect">
            <a:avLst/>
          </a:prstGeom>
        </p:spPr>
        <p:txBody>
          <a:bodyPr vert="horz" lIns="91440" tIns="45720" rIns="91440" bIns="45720" rtlCol="0" anchor="ctr">
            <a:normAutofit/>
          </a:bodyPr>
          <a:lstStyle>
            <a:lvl1pPr>
              <a:defRPr sz="5000" b="1"/>
            </a:lvl1pPr>
          </a:lstStyle>
          <a:p>
            <a:r>
              <a:rPr lang="en-US"/>
              <a:t>Click to edit Master title style</a:t>
            </a:r>
            <a:endParaRPr lang="en-UA" dirty="0"/>
          </a:p>
        </p:txBody>
      </p:sp>
      <p:sp>
        <p:nvSpPr>
          <p:cNvPr id="6" name="Freeform 5">
            <a:extLst>
              <a:ext uri="{FF2B5EF4-FFF2-40B4-BE49-F238E27FC236}">
                <a16:creationId xmlns:a16="http://schemas.microsoft.com/office/drawing/2014/main" id="{BBCB3ABF-FBDE-7B7C-7961-7AE0D17BE6DC}"/>
              </a:ext>
            </a:extLst>
          </p:cNvPr>
          <p:cNvSpPr/>
          <p:nvPr/>
        </p:nvSpPr>
        <p:spPr>
          <a:xfrm>
            <a:off x="-1" y="0"/>
            <a:ext cx="2010271" cy="5054022"/>
          </a:xfrm>
          <a:custGeom>
            <a:avLst/>
            <a:gdLst>
              <a:gd name="connsiteX0" fmla="*/ 1125371 w 2010271"/>
              <a:gd name="connsiteY0" fmla="*/ 0 h 5054022"/>
              <a:gd name="connsiteX1" fmla="*/ 2010271 w 2010271"/>
              <a:gd name="connsiteY1" fmla="*/ 0 h 5054022"/>
              <a:gd name="connsiteX2" fmla="*/ 0 w 2010271"/>
              <a:gd name="connsiteY2" fmla="*/ 5054022 h 5054022"/>
              <a:gd name="connsiteX3" fmla="*/ 0 w 2010271"/>
              <a:gd name="connsiteY3" fmla="*/ 2829296 h 5054022"/>
            </a:gdLst>
            <a:ahLst/>
            <a:cxnLst>
              <a:cxn ang="0">
                <a:pos x="connsiteX0" y="connsiteY0"/>
              </a:cxn>
              <a:cxn ang="0">
                <a:pos x="connsiteX1" y="connsiteY1"/>
              </a:cxn>
              <a:cxn ang="0">
                <a:pos x="connsiteX2" y="connsiteY2"/>
              </a:cxn>
              <a:cxn ang="0">
                <a:pos x="connsiteX3" y="connsiteY3"/>
              </a:cxn>
            </a:cxnLst>
            <a:rect l="l" t="t" r="r" b="b"/>
            <a:pathLst>
              <a:path w="2010271" h="5054022">
                <a:moveTo>
                  <a:pt x="1125371" y="0"/>
                </a:moveTo>
                <a:lnTo>
                  <a:pt x="2010271" y="0"/>
                </a:lnTo>
                <a:lnTo>
                  <a:pt x="0" y="5054022"/>
                </a:lnTo>
                <a:lnTo>
                  <a:pt x="0" y="2829296"/>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sp>
        <p:nvSpPr>
          <p:cNvPr id="7" name="Freeform 6">
            <a:extLst>
              <a:ext uri="{FF2B5EF4-FFF2-40B4-BE49-F238E27FC236}">
                <a16:creationId xmlns:a16="http://schemas.microsoft.com/office/drawing/2014/main" id="{797A6C60-CE5C-5EC1-C709-70FE0D50A895}"/>
              </a:ext>
            </a:extLst>
          </p:cNvPr>
          <p:cNvSpPr/>
          <p:nvPr/>
        </p:nvSpPr>
        <p:spPr>
          <a:xfrm>
            <a:off x="-2" y="756126"/>
            <a:ext cx="2010271" cy="5054022"/>
          </a:xfrm>
          <a:custGeom>
            <a:avLst/>
            <a:gdLst>
              <a:gd name="connsiteX0" fmla="*/ 1125371 w 2010271"/>
              <a:gd name="connsiteY0" fmla="*/ 0 h 5054022"/>
              <a:gd name="connsiteX1" fmla="*/ 2010271 w 2010271"/>
              <a:gd name="connsiteY1" fmla="*/ 0 h 5054022"/>
              <a:gd name="connsiteX2" fmla="*/ 0 w 2010271"/>
              <a:gd name="connsiteY2" fmla="*/ 5054022 h 5054022"/>
              <a:gd name="connsiteX3" fmla="*/ 0 w 2010271"/>
              <a:gd name="connsiteY3" fmla="*/ 2829296 h 5054022"/>
            </a:gdLst>
            <a:ahLst/>
            <a:cxnLst>
              <a:cxn ang="0">
                <a:pos x="connsiteX0" y="connsiteY0"/>
              </a:cxn>
              <a:cxn ang="0">
                <a:pos x="connsiteX1" y="connsiteY1"/>
              </a:cxn>
              <a:cxn ang="0">
                <a:pos x="connsiteX2" y="connsiteY2"/>
              </a:cxn>
              <a:cxn ang="0">
                <a:pos x="connsiteX3" y="connsiteY3"/>
              </a:cxn>
            </a:cxnLst>
            <a:rect l="l" t="t" r="r" b="b"/>
            <a:pathLst>
              <a:path w="2010271" h="5054022">
                <a:moveTo>
                  <a:pt x="1125371" y="0"/>
                </a:moveTo>
                <a:lnTo>
                  <a:pt x="2010271" y="0"/>
                </a:lnTo>
                <a:lnTo>
                  <a:pt x="0" y="5054022"/>
                </a:lnTo>
                <a:lnTo>
                  <a:pt x="0" y="2829296"/>
                </a:lnTo>
                <a:close/>
              </a:path>
            </a:pathLst>
          </a:custGeom>
          <a:solidFill>
            <a:srgbClr val="E79235"/>
          </a:solidFill>
          <a:ln>
            <a:noFill/>
          </a:ln>
          <a:effectLst>
            <a:outerShdw blurRad="50800" dist="116681"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sp>
        <p:nvSpPr>
          <p:cNvPr id="9" name="Rectangle 8">
            <a:extLst>
              <a:ext uri="{FF2B5EF4-FFF2-40B4-BE49-F238E27FC236}">
                <a16:creationId xmlns:a16="http://schemas.microsoft.com/office/drawing/2014/main" id="{B205A462-A2A5-416C-9FFF-883302B31163}"/>
              </a:ext>
            </a:extLst>
          </p:cNvPr>
          <p:cNvSpPr/>
          <p:nvPr/>
        </p:nvSpPr>
        <p:spPr>
          <a:xfrm>
            <a:off x="8809136" y="0"/>
            <a:ext cx="2059755" cy="1932709"/>
          </a:xfrm>
          <a:prstGeom prst="rect">
            <a:avLst/>
          </a:prstGeom>
          <a:solidFill>
            <a:srgbClr val="842EC3"/>
          </a:solidFill>
          <a:effectLst>
            <a:outerShdw blurRad="50800" dist="404514" dir="2700000" algn="bl" rotWithShape="0">
              <a:srgbClr val="842EC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2" name="Text Placeholder 11">
            <a:extLst>
              <a:ext uri="{FF2B5EF4-FFF2-40B4-BE49-F238E27FC236}">
                <a16:creationId xmlns:a16="http://schemas.microsoft.com/office/drawing/2014/main" id="{3213D1F7-592A-2829-D84E-A2E93CC30236}"/>
              </a:ext>
            </a:extLst>
          </p:cNvPr>
          <p:cNvSpPr>
            <a:spLocks noGrp="1"/>
          </p:cNvSpPr>
          <p:nvPr>
            <p:ph type="body" sz="quarter" idx="10"/>
          </p:nvPr>
        </p:nvSpPr>
        <p:spPr>
          <a:xfrm>
            <a:off x="7480208" y="5054022"/>
            <a:ext cx="4457700" cy="793750"/>
          </a:xfrm>
        </p:spPr>
        <p:txBody>
          <a:bodyPr>
            <a:noAutofit/>
          </a:bodyPr>
          <a:lstStyle>
            <a:lvl1pPr marL="0" indent="0" algn="r">
              <a:buNone/>
              <a:defRPr sz="2200"/>
            </a:lvl1pPr>
            <a:lvl2pPr algn="r">
              <a:defRPr sz="2200"/>
            </a:lvl2pPr>
            <a:lvl3pPr marL="914400" indent="0" algn="r">
              <a:buNone/>
              <a:defRPr sz="2200"/>
            </a:lvl3pPr>
            <a:lvl4pPr marL="1371600" indent="0" algn="r">
              <a:buNone/>
              <a:defRPr sz="2200"/>
            </a:lvl4pPr>
            <a:lvl5pPr marL="1828800" indent="0" algn="r">
              <a:buNone/>
              <a:defRPr sz="2200"/>
            </a:lvl5pPr>
          </a:lstStyle>
          <a:p>
            <a:pPr lvl="0"/>
            <a:r>
              <a:rPr lang="en-US"/>
              <a:t>Click to edit Master text styles</a:t>
            </a:r>
          </a:p>
          <a:p>
            <a:pPr lvl="1"/>
            <a:r>
              <a:rPr lang="en-US"/>
              <a:t>Second level</a:t>
            </a:r>
          </a:p>
        </p:txBody>
      </p:sp>
      <p:sp>
        <p:nvSpPr>
          <p:cNvPr id="14" name="Text Placeholder 13">
            <a:extLst>
              <a:ext uri="{FF2B5EF4-FFF2-40B4-BE49-F238E27FC236}">
                <a16:creationId xmlns:a16="http://schemas.microsoft.com/office/drawing/2014/main" id="{38914DFF-A967-C0E8-3E73-E73C4B498B7C}"/>
              </a:ext>
            </a:extLst>
          </p:cNvPr>
          <p:cNvSpPr>
            <a:spLocks noGrp="1"/>
          </p:cNvSpPr>
          <p:nvPr>
            <p:ph type="body" sz="quarter" idx="11" hasCustomPrompt="1"/>
          </p:nvPr>
        </p:nvSpPr>
        <p:spPr>
          <a:xfrm>
            <a:off x="9386419" y="265256"/>
            <a:ext cx="905187" cy="1402196"/>
          </a:xfrm>
        </p:spPr>
        <p:txBody>
          <a:bodyPr>
            <a:noAutofit/>
          </a:bodyPr>
          <a:lstStyle>
            <a:lvl1pPr marL="0" indent="0">
              <a:buNone/>
              <a:defRPr sz="11500" b="1">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2</a:t>
            </a:r>
          </a:p>
        </p:txBody>
      </p:sp>
    </p:spTree>
    <p:extLst>
      <p:ext uri="{BB962C8B-B14F-4D97-AF65-F5344CB8AC3E}">
        <p14:creationId xmlns:p14="http://schemas.microsoft.com/office/powerpoint/2010/main" val="26766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accel="50000" decel="50000"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3" accel="50000" decel="5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3" accel="50000" decel="50000" fill="hold" grpId="0" nodeType="withEffect">
                                  <p:stCondLst>
                                    <p:cond delay="50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2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2" grpId="0" build="p">
        <p:tmplLst>
          <p:tmpl lvl="1">
            <p:tnLst>
              <p:par>
                <p:cTn presetID="2" presetClass="entr" presetSubtype="3" accel="50000" decel="5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2000" fill="hold"/>
                        <p:tgtEl>
                          <p:spTgt spid="12"/>
                        </p:tgtEl>
                        <p:attrNameLst>
                          <p:attrName>ppt_x</p:attrName>
                        </p:attrNameLst>
                      </p:cBhvr>
                      <p:tavLst>
                        <p:tav tm="0">
                          <p:val>
                            <p:strVal val="1+#ppt_w/2"/>
                          </p:val>
                        </p:tav>
                        <p:tav tm="100000">
                          <p:val>
                            <p:strVal val="#ppt_x"/>
                          </p:val>
                        </p:tav>
                      </p:tavLst>
                    </p:anim>
                    <p:anim calcmode="lin" valueType="num">
                      <p:cBhvr additive="base">
                        <p:cTn dur="2000" fill="hold"/>
                        <p:tgtEl>
                          <p:spTgt spid="12"/>
                        </p:tgtEl>
                        <p:attrNameLst>
                          <p:attrName>ppt_y</p:attrName>
                        </p:attrNameLst>
                      </p:cBhvr>
                      <p:tavLst>
                        <p:tav tm="0">
                          <p:val>
                            <p:strVal val="0-#ppt_h/2"/>
                          </p:val>
                        </p:tav>
                        <p:tav tm="100000">
                          <p:val>
                            <p:strVal val="#ppt_y"/>
                          </p:val>
                        </p:tav>
                      </p:tavLst>
                    </p:anim>
                  </p:childTnLst>
                </p:cTn>
              </p:par>
            </p:tnLst>
          </p:tmpl>
          <p:tmpl lvl="3">
            <p:tnLst>
              <p:par>
                <p:cTn presetID="3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000"/>
                        <p:tgtEl>
                          <p:spTgt spid="12"/>
                        </p:tgtEl>
                      </p:cBhvr>
                    </p:animEffect>
                    <p:anim calcmode="lin" valueType="num">
                      <p:cBhvr>
                        <p:cTn dur="2000" fill="hold"/>
                        <p:tgtEl>
                          <p:spTgt spid="12"/>
                        </p:tgtEl>
                        <p:attrNameLst>
                          <p:attrName>style.rotation</p:attrName>
                        </p:attrNameLst>
                      </p:cBhvr>
                      <p:tavLst>
                        <p:tav tm="0">
                          <p:val>
                            <p:fltVal val="720"/>
                          </p:val>
                        </p:tav>
                        <p:tav tm="100000">
                          <p:val>
                            <p:fltVal val="0"/>
                          </p:val>
                        </p:tav>
                      </p:tavLst>
                    </p:anim>
                    <p:anim calcmode="lin" valueType="num">
                      <p:cBhvr>
                        <p:cTn dur="2000" fill="hold"/>
                        <p:tgtEl>
                          <p:spTgt spid="12"/>
                        </p:tgtEl>
                        <p:attrNameLst>
                          <p:attrName>ppt_h</p:attrName>
                        </p:attrNameLst>
                      </p:cBhvr>
                      <p:tavLst>
                        <p:tav tm="0">
                          <p:val>
                            <p:fltVal val="0"/>
                          </p:val>
                        </p:tav>
                        <p:tav tm="100000">
                          <p:val>
                            <p:strVal val="#ppt_h"/>
                          </p:val>
                        </p:tav>
                      </p:tavLst>
                    </p:anim>
                    <p:anim calcmode="lin" valueType="num">
                      <p:cBhvr>
                        <p:cTn dur="2000" fill="hold"/>
                        <p:tgtEl>
                          <p:spTgt spid="12"/>
                        </p:tgtEl>
                        <p:attrNameLst>
                          <p:attrName>ppt_w</p:attrName>
                        </p:attrNameLst>
                      </p:cBhvr>
                      <p:tavLst>
                        <p:tav tm="0">
                          <p:val>
                            <p:fltVal val="0"/>
                          </p:val>
                        </p:tav>
                        <p:tav tm="100000">
                          <p:val>
                            <p:strVal val="#ppt_w"/>
                          </p:val>
                        </p:tav>
                      </p:tavLst>
                    </p:anim>
                  </p:childTnLst>
                </p:cTn>
              </p:par>
            </p:tnLst>
          </p:tmpl>
        </p:tmplLst>
      </p:bldP>
      <p:bldP spid="14" grpId="0" build="p">
        <p:tmplLst>
          <p:tmpl lvl="1">
            <p:tnLst>
              <p:par>
                <p:cTn presetID="2" presetClass="entr" presetSubtype="3" accel="50000" decel="5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9_Section Head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EEFBF88-BA6A-87E8-7622-881D42F5518A}"/>
              </a:ext>
            </a:extLst>
          </p:cNvPr>
          <p:cNvSpPr/>
          <p:nvPr/>
        </p:nvSpPr>
        <p:spPr>
          <a:xfrm>
            <a:off x="7506948" y="1550772"/>
            <a:ext cx="4665516" cy="4760155"/>
          </a:xfrm>
          <a:prstGeom prst="rect">
            <a:avLst/>
          </a:prstGeom>
          <a:solidFill>
            <a:srgbClr val="842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32" name="Freeform 31">
            <a:extLst>
              <a:ext uri="{FF2B5EF4-FFF2-40B4-BE49-F238E27FC236}">
                <a16:creationId xmlns:a16="http://schemas.microsoft.com/office/drawing/2014/main" id="{5165C865-2169-9F3D-D5FD-763C6C255697}"/>
              </a:ext>
            </a:extLst>
          </p:cNvPr>
          <p:cNvSpPr/>
          <p:nvPr/>
        </p:nvSpPr>
        <p:spPr>
          <a:xfrm>
            <a:off x="7492660" y="1546045"/>
            <a:ext cx="1512500" cy="1309255"/>
          </a:xfrm>
          <a:custGeom>
            <a:avLst/>
            <a:gdLst>
              <a:gd name="connsiteX0" fmla="*/ 0 w 1512500"/>
              <a:gd name="connsiteY0" fmla="*/ 0 h 1309255"/>
              <a:gd name="connsiteX1" fmla="*/ 878650 w 1512500"/>
              <a:gd name="connsiteY1" fmla="*/ 0 h 1309255"/>
              <a:gd name="connsiteX2" fmla="*/ 1512500 w 1512500"/>
              <a:gd name="connsiteY2" fmla="*/ 633850 h 1309255"/>
              <a:gd name="connsiteX3" fmla="*/ 1512500 w 1512500"/>
              <a:gd name="connsiteY3" fmla="*/ 675405 h 1309255"/>
              <a:gd name="connsiteX4" fmla="*/ 878650 w 1512500"/>
              <a:gd name="connsiteY4" fmla="*/ 1309255 h 1309255"/>
              <a:gd name="connsiteX5" fmla="*/ 0 w 1512500"/>
              <a:gd name="connsiteY5" fmla="*/ 1309255 h 130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500" h="1309255">
                <a:moveTo>
                  <a:pt x="0" y="0"/>
                </a:moveTo>
                <a:lnTo>
                  <a:pt x="878650" y="0"/>
                </a:lnTo>
                <a:cubicBezTo>
                  <a:pt x="1228716" y="0"/>
                  <a:pt x="1512500" y="283784"/>
                  <a:pt x="1512500" y="633850"/>
                </a:cubicBezTo>
                <a:lnTo>
                  <a:pt x="1512500" y="675405"/>
                </a:lnTo>
                <a:cubicBezTo>
                  <a:pt x="1512500" y="1025471"/>
                  <a:pt x="1228716" y="1309255"/>
                  <a:pt x="878650" y="1309255"/>
                </a:cubicBezTo>
                <a:lnTo>
                  <a:pt x="0" y="1309255"/>
                </a:lnTo>
                <a:close/>
              </a:path>
            </a:pathLst>
          </a:custGeom>
          <a:solidFill>
            <a:srgbClr val="E792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sp>
        <p:nvSpPr>
          <p:cNvPr id="33" name="Freeform 32">
            <a:extLst>
              <a:ext uri="{FF2B5EF4-FFF2-40B4-BE49-F238E27FC236}">
                <a16:creationId xmlns:a16="http://schemas.microsoft.com/office/drawing/2014/main" id="{D326C932-0FAC-0ED4-76F9-B0778C78BA63}"/>
              </a:ext>
            </a:extLst>
          </p:cNvPr>
          <p:cNvSpPr/>
          <p:nvPr/>
        </p:nvSpPr>
        <p:spPr>
          <a:xfrm>
            <a:off x="7492660" y="5019927"/>
            <a:ext cx="1512500" cy="1309255"/>
          </a:xfrm>
          <a:custGeom>
            <a:avLst/>
            <a:gdLst>
              <a:gd name="connsiteX0" fmla="*/ 0 w 1512500"/>
              <a:gd name="connsiteY0" fmla="*/ 0 h 1309255"/>
              <a:gd name="connsiteX1" fmla="*/ 878650 w 1512500"/>
              <a:gd name="connsiteY1" fmla="*/ 0 h 1309255"/>
              <a:gd name="connsiteX2" fmla="*/ 1512500 w 1512500"/>
              <a:gd name="connsiteY2" fmla="*/ 633850 h 1309255"/>
              <a:gd name="connsiteX3" fmla="*/ 1512500 w 1512500"/>
              <a:gd name="connsiteY3" fmla="*/ 675405 h 1309255"/>
              <a:gd name="connsiteX4" fmla="*/ 878650 w 1512500"/>
              <a:gd name="connsiteY4" fmla="*/ 1309255 h 1309255"/>
              <a:gd name="connsiteX5" fmla="*/ 0 w 1512500"/>
              <a:gd name="connsiteY5" fmla="*/ 1309255 h 130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500" h="1309255">
                <a:moveTo>
                  <a:pt x="0" y="0"/>
                </a:moveTo>
                <a:lnTo>
                  <a:pt x="878650" y="0"/>
                </a:lnTo>
                <a:cubicBezTo>
                  <a:pt x="1228716" y="0"/>
                  <a:pt x="1512500" y="283784"/>
                  <a:pt x="1512500" y="633850"/>
                </a:cubicBezTo>
                <a:lnTo>
                  <a:pt x="1512500" y="675405"/>
                </a:lnTo>
                <a:cubicBezTo>
                  <a:pt x="1512500" y="1025471"/>
                  <a:pt x="1228716" y="1309255"/>
                  <a:pt x="878650" y="1309255"/>
                </a:cubicBezTo>
                <a:lnTo>
                  <a:pt x="0" y="1309255"/>
                </a:lnTo>
                <a:close/>
              </a:path>
            </a:pathLst>
          </a:custGeom>
          <a:solidFill>
            <a:srgbClr val="E792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sp>
        <p:nvSpPr>
          <p:cNvPr id="34" name="Freeform 33">
            <a:extLst>
              <a:ext uri="{FF2B5EF4-FFF2-40B4-BE49-F238E27FC236}">
                <a16:creationId xmlns:a16="http://schemas.microsoft.com/office/drawing/2014/main" id="{8DB05012-B1B3-F589-679D-BB7446993EFD}"/>
              </a:ext>
            </a:extLst>
          </p:cNvPr>
          <p:cNvSpPr/>
          <p:nvPr/>
        </p:nvSpPr>
        <p:spPr>
          <a:xfrm flipH="1">
            <a:off x="6001238" y="3188330"/>
            <a:ext cx="1512500" cy="1309255"/>
          </a:xfrm>
          <a:custGeom>
            <a:avLst/>
            <a:gdLst>
              <a:gd name="connsiteX0" fmla="*/ 0 w 1512500"/>
              <a:gd name="connsiteY0" fmla="*/ 0 h 1309255"/>
              <a:gd name="connsiteX1" fmla="*/ 878650 w 1512500"/>
              <a:gd name="connsiteY1" fmla="*/ 0 h 1309255"/>
              <a:gd name="connsiteX2" fmla="*/ 1512500 w 1512500"/>
              <a:gd name="connsiteY2" fmla="*/ 633850 h 1309255"/>
              <a:gd name="connsiteX3" fmla="*/ 1512500 w 1512500"/>
              <a:gd name="connsiteY3" fmla="*/ 675405 h 1309255"/>
              <a:gd name="connsiteX4" fmla="*/ 878650 w 1512500"/>
              <a:gd name="connsiteY4" fmla="*/ 1309255 h 1309255"/>
              <a:gd name="connsiteX5" fmla="*/ 0 w 1512500"/>
              <a:gd name="connsiteY5" fmla="*/ 1309255 h 130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500" h="1309255">
                <a:moveTo>
                  <a:pt x="0" y="0"/>
                </a:moveTo>
                <a:lnTo>
                  <a:pt x="878650" y="0"/>
                </a:lnTo>
                <a:cubicBezTo>
                  <a:pt x="1228716" y="0"/>
                  <a:pt x="1512500" y="283784"/>
                  <a:pt x="1512500" y="633850"/>
                </a:cubicBezTo>
                <a:lnTo>
                  <a:pt x="1512500" y="675405"/>
                </a:lnTo>
                <a:cubicBezTo>
                  <a:pt x="1512500" y="1025471"/>
                  <a:pt x="1228716" y="1309255"/>
                  <a:pt x="878650" y="1309255"/>
                </a:cubicBezTo>
                <a:lnTo>
                  <a:pt x="0" y="1309255"/>
                </a:lnTo>
                <a:close/>
              </a:path>
            </a:pathLst>
          </a:custGeom>
          <a:solidFill>
            <a:srgbClr val="E792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sp>
        <p:nvSpPr>
          <p:cNvPr id="35" name="TextBox 34">
            <a:extLst>
              <a:ext uri="{FF2B5EF4-FFF2-40B4-BE49-F238E27FC236}">
                <a16:creationId xmlns:a16="http://schemas.microsoft.com/office/drawing/2014/main" id="{D2F6578B-F956-1C84-ADF6-33E13EEA7544}"/>
              </a:ext>
            </a:extLst>
          </p:cNvPr>
          <p:cNvSpPr txBox="1"/>
          <p:nvPr/>
        </p:nvSpPr>
        <p:spPr>
          <a:xfrm>
            <a:off x="7649109" y="1558494"/>
            <a:ext cx="1126915" cy="1323439"/>
          </a:xfrm>
          <a:prstGeom prst="rect">
            <a:avLst/>
          </a:prstGeom>
          <a:noFill/>
          <a:ln>
            <a:noFill/>
          </a:ln>
        </p:spPr>
        <p:txBody>
          <a:bodyPr wrap="square" rtlCol="0">
            <a:spAutoFit/>
          </a:bodyPr>
          <a:lstStyle/>
          <a:p>
            <a:pPr algn="ctr"/>
            <a:r>
              <a:rPr lang="en-UA" sz="8000" b="1" dirty="0">
                <a:solidFill>
                  <a:schemeClr val="bg1"/>
                </a:solidFill>
                <a:latin typeface="Helvetica" pitchFamily="2" charset="0"/>
              </a:rPr>
              <a:t>1</a:t>
            </a:r>
          </a:p>
        </p:txBody>
      </p:sp>
      <p:sp>
        <p:nvSpPr>
          <p:cNvPr id="36" name="TextBox 35">
            <a:extLst>
              <a:ext uri="{FF2B5EF4-FFF2-40B4-BE49-F238E27FC236}">
                <a16:creationId xmlns:a16="http://schemas.microsoft.com/office/drawing/2014/main" id="{721400CD-5485-BF52-1C4C-FF0F1D6FA8D7}"/>
              </a:ext>
            </a:extLst>
          </p:cNvPr>
          <p:cNvSpPr txBox="1"/>
          <p:nvPr/>
        </p:nvSpPr>
        <p:spPr>
          <a:xfrm>
            <a:off x="6305623" y="3174146"/>
            <a:ext cx="1148576" cy="1323439"/>
          </a:xfrm>
          <a:prstGeom prst="rect">
            <a:avLst/>
          </a:prstGeom>
          <a:noFill/>
        </p:spPr>
        <p:txBody>
          <a:bodyPr wrap="square" rtlCol="0">
            <a:spAutoFit/>
          </a:bodyPr>
          <a:lstStyle/>
          <a:p>
            <a:pPr algn="ctr"/>
            <a:r>
              <a:rPr lang="en-UA" sz="8000" b="1" dirty="0">
                <a:solidFill>
                  <a:schemeClr val="bg1"/>
                </a:solidFill>
                <a:latin typeface="Helvetica" pitchFamily="2" charset="0"/>
              </a:rPr>
              <a:t>2</a:t>
            </a:r>
          </a:p>
        </p:txBody>
      </p:sp>
      <p:sp>
        <p:nvSpPr>
          <p:cNvPr id="37" name="TextBox 36">
            <a:extLst>
              <a:ext uri="{FF2B5EF4-FFF2-40B4-BE49-F238E27FC236}">
                <a16:creationId xmlns:a16="http://schemas.microsoft.com/office/drawing/2014/main" id="{279B9A30-C007-7038-1DEC-0C26BDFE58DA}"/>
              </a:ext>
            </a:extLst>
          </p:cNvPr>
          <p:cNvSpPr txBox="1"/>
          <p:nvPr/>
        </p:nvSpPr>
        <p:spPr>
          <a:xfrm>
            <a:off x="7664066" y="5005743"/>
            <a:ext cx="1126915" cy="1323439"/>
          </a:xfrm>
          <a:prstGeom prst="rect">
            <a:avLst/>
          </a:prstGeom>
          <a:noFill/>
        </p:spPr>
        <p:txBody>
          <a:bodyPr wrap="square" rtlCol="0">
            <a:spAutoFit/>
          </a:bodyPr>
          <a:lstStyle/>
          <a:p>
            <a:pPr algn="ctr"/>
            <a:r>
              <a:rPr lang="en-UA" sz="8000" b="1" dirty="0">
                <a:solidFill>
                  <a:schemeClr val="bg1"/>
                </a:solidFill>
                <a:latin typeface="Helvetica" pitchFamily="2" charset="0"/>
              </a:rPr>
              <a:t>3</a:t>
            </a:r>
          </a:p>
        </p:txBody>
      </p:sp>
      <p:sp>
        <p:nvSpPr>
          <p:cNvPr id="44" name="Title 1">
            <a:extLst>
              <a:ext uri="{FF2B5EF4-FFF2-40B4-BE49-F238E27FC236}">
                <a16:creationId xmlns:a16="http://schemas.microsoft.com/office/drawing/2014/main" id="{391A4C0E-B704-EA9F-2DE1-52A3CDD1BA77}"/>
              </a:ext>
            </a:extLst>
          </p:cNvPr>
          <p:cNvSpPr>
            <a:spLocks noGrp="1"/>
          </p:cNvSpPr>
          <p:nvPr>
            <p:ph type="title" hasCustomPrompt="1"/>
          </p:nvPr>
        </p:nvSpPr>
        <p:spPr>
          <a:xfrm>
            <a:off x="371543" y="562364"/>
            <a:ext cx="10063375" cy="649409"/>
          </a:xfrm>
          <a:prstGeom prst="rect">
            <a:avLst/>
          </a:prstGeom>
          <a:noFill/>
        </p:spPr>
        <p:txBody>
          <a:bodyPr wrap="square" rtlCol="0">
            <a:spAutoFit/>
          </a:bodyPr>
          <a:lstStyle>
            <a:lvl1pPr>
              <a:defRPr lang="en-UA" sz="4000" b="1" dirty="0">
                <a:ea typeface="+mn-ea"/>
                <a:cs typeface="+mn-cs"/>
              </a:defRPr>
            </a:lvl1pPr>
          </a:lstStyle>
          <a:p>
            <a:pPr marL="0" lvl="0"/>
            <a:r>
              <a:rPr lang="en-GB" dirty="0"/>
              <a:t>Lorem Ipsum</a:t>
            </a:r>
            <a:endParaRPr lang="en-UA" dirty="0"/>
          </a:p>
        </p:txBody>
      </p:sp>
      <p:pic>
        <p:nvPicPr>
          <p:cNvPr id="45" name="Picture 44">
            <a:extLst>
              <a:ext uri="{FF2B5EF4-FFF2-40B4-BE49-F238E27FC236}">
                <a16:creationId xmlns:a16="http://schemas.microsoft.com/office/drawing/2014/main" id="{AC6145A6-AB0F-6124-F52A-E684844626EB}"/>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6" name="Text Placeholder 5">
            <a:extLst>
              <a:ext uri="{FF2B5EF4-FFF2-40B4-BE49-F238E27FC236}">
                <a16:creationId xmlns:a16="http://schemas.microsoft.com/office/drawing/2014/main" id="{5D72D358-3C8C-A051-1E31-CB09016381A6}"/>
              </a:ext>
            </a:extLst>
          </p:cNvPr>
          <p:cNvSpPr>
            <a:spLocks noGrp="1"/>
          </p:cNvSpPr>
          <p:nvPr>
            <p:ph type="body" sz="quarter" idx="13"/>
          </p:nvPr>
        </p:nvSpPr>
        <p:spPr>
          <a:xfrm>
            <a:off x="371542" y="1577974"/>
            <a:ext cx="6242050" cy="1257829"/>
          </a:xfrm>
        </p:spPr>
        <p:txBody>
          <a:bodyPr>
            <a:noAutofit/>
          </a:bodyPr>
          <a:lstStyle>
            <a:lvl1pPr marL="0" indent="0" algn="just">
              <a:lnSpc>
                <a:spcPct val="150000"/>
              </a:lnSpc>
              <a:buNone/>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
        <p:nvSpPr>
          <p:cNvPr id="7" name="Text Placeholder 5">
            <a:extLst>
              <a:ext uri="{FF2B5EF4-FFF2-40B4-BE49-F238E27FC236}">
                <a16:creationId xmlns:a16="http://schemas.microsoft.com/office/drawing/2014/main" id="{55726096-3C8C-CCC8-8982-9D9101E2FDAC}"/>
              </a:ext>
            </a:extLst>
          </p:cNvPr>
          <p:cNvSpPr>
            <a:spLocks noGrp="1"/>
          </p:cNvSpPr>
          <p:nvPr>
            <p:ph type="body" sz="quarter" idx="14"/>
          </p:nvPr>
        </p:nvSpPr>
        <p:spPr>
          <a:xfrm>
            <a:off x="371542" y="5019927"/>
            <a:ext cx="6242050" cy="1291000"/>
          </a:xfrm>
        </p:spPr>
        <p:txBody>
          <a:bodyPr>
            <a:noAutofit/>
          </a:bodyPr>
          <a:lstStyle>
            <a:lvl1pPr marL="0" indent="0" algn="just">
              <a:lnSpc>
                <a:spcPct val="150000"/>
              </a:lnSpc>
              <a:buNone/>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
        <p:nvSpPr>
          <p:cNvPr id="8" name="Text Placeholder 5">
            <a:extLst>
              <a:ext uri="{FF2B5EF4-FFF2-40B4-BE49-F238E27FC236}">
                <a16:creationId xmlns:a16="http://schemas.microsoft.com/office/drawing/2014/main" id="{571DCB8D-856A-7116-A994-38D468730AE5}"/>
              </a:ext>
            </a:extLst>
          </p:cNvPr>
          <p:cNvSpPr>
            <a:spLocks noGrp="1"/>
          </p:cNvSpPr>
          <p:nvPr>
            <p:ph type="body" sz="quarter" idx="15"/>
          </p:nvPr>
        </p:nvSpPr>
        <p:spPr>
          <a:xfrm>
            <a:off x="371542" y="3239756"/>
            <a:ext cx="5208164" cy="1257829"/>
          </a:xfrm>
        </p:spPr>
        <p:txBody>
          <a:bodyPr>
            <a:noAutofit/>
          </a:bodyPr>
          <a:lstStyle>
            <a:lvl1pPr marL="0" indent="0" algn="just">
              <a:lnSpc>
                <a:spcPct val="150000"/>
              </a:lnSpc>
              <a:buNone/>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3109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8_Section Header">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1DC11A6-8F6E-1826-1D36-C54A12026EFB}"/>
              </a:ext>
            </a:extLst>
          </p:cNvPr>
          <p:cNvSpPr/>
          <p:nvPr/>
        </p:nvSpPr>
        <p:spPr>
          <a:xfrm>
            <a:off x="788894" y="3633695"/>
            <a:ext cx="5665694" cy="661147"/>
          </a:xfrm>
          <a:prstGeom prst="roundRect">
            <a:avLst>
              <a:gd name="adj" fmla="val 38993"/>
            </a:avLst>
          </a:prstGeom>
          <a:solidFill>
            <a:srgbClr val="842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6" name="Rounded Rectangle 5">
            <a:extLst>
              <a:ext uri="{FF2B5EF4-FFF2-40B4-BE49-F238E27FC236}">
                <a16:creationId xmlns:a16="http://schemas.microsoft.com/office/drawing/2014/main" id="{63C627A0-E40C-144A-9679-4F1580C35EC0}"/>
              </a:ext>
            </a:extLst>
          </p:cNvPr>
          <p:cNvSpPr/>
          <p:nvPr/>
        </p:nvSpPr>
        <p:spPr>
          <a:xfrm>
            <a:off x="788894" y="4416986"/>
            <a:ext cx="5665694" cy="661147"/>
          </a:xfrm>
          <a:prstGeom prst="roundRect">
            <a:avLst>
              <a:gd name="adj" fmla="val 38993"/>
            </a:avLst>
          </a:prstGeom>
          <a:solidFill>
            <a:srgbClr val="842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7" name="Rounded Rectangle 6">
            <a:extLst>
              <a:ext uri="{FF2B5EF4-FFF2-40B4-BE49-F238E27FC236}">
                <a16:creationId xmlns:a16="http://schemas.microsoft.com/office/drawing/2014/main" id="{AF6E2147-41C4-D518-F9BD-C9C8ACB3F941}"/>
              </a:ext>
            </a:extLst>
          </p:cNvPr>
          <p:cNvSpPr/>
          <p:nvPr/>
        </p:nvSpPr>
        <p:spPr>
          <a:xfrm>
            <a:off x="788894" y="2850404"/>
            <a:ext cx="5665694" cy="661147"/>
          </a:xfrm>
          <a:prstGeom prst="roundRect">
            <a:avLst>
              <a:gd name="adj" fmla="val 38993"/>
            </a:avLst>
          </a:prstGeom>
          <a:solidFill>
            <a:srgbClr val="842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9" name="Rounded Rectangle 8">
            <a:extLst>
              <a:ext uri="{FF2B5EF4-FFF2-40B4-BE49-F238E27FC236}">
                <a16:creationId xmlns:a16="http://schemas.microsoft.com/office/drawing/2014/main" id="{3F1C65C3-0FCD-D6D7-5594-D3C88F9DFD86}"/>
              </a:ext>
            </a:extLst>
          </p:cNvPr>
          <p:cNvSpPr/>
          <p:nvPr/>
        </p:nvSpPr>
        <p:spPr>
          <a:xfrm>
            <a:off x="788894" y="2067113"/>
            <a:ext cx="5665694" cy="661147"/>
          </a:xfrm>
          <a:prstGeom prst="roundRect">
            <a:avLst>
              <a:gd name="adj" fmla="val 38993"/>
            </a:avLst>
          </a:prstGeom>
          <a:solidFill>
            <a:srgbClr val="842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dirty="0"/>
          </a:p>
        </p:txBody>
      </p:sp>
      <p:sp>
        <p:nvSpPr>
          <p:cNvPr id="10" name="Rounded Rectangle 9">
            <a:extLst>
              <a:ext uri="{FF2B5EF4-FFF2-40B4-BE49-F238E27FC236}">
                <a16:creationId xmlns:a16="http://schemas.microsoft.com/office/drawing/2014/main" id="{A0807A53-E58A-CF7F-CBFB-05522AC78DC8}"/>
              </a:ext>
            </a:extLst>
          </p:cNvPr>
          <p:cNvSpPr/>
          <p:nvPr/>
        </p:nvSpPr>
        <p:spPr>
          <a:xfrm>
            <a:off x="788894" y="622300"/>
            <a:ext cx="5665694" cy="1269627"/>
          </a:xfrm>
          <a:prstGeom prst="roundRect">
            <a:avLst>
              <a:gd name="adj" fmla="val 38993"/>
            </a:avLst>
          </a:prstGeom>
          <a:solidFill>
            <a:srgbClr val="842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2" name="Picture 1">
            <a:extLst>
              <a:ext uri="{FF2B5EF4-FFF2-40B4-BE49-F238E27FC236}">
                <a16:creationId xmlns:a16="http://schemas.microsoft.com/office/drawing/2014/main" id="{5115BC62-9144-33C1-5F46-9C07749024AF}"/>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4" name="Text Placeholder 3">
            <a:extLst>
              <a:ext uri="{FF2B5EF4-FFF2-40B4-BE49-F238E27FC236}">
                <a16:creationId xmlns:a16="http://schemas.microsoft.com/office/drawing/2014/main" id="{757E1F50-5E4E-6DD1-69DF-E021D5D749DF}"/>
              </a:ext>
            </a:extLst>
          </p:cNvPr>
          <p:cNvSpPr>
            <a:spLocks noGrp="1"/>
          </p:cNvSpPr>
          <p:nvPr>
            <p:ph type="body" sz="quarter" idx="10" hasCustomPrompt="1"/>
          </p:nvPr>
        </p:nvSpPr>
        <p:spPr>
          <a:xfrm>
            <a:off x="1183338" y="995503"/>
            <a:ext cx="4876800" cy="442633"/>
          </a:xfrm>
        </p:spPr>
        <p:txBody>
          <a:bodyPr>
            <a:noAutofit/>
          </a:bodyPr>
          <a:lstStyle>
            <a:lvl1pPr>
              <a:defRPr sz="2800"/>
            </a:lvl1pPr>
            <a:lvl2pPr>
              <a:defRPr sz="2200"/>
            </a:lvl2pPr>
            <a:lvl3pPr>
              <a:defRPr sz="2200"/>
            </a:lvl3pPr>
            <a:lvl4pPr>
              <a:defRPr sz="2200"/>
            </a:lvl4pPr>
            <a:lvl5pPr>
              <a:defRPr sz="2200"/>
            </a:lvl5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i="0" dirty="0">
                <a:solidFill>
                  <a:schemeClr val="bg1"/>
                </a:solidFill>
                <a:latin typeface="Helvetica" pitchFamily="2" charset="0"/>
              </a:rPr>
              <a:t>NULLA LOREM METUS</a:t>
            </a:r>
            <a:endParaRPr lang="en-UA" sz="2400" b="1" i="0" dirty="0">
              <a:solidFill>
                <a:schemeClr val="bg1"/>
              </a:solidFill>
              <a:latin typeface="Helvetica" pitchFamily="2" charset="0"/>
            </a:endParaRPr>
          </a:p>
        </p:txBody>
      </p:sp>
      <p:sp>
        <p:nvSpPr>
          <p:cNvPr id="25" name="Rounded Rectangle 24">
            <a:extLst>
              <a:ext uri="{FF2B5EF4-FFF2-40B4-BE49-F238E27FC236}">
                <a16:creationId xmlns:a16="http://schemas.microsoft.com/office/drawing/2014/main" id="{D7056220-9311-851C-5592-0CE7B32833B4}"/>
              </a:ext>
            </a:extLst>
          </p:cNvPr>
          <p:cNvSpPr/>
          <p:nvPr/>
        </p:nvSpPr>
        <p:spPr>
          <a:xfrm>
            <a:off x="788894" y="5205878"/>
            <a:ext cx="5665694" cy="661147"/>
          </a:xfrm>
          <a:prstGeom prst="roundRect">
            <a:avLst>
              <a:gd name="adj" fmla="val 38993"/>
            </a:avLst>
          </a:prstGeom>
          <a:solidFill>
            <a:srgbClr val="842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3" name="Text Placeholder 4">
            <a:extLst>
              <a:ext uri="{FF2B5EF4-FFF2-40B4-BE49-F238E27FC236}">
                <a16:creationId xmlns:a16="http://schemas.microsoft.com/office/drawing/2014/main" id="{EAEA5427-D271-5DFB-2A64-FB974C3D5A33}"/>
              </a:ext>
            </a:extLst>
          </p:cNvPr>
          <p:cNvSpPr>
            <a:spLocks noGrp="1"/>
          </p:cNvSpPr>
          <p:nvPr>
            <p:ph type="body" sz="quarter" idx="16"/>
          </p:nvPr>
        </p:nvSpPr>
        <p:spPr>
          <a:xfrm>
            <a:off x="7015757" y="1405332"/>
            <a:ext cx="4387349" cy="4047336"/>
          </a:xfrm>
        </p:spPr>
        <p:txBody>
          <a:bodyPr>
            <a:normAutofit/>
          </a:bodyPr>
          <a:lstStyle>
            <a:lvl1pPr algn="just">
              <a:lnSpc>
                <a:spcPct val="150000"/>
              </a:lnSpc>
              <a:defRPr sz="2200"/>
            </a:lvl1pPr>
            <a:lvl2pPr marL="800100" indent="-342900" algn="just">
              <a:lnSpc>
                <a:spcPct val="150000"/>
              </a:lnSpc>
              <a:buFont typeface="Arial" panose="020B0604020202020204" pitchFamily="34" charset="0"/>
              <a:buChar char="•"/>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264604DD-76A7-98D5-8ADE-07122252522E}"/>
              </a:ext>
            </a:extLst>
          </p:cNvPr>
          <p:cNvSpPr>
            <a:spLocks noGrp="1"/>
          </p:cNvSpPr>
          <p:nvPr>
            <p:ph type="body" sz="quarter" idx="17"/>
          </p:nvPr>
        </p:nvSpPr>
        <p:spPr>
          <a:xfrm>
            <a:off x="1183338" y="2162736"/>
            <a:ext cx="4913312" cy="469900"/>
          </a:xfrm>
        </p:spPr>
        <p:txBody>
          <a:bodyPr/>
          <a:lstStyle>
            <a:lvl1pPr marL="0" indent="0" algn="ctr">
              <a:buNone/>
              <a:defRPr sz="2200">
                <a:solidFill>
                  <a:schemeClr val="bg1"/>
                </a:solidFill>
              </a:defRPr>
            </a:lvl1pPr>
            <a:lvl2pPr algn="ctr">
              <a:defRPr>
                <a:solidFill>
                  <a:schemeClr val="bg1"/>
                </a:solidFill>
              </a:defRPr>
            </a:lvl2pPr>
          </a:lstStyle>
          <a:p>
            <a:pPr lvl="0"/>
            <a:r>
              <a:rPr lang="en-US"/>
              <a:t>Click to edit Master text styles</a:t>
            </a:r>
          </a:p>
          <a:p>
            <a:pPr lvl="1"/>
            <a:r>
              <a:rPr lang="en-US"/>
              <a:t>Second level</a:t>
            </a:r>
          </a:p>
        </p:txBody>
      </p:sp>
      <p:sp>
        <p:nvSpPr>
          <p:cNvPr id="12" name="Text Placeholder 10">
            <a:extLst>
              <a:ext uri="{FF2B5EF4-FFF2-40B4-BE49-F238E27FC236}">
                <a16:creationId xmlns:a16="http://schemas.microsoft.com/office/drawing/2014/main" id="{F6A84C75-F0B0-DCE7-7A94-F6857DC54EF2}"/>
              </a:ext>
            </a:extLst>
          </p:cNvPr>
          <p:cNvSpPr>
            <a:spLocks noGrp="1"/>
          </p:cNvSpPr>
          <p:nvPr>
            <p:ph type="body" sz="quarter" idx="18"/>
          </p:nvPr>
        </p:nvSpPr>
        <p:spPr>
          <a:xfrm>
            <a:off x="1183338" y="2946027"/>
            <a:ext cx="4913312" cy="469900"/>
          </a:xfrm>
        </p:spPr>
        <p:txBody>
          <a:bodyPr/>
          <a:lstStyle>
            <a:lvl1pPr marL="0" indent="0" algn="ctr">
              <a:buNone/>
              <a:defRPr sz="2200">
                <a:solidFill>
                  <a:schemeClr val="bg1"/>
                </a:solidFill>
              </a:defRPr>
            </a:lvl1pPr>
            <a:lvl2pPr algn="ctr">
              <a:defRPr>
                <a:solidFill>
                  <a:schemeClr val="bg1"/>
                </a:solidFill>
              </a:defRPr>
            </a:lvl2pPr>
          </a:lstStyle>
          <a:p>
            <a:pPr lvl="0"/>
            <a:r>
              <a:rPr lang="en-US"/>
              <a:t>Click to edit Master text styles</a:t>
            </a:r>
          </a:p>
          <a:p>
            <a:pPr lvl="1"/>
            <a:r>
              <a:rPr lang="en-US"/>
              <a:t>Second level</a:t>
            </a:r>
          </a:p>
        </p:txBody>
      </p:sp>
      <p:sp>
        <p:nvSpPr>
          <p:cNvPr id="13" name="Text Placeholder 10">
            <a:extLst>
              <a:ext uri="{FF2B5EF4-FFF2-40B4-BE49-F238E27FC236}">
                <a16:creationId xmlns:a16="http://schemas.microsoft.com/office/drawing/2014/main" id="{A3240171-D73F-3A52-7D93-56C5D4C1AAA9}"/>
              </a:ext>
            </a:extLst>
          </p:cNvPr>
          <p:cNvSpPr>
            <a:spLocks noGrp="1"/>
          </p:cNvSpPr>
          <p:nvPr>
            <p:ph type="body" sz="quarter" idx="19"/>
          </p:nvPr>
        </p:nvSpPr>
        <p:spPr>
          <a:xfrm>
            <a:off x="1183338" y="3729318"/>
            <a:ext cx="4913312" cy="469900"/>
          </a:xfrm>
        </p:spPr>
        <p:txBody>
          <a:bodyPr/>
          <a:lstStyle>
            <a:lvl1pPr marL="0" indent="0" algn="ctr">
              <a:buNone/>
              <a:defRPr sz="2200">
                <a:solidFill>
                  <a:schemeClr val="bg1"/>
                </a:solidFill>
              </a:defRPr>
            </a:lvl1pPr>
            <a:lvl2pPr algn="ctr">
              <a:defRPr>
                <a:solidFill>
                  <a:schemeClr val="bg1"/>
                </a:solidFill>
              </a:defRPr>
            </a:lvl2p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B54C3E4D-61E6-BE9E-2795-BBA592863130}"/>
              </a:ext>
            </a:extLst>
          </p:cNvPr>
          <p:cNvSpPr>
            <a:spLocks noGrp="1"/>
          </p:cNvSpPr>
          <p:nvPr>
            <p:ph type="body" sz="quarter" idx="20"/>
          </p:nvPr>
        </p:nvSpPr>
        <p:spPr>
          <a:xfrm>
            <a:off x="1183338" y="4512609"/>
            <a:ext cx="4913312" cy="469900"/>
          </a:xfrm>
        </p:spPr>
        <p:txBody>
          <a:bodyPr/>
          <a:lstStyle>
            <a:lvl1pPr marL="0" indent="0" algn="ctr">
              <a:buNone/>
              <a:defRPr sz="2200">
                <a:solidFill>
                  <a:schemeClr val="bg1"/>
                </a:solidFill>
              </a:defRPr>
            </a:lvl1pPr>
            <a:lvl2pPr algn="ctr">
              <a:defRPr>
                <a:solidFill>
                  <a:schemeClr val="bg1"/>
                </a:solidFill>
              </a:defRPr>
            </a:lvl2pPr>
          </a:lstStyle>
          <a:p>
            <a:pPr lvl="0"/>
            <a:r>
              <a:rPr lang="en-US"/>
              <a:t>Click to edit Master text styles</a:t>
            </a:r>
          </a:p>
          <a:p>
            <a:pPr lvl="1"/>
            <a:r>
              <a:rPr lang="en-US"/>
              <a:t>Second level</a:t>
            </a:r>
          </a:p>
        </p:txBody>
      </p:sp>
      <p:sp>
        <p:nvSpPr>
          <p:cNvPr id="15" name="Text Placeholder 10">
            <a:extLst>
              <a:ext uri="{FF2B5EF4-FFF2-40B4-BE49-F238E27FC236}">
                <a16:creationId xmlns:a16="http://schemas.microsoft.com/office/drawing/2014/main" id="{772803EB-2A21-9B13-ED13-A77C2E530F8D}"/>
              </a:ext>
            </a:extLst>
          </p:cNvPr>
          <p:cNvSpPr>
            <a:spLocks noGrp="1"/>
          </p:cNvSpPr>
          <p:nvPr>
            <p:ph type="body" sz="quarter" idx="21"/>
          </p:nvPr>
        </p:nvSpPr>
        <p:spPr>
          <a:xfrm>
            <a:off x="1183338" y="5301501"/>
            <a:ext cx="4913312" cy="469900"/>
          </a:xfrm>
        </p:spPr>
        <p:txBody>
          <a:bodyPr/>
          <a:lstStyle>
            <a:lvl1pPr marL="0" indent="0" algn="ctr">
              <a:buNone/>
              <a:defRPr sz="2200">
                <a:solidFill>
                  <a:schemeClr val="bg1"/>
                </a:solidFill>
              </a:defRPr>
            </a:lvl1pPr>
            <a:lvl2pPr algn="ctr">
              <a:defRPr>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019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down)">
                                      <p:cBhvr>
                                        <p:cTn id="19" dur="500"/>
                                        <p:tgtEl>
                                          <p:spTgt spid="5"/>
                                        </p:tgtEl>
                                      </p:cBhvr>
                                    </p:animEffect>
                                  </p:childTnLst>
                                </p:cTn>
                              </p:par>
                            </p:childTnLst>
                          </p:cTn>
                        </p:par>
                        <p:par>
                          <p:cTn id="20" fill="hold">
                            <p:stCondLst>
                              <p:cond delay="500"/>
                            </p:stCondLst>
                            <p:childTnLst>
                              <p:par>
                                <p:cTn id="21" presetID="1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down)">
                                      <p:cBhvr>
                                        <p:cTn id="24" dur="500"/>
                                        <p:tgtEl>
                                          <p:spTgt spid="6"/>
                                        </p:tgtEl>
                                      </p:cBhvr>
                                    </p:animEffect>
                                  </p:childTnLst>
                                </p:cTn>
                              </p:par>
                            </p:childTnLst>
                          </p:cTn>
                        </p:par>
                        <p:par>
                          <p:cTn id="25" fill="hold">
                            <p:stCondLst>
                              <p:cond delay="1000"/>
                            </p:stCondLst>
                            <p:childTnLst>
                              <p:par>
                                <p:cTn id="26" presetID="1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ppt_y</p:attrName>
                                        </p:attrNameLst>
                                      </p:cBhvr>
                                      <p:tavLst>
                                        <p:tav tm="0">
                                          <p:val>
                                            <p:strVal val="#ppt_y-#ppt_h*1.125000"/>
                                          </p:val>
                                        </p:tav>
                                        <p:tav tm="100000">
                                          <p:val>
                                            <p:strVal val="#ppt_y"/>
                                          </p:val>
                                        </p:tav>
                                      </p:tavLst>
                                    </p:anim>
                                    <p:animEffect transition="in" filter="wipe(down)">
                                      <p:cBhvr>
                                        <p:cTn id="29" dur="500"/>
                                        <p:tgtEl>
                                          <p:spTgt spid="7"/>
                                        </p:tgtEl>
                                      </p:cBhvr>
                                    </p:animEffect>
                                  </p:childTnLst>
                                </p:cTn>
                              </p:par>
                            </p:childTnLst>
                          </p:cTn>
                        </p:par>
                        <p:par>
                          <p:cTn id="30" fill="hold">
                            <p:stCondLst>
                              <p:cond delay="1500"/>
                            </p:stCondLst>
                            <p:childTnLst>
                              <p:par>
                                <p:cTn id="31" presetID="1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p:tgtEl>
                                          <p:spTgt spid="9"/>
                                        </p:tgtEl>
                                        <p:attrNameLst>
                                          <p:attrName>ppt_y</p:attrName>
                                        </p:attrNameLst>
                                      </p:cBhvr>
                                      <p:tavLst>
                                        <p:tav tm="0">
                                          <p:val>
                                            <p:strVal val="#ppt_y-#ppt_h*1.125000"/>
                                          </p:val>
                                        </p:tav>
                                        <p:tav tm="100000">
                                          <p:val>
                                            <p:strVal val="#ppt_y"/>
                                          </p:val>
                                        </p:tav>
                                      </p:tavLst>
                                    </p:anim>
                                    <p:animEffect transition="in" filter="wipe(down)">
                                      <p:cBhvr>
                                        <p:cTn id="34" dur="500"/>
                                        <p:tgtEl>
                                          <p:spTgt spid="9"/>
                                        </p:tgtEl>
                                      </p:cBhvr>
                                    </p:animEffect>
                                  </p:childTnLst>
                                </p:cTn>
                              </p:par>
                            </p:childTnLst>
                          </p:cTn>
                        </p:par>
                        <p:par>
                          <p:cTn id="35" fill="hold">
                            <p:stCondLst>
                              <p:cond delay="2500"/>
                            </p:stCondLst>
                            <p:childTnLst>
                              <p:par>
                                <p:cTn id="36" presetID="12" presetClass="entr" presetSubtype="1"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p:tgtEl>
                                          <p:spTgt spid="25"/>
                                        </p:tgtEl>
                                        <p:attrNameLst>
                                          <p:attrName>ppt_y</p:attrName>
                                        </p:attrNameLst>
                                      </p:cBhvr>
                                      <p:tavLst>
                                        <p:tav tm="0">
                                          <p:val>
                                            <p:strVal val="#ppt_y-#ppt_h*1.125000"/>
                                          </p:val>
                                        </p:tav>
                                        <p:tav tm="100000">
                                          <p:val>
                                            <p:strVal val="#ppt_y"/>
                                          </p:val>
                                        </p:tav>
                                      </p:tavLst>
                                    </p:anim>
                                    <p:animEffect transition="in" filter="wipe(down)">
                                      <p:cBhvr>
                                        <p:cTn id="39" dur="500"/>
                                        <p:tgtEl>
                                          <p:spTgt spid="25"/>
                                        </p:tgtEl>
                                      </p:cBhvr>
                                    </p:animEffect>
                                  </p:childTnLst>
                                </p:cTn>
                              </p:par>
                            </p:childTnLst>
                          </p:cTn>
                        </p:par>
                        <p:par>
                          <p:cTn id="40" fill="hold">
                            <p:stCondLst>
                              <p:cond delay="3000"/>
                            </p:stCondLst>
                            <p:childTnLst>
                              <p:par>
                                <p:cTn id="41" presetID="12" presetClass="entr" presetSubtype="1" fill="hold" grpId="0" nodeType="after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down)">
                                      <p:cBhvr>
                                        <p:cTn id="44" dur="500"/>
                                        <p:tgtEl>
                                          <p:spTgt spid="11">
                                            <p:txEl>
                                              <p:pRg st="0" end="0"/>
                                            </p:txEl>
                                          </p:spTgt>
                                        </p:tgtEl>
                                      </p:cBhvr>
                                    </p:animEffect>
                                  </p:childTnLst>
                                </p:cTn>
                              </p:par>
                            </p:childTnLst>
                          </p:cTn>
                        </p:par>
                        <p:par>
                          <p:cTn id="45" fill="hold">
                            <p:stCondLst>
                              <p:cond delay="3500"/>
                            </p:stCondLst>
                            <p:childTnLst>
                              <p:par>
                                <p:cTn id="46" presetID="12" presetClass="entr" presetSubtype="1"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 calcmode="lin" valueType="num">
                                      <p:cBhvr additive="base">
                                        <p:cTn id="48"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down)">
                                      <p:cBhvr>
                                        <p:cTn id="49" dur="500"/>
                                        <p:tgtEl>
                                          <p:spTgt spid="12">
                                            <p:txEl>
                                              <p:pRg st="0" end="0"/>
                                            </p:txEl>
                                          </p:spTgt>
                                        </p:tgtEl>
                                      </p:cBhvr>
                                    </p:animEffect>
                                  </p:childTnLst>
                                </p:cTn>
                              </p:par>
                            </p:childTnLst>
                          </p:cTn>
                        </p:par>
                        <p:par>
                          <p:cTn id="50" fill="hold">
                            <p:stCondLst>
                              <p:cond delay="4000"/>
                            </p:stCondLst>
                            <p:childTnLst>
                              <p:par>
                                <p:cTn id="51" presetID="12" presetClass="entr" presetSubtype="1" fill="hold" grpId="0" nodeType="after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 calcmode="lin" valueType="num">
                                      <p:cBhvr additive="base">
                                        <p:cTn id="53"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down)">
                                      <p:cBhvr>
                                        <p:cTn id="54" dur="500"/>
                                        <p:tgtEl>
                                          <p:spTgt spid="13">
                                            <p:txEl>
                                              <p:pRg st="0" end="0"/>
                                            </p:txEl>
                                          </p:spTgt>
                                        </p:tgtEl>
                                      </p:cBhvr>
                                    </p:animEffect>
                                  </p:childTnLst>
                                </p:cTn>
                              </p:par>
                            </p:childTnLst>
                          </p:cTn>
                        </p:par>
                        <p:par>
                          <p:cTn id="55" fill="hold">
                            <p:stCondLst>
                              <p:cond delay="4500"/>
                            </p:stCondLst>
                            <p:childTnLst>
                              <p:par>
                                <p:cTn id="56" presetID="12" presetClass="entr" presetSubtype="1"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 calcmode="lin" valueType="num">
                                      <p:cBhvr additive="base">
                                        <p:cTn id="58"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down)">
                                      <p:cBhvr>
                                        <p:cTn id="59" dur="500"/>
                                        <p:tgtEl>
                                          <p:spTgt spid="14">
                                            <p:txEl>
                                              <p:pRg st="0" end="0"/>
                                            </p:txEl>
                                          </p:spTgt>
                                        </p:tgtEl>
                                      </p:cBhvr>
                                    </p:animEffect>
                                  </p:childTnLst>
                                </p:cTn>
                              </p:par>
                            </p:childTnLst>
                          </p:cTn>
                        </p:par>
                        <p:par>
                          <p:cTn id="60" fill="hold">
                            <p:stCondLst>
                              <p:cond delay="5000"/>
                            </p:stCondLst>
                            <p:childTnLst>
                              <p:par>
                                <p:cTn id="61" presetID="12" presetClass="entr" presetSubtype="1" fill="hold" grpId="0" nodeType="after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6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4" grpId="0" build="p">
        <p:tmplLst>
          <p:tmpl lvl="1">
            <p:tnLst>
              <p:par>
                <p:cTn presetID="1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down)">
                      <p:cBhvr>
                        <p:cTn dur="500"/>
                        <p:tgtEl>
                          <p:spTgt spid="4"/>
                        </p:tgtEl>
                      </p:cBhvr>
                    </p:animEffect>
                  </p:childTnLst>
                </p:cTn>
              </p:par>
            </p:tnLst>
          </p:tmpl>
        </p:tmplLst>
      </p:bldP>
      <p:bldP spid="25" grpId="0" animBg="1"/>
      <p:bldP spid="11" grpId="0" build="p">
        <p:tmplLst>
          <p:tmpl lvl="1">
            <p:tnLst>
              <p:par>
                <p:cTn presetID="1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p:tgtEl>
                          <p:spTgt spid="11"/>
                        </p:tgtEl>
                        <p:attrNameLst>
                          <p:attrName>ppt_y</p:attrName>
                        </p:attrNameLst>
                      </p:cBhvr>
                      <p:tavLst>
                        <p:tav tm="0">
                          <p:val>
                            <p:strVal val="#ppt_y-#ppt_h*1.125000"/>
                          </p:val>
                        </p:tav>
                        <p:tav tm="100000">
                          <p:val>
                            <p:strVal val="#ppt_y"/>
                          </p:val>
                        </p:tav>
                      </p:tavLst>
                    </p:anim>
                    <p:animEffect transition="in" filter="wipe(down)">
                      <p:cBhvr>
                        <p:cTn dur="500"/>
                        <p:tgtEl>
                          <p:spTgt spid="11"/>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p:tgtEl>
                          <p:spTgt spid="11"/>
                        </p:tgtEl>
                        <p:attrNameLst>
                          <p:attrName>ppt_y</p:attrName>
                        </p:attrNameLst>
                      </p:cBhvr>
                      <p:tavLst>
                        <p:tav tm="0">
                          <p:val>
                            <p:strVal val="#ppt_y+#ppt_h*1.125000"/>
                          </p:val>
                        </p:tav>
                        <p:tav tm="100000">
                          <p:val>
                            <p:strVal val="#ppt_y"/>
                          </p:val>
                        </p:tav>
                      </p:tavLst>
                    </p:anim>
                    <p:animEffect transition="in" filter="wipe(up)">
                      <p:cBhvr>
                        <p:cTn dur="500"/>
                        <p:tgtEl>
                          <p:spTgt spid="11"/>
                        </p:tgtEl>
                      </p:cBhvr>
                    </p:animEffect>
                  </p:childTnLst>
                </p:cTn>
              </p:par>
            </p:tnLst>
          </p:tmpl>
        </p:tmplLst>
      </p:bldP>
      <p:bldP spid="12" grpId="0" build="p">
        <p:tmplLst>
          <p:tmpl lvl="1">
            <p:tnLst>
              <p:par>
                <p:cTn presetID="12" presetClass="entr" presetSubtype="1"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p:tgtEl>
                          <p:spTgt spid="12"/>
                        </p:tgtEl>
                        <p:attrNameLst>
                          <p:attrName>ppt_y</p:attrName>
                        </p:attrNameLst>
                      </p:cBhvr>
                      <p:tavLst>
                        <p:tav tm="0">
                          <p:val>
                            <p:strVal val="#ppt_y-#ppt_h*1.125000"/>
                          </p:val>
                        </p:tav>
                        <p:tav tm="100000">
                          <p:val>
                            <p:strVal val="#ppt_y"/>
                          </p:val>
                        </p:tav>
                      </p:tavLst>
                    </p:anim>
                    <p:animEffect transition="in" filter="wipe(down)">
                      <p:cBhvr>
                        <p:cTn dur="500"/>
                        <p:tgtEl>
                          <p:spTgt spid="12"/>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p:tgtEl>
                          <p:spTgt spid="12"/>
                        </p:tgtEl>
                        <p:attrNameLst>
                          <p:attrName>ppt_y</p:attrName>
                        </p:attrNameLst>
                      </p:cBhvr>
                      <p:tavLst>
                        <p:tav tm="0">
                          <p:val>
                            <p:strVal val="#ppt_y+#ppt_h*1.125000"/>
                          </p:val>
                        </p:tav>
                        <p:tav tm="100000">
                          <p:val>
                            <p:strVal val="#ppt_y"/>
                          </p:val>
                        </p:tav>
                      </p:tavLst>
                    </p:anim>
                    <p:animEffect transition="in" filter="wipe(up)">
                      <p:cBhvr>
                        <p:cTn dur="500"/>
                        <p:tgtEl>
                          <p:spTgt spid="12"/>
                        </p:tgtEl>
                      </p:cBhvr>
                    </p:animEffect>
                  </p:childTnLst>
                </p:cTn>
              </p:par>
            </p:tnLst>
          </p:tmpl>
        </p:tmplLst>
      </p:bldP>
      <p:bldP spid="13" grpId="0" build="p">
        <p:tmplLst>
          <p:tmpl lvl="1">
            <p:tnLst>
              <p:par>
                <p:cTn presetID="1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down)">
                      <p:cBhvr>
                        <p:cTn dur="500"/>
                        <p:tgtEl>
                          <p:spTgt spid="13"/>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Lst>
      </p:bldP>
      <p:bldP spid="14" grpId="0" build="p">
        <p:tmplLst>
          <p:tmpl lvl="1">
            <p:tnLst>
              <p:par>
                <p:cTn presetID="1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ppt_y</p:attrName>
                        </p:attrNameLst>
                      </p:cBhvr>
                      <p:tavLst>
                        <p:tav tm="0">
                          <p:val>
                            <p:strVal val="#ppt_y-#ppt_h*1.125000"/>
                          </p:val>
                        </p:tav>
                        <p:tav tm="100000">
                          <p:val>
                            <p:strVal val="#ppt_y"/>
                          </p:val>
                        </p:tav>
                      </p:tavLst>
                    </p:anim>
                    <p:animEffect transition="in" filter="wipe(down)">
                      <p:cBhvr>
                        <p:cTn dur="500"/>
                        <p:tgtEl>
                          <p:spTgt spid="1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ppt_y</p:attrName>
                        </p:attrNameLst>
                      </p:cBhvr>
                      <p:tavLst>
                        <p:tav tm="0">
                          <p:val>
                            <p:strVal val="#ppt_y+#ppt_h*1.125000"/>
                          </p:val>
                        </p:tav>
                        <p:tav tm="100000">
                          <p:val>
                            <p:strVal val="#ppt_y"/>
                          </p:val>
                        </p:tav>
                      </p:tavLst>
                    </p:anim>
                    <p:animEffect transition="in" filter="wipe(up)">
                      <p:cBhvr>
                        <p:cTn dur="500"/>
                        <p:tgtEl>
                          <p:spTgt spid="14"/>
                        </p:tgtEl>
                      </p:cBhvr>
                    </p:animEffect>
                  </p:childTnLst>
                </p:cTn>
              </p:par>
            </p:tnLst>
          </p:tmpl>
        </p:tmplLst>
      </p:bldP>
      <p:bldP spid="15" grpId="0" build="p">
        <p:tmplLst>
          <p:tmpl lvl="1">
            <p:tnLst>
              <p:par>
                <p:cTn presetID="1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p:tgtEl>
                          <p:spTgt spid="15"/>
                        </p:tgtEl>
                        <p:attrNameLst>
                          <p:attrName>ppt_y</p:attrName>
                        </p:attrNameLst>
                      </p:cBhvr>
                      <p:tavLst>
                        <p:tav tm="0">
                          <p:val>
                            <p:strVal val="#ppt_y-#ppt_h*1.125000"/>
                          </p:val>
                        </p:tav>
                        <p:tav tm="100000">
                          <p:val>
                            <p:strVal val="#ppt_y"/>
                          </p:val>
                        </p:tav>
                      </p:tavLst>
                    </p:anim>
                    <p:animEffect transition="in" filter="wipe(down)">
                      <p:cBhvr>
                        <p:cTn dur="500"/>
                        <p:tgtEl>
                          <p:spTgt spid="15"/>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p:tgtEl>
                          <p:spTgt spid="15"/>
                        </p:tgtEl>
                        <p:attrNameLst>
                          <p:attrName>ppt_y</p:attrName>
                        </p:attrNameLst>
                      </p:cBhvr>
                      <p:tavLst>
                        <p:tav tm="0">
                          <p:val>
                            <p:strVal val="#ppt_y+#ppt_h*1.125000"/>
                          </p:val>
                        </p:tav>
                        <p:tav tm="100000">
                          <p:val>
                            <p:strVal val="#ppt_y"/>
                          </p:val>
                        </p:tav>
                      </p:tavLst>
                    </p:anim>
                    <p:animEffect transition="in" filter="wipe(up)">
                      <p:cBhvr>
                        <p:cTn dur="500"/>
                        <p:tgtEl>
                          <p:spTgt spid="1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useBgFill="1">
        <p:nvSpPr>
          <p:cNvPr id="38" name="Picture Placeholder 37">
            <a:extLst>
              <a:ext uri="{FF2B5EF4-FFF2-40B4-BE49-F238E27FC236}">
                <a16:creationId xmlns:a16="http://schemas.microsoft.com/office/drawing/2014/main" id="{2DE8C7AE-AEBE-D630-A992-F5129065DB8D}"/>
              </a:ext>
            </a:extLst>
          </p:cNvPr>
          <p:cNvSpPr>
            <a:spLocks noGrp="1"/>
          </p:cNvSpPr>
          <p:nvPr>
            <p:ph type="pic" sz="quarter" idx="10"/>
          </p:nvPr>
        </p:nvSpPr>
        <p:spPr>
          <a:xfrm>
            <a:off x="6096000" y="0"/>
            <a:ext cx="6096000" cy="6858000"/>
          </a:xfrm>
          <a:custGeom>
            <a:avLst/>
            <a:gdLst>
              <a:gd name="connsiteX0" fmla="*/ 3689569 w 6096000"/>
              <a:gd name="connsiteY0" fmla="*/ 1211773 h 6858000"/>
              <a:gd name="connsiteX1" fmla="*/ 3096394 w 6096000"/>
              <a:gd name="connsiteY1" fmla="*/ 1804948 h 6858000"/>
              <a:gd name="connsiteX2" fmla="*/ 3096394 w 6096000"/>
              <a:gd name="connsiteY2" fmla="*/ 4976352 h 6858000"/>
              <a:gd name="connsiteX3" fmla="*/ 3689569 w 6096000"/>
              <a:gd name="connsiteY3" fmla="*/ 5569527 h 6858000"/>
              <a:gd name="connsiteX4" fmla="*/ 5228082 w 6096000"/>
              <a:gd name="connsiteY4" fmla="*/ 5569527 h 6858000"/>
              <a:gd name="connsiteX5" fmla="*/ 5821257 w 6096000"/>
              <a:gd name="connsiteY5" fmla="*/ 4976352 h 6858000"/>
              <a:gd name="connsiteX6" fmla="*/ 5821257 w 6096000"/>
              <a:gd name="connsiteY6" fmla="*/ 1804948 h 6858000"/>
              <a:gd name="connsiteX7" fmla="*/ 5228082 w 6096000"/>
              <a:gd name="connsiteY7" fmla="*/ 1211773 h 6858000"/>
              <a:gd name="connsiteX8" fmla="*/ 0 w 6096000"/>
              <a:gd name="connsiteY8" fmla="*/ 0 h 6858000"/>
              <a:gd name="connsiteX9" fmla="*/ 6096000 w 6096000"/>
              <a:gd name="connsiteY9" fmla="*/ 0 h 6858000"/>
              <a:gd name="connsiteX10" fmla="*/ 6096000 w 6096000"/>
              <a:gd name="connsiteY10" fmla="*/ 6858000 h 6858000"/>
              <a:gd name="connsiteX11" fmla="*/ 0 w 6096000"/>
              <a:gd name="connsiteY11" fmla="*/ 6858000 h 6858000"/>
              <a:gd name="connsiteX12" fmla="*/ 0 w 6096000"/>
              <a:gd name="connsiteY12" fmla="*/ 5541624 h 6858000"/>
              <a:gd name="connsiteX13" fmla="*/ 51066 w 6096000"/>
              <a:gd name="connsiteY13" fmla="*/ 5557476 h 6858000"/>
              <a:gd name="connsiteX14" fmla="*/ 170611 w 6096000"/>
              <a:gd name="connsiteY14" fmla="*/ 5569527 h 6858000"/>
              <a:gd name="connsiteX15" fmla="*/ 1709124 w 6096000"/>
              <a:gd name="connsiteY15" fmla="*/ 5569527 h 6858000"/>
              <a:gd name="connsiteX16" fmla="*/ 2302299 w 6096000"/>
              <a:gd name="connsiteY16" fmla="*/ 4976352 h 6858000"/>
              <a:gd name="connsiteX17" fmla="*/ 2302299 w 6096000"/>
              <a:gd name="connsiteY17" fmla="*/ 1804948 h 6858000"/>
              <a:gd name="connsiteX18" fmla="*/ 1709124 w 6096000"/>
              <a:gd name="connsiteY18" fmla="*/ 1211773 h 6858000"/>
              <a:gd name="connsiteX19" fmla="*/ 170611 w 6096000"/>
              <a:gd name="connsiteY19" fmla="*/ 1211773 h 6858000"/>
              <a:gd name="connsiteX20" fmla="*/ 51066 w 6096000"/>
              <a:gd name="connsiteY20" fmla="*/ 1223824 h 6858000"/>
              <a:gd name="connsiteX21" fmla="*/ 0 w 6096000"/>
              <a:gd name="connsiteY21" fmla="*/ 1239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0" h="6858000">
                <a:moveTo>
                  <a:pt x="3689569" y="1211773"/>
                </a:moveTo>
                <a:cubicBezTo>
                  <a:pt x="3361967" y="1211773"/>
                  <a:pt x="3096394" y="1477346"/>
                  <a:pt x="3096394" y="1804948"/>
                </a:cubicBezTo>
                <a:lnTo>
                  <a:pt x="3096394" y="4976352"/>
                </a:lnTo>
                <a:cubicBezTo>
                  <a:pt x="3096394" y="5303954"/>
                  <a:pt x="3361967" y="5569527"/>
                  <a:pt x="3689569" y="5569527"/>
                </a:cubicBezTo>
                <a:lnTo>
                  <a:pt x="5228082" y="5569527"/>
                </a:lnTo>
                <a:cubicBezTo>
                  <a:pt x="5555684" y="5569527"/>
                  <a:pt x="5821257" y="5303954"/>
                  <a:pt x="5821257" y="4976352"/>
                </a:cubicBezTo>
                <a:lnTo>
                  <a:pt x="5821257" y="1804948"/>
                </a:lnTo>
                <a:cubicBezTo>
                  <a:pt x="5821257" y="1477346"/>
                  <a:pt x="5555684" y="1211773"/>
                  <a:pt x="5228082" y="1211773"/>
                </a:cubicBezTo>
                <a:close/>
                <a:moveTo>
                  <a:pt x="0" y="0"/>
                </a:moveTo>
                <a:lnTo>
                  <a:pt x="6096000" y="0"/>
                </a:lnTo>
                <a:lnTo>
                  <a:pt x="6096000" y="6858000"/>
                </a:lnTo>
                <a:lnTo>
                  <a:pt x="0" y="6858000"/>
                </a:lnTo>
                <a:lnTo>
                  <a:pt x="0" y="5541624"/>
                </a:lnTo>
                <a:lnTo>
                  <a:pt x="51066" y="5557476"/>
                </a:lnTo>
                <a:cubicBezTo>
                  <a:pt x="89680" y="5565378"/>
                  <a:pt x="129661" y="5569527"/>
                  <a:pt x="170611" y="5569527"/>
                </a:cubicBezTo>
                <a:lnTo>
                  <a:pt x="1709124" y="5569527"/>
                </a:lnTo>
                <a:cubicBezTo>
                  <a:pt x="2036726" y="5569527"/>
                  <a:pt x="2302299" y="5303954"/>
                  <a:pt x="2302299" y="4976352"/>
                </a:cubicBezTo>
                <a:lnTo>
                  <a:pt x="2302299" y="1804948"/>
                </a:lnTo>
                <a:cubicBezTo>
                  <a:pt x="2302299" y="1477346"/>
                  <a:pt x="2036726" y="1211773"/>
                  <a:pt x="1709124" y="1211773"/>
                </a:cubicBezTo>
                <a:lnTo>
                  <a:pt x="170611" y="1211773"/>
                </a:lnTo>
                <a:cubicBezTo>
                  <a:pt x="129661" y="1211773"/>
                  <a:pt x="89680" y="1215923"/>
                  <a:pt x="51066" y="1223824"/>
                </a:cubicBezTo>
                <a:lnTo>
                  <a:pt x="0" y="1239676"/>
                </a:lnTo>
                <a:close/>
              </a:path>
            </a:pathLst>
          </a:custGeom>
        </p:spPr>
        <p:txBody>
          <a:bodyPr wrap="square">
            <a:noAutofit/>
          </a:bodyPr>
          <a:lstStyle/>
          <a:p>
            <a:r>
              <a:rPr lang="en-US"/>
              <a:t>Click icon to add picture</a:t>
            </a:r>
            <a:endParaRPr lang="en-UA" dirty="0"/>
          </a:p>
        </p:txBody>
      </p:sp>
      <p:sp>
        <p:nvSpPr>
          <p:cNvPr id="3" name="Title 1">
            <a:extLst>
              <a:ext uri="{FF2B5EF4-FFF2-40B4-BE49-F238E27FC236}">
                <a16:creationId xmlns:a16="http://schemas.microsoft.com/office/drawing/2014/main" id="{D8A97797-61D0-6432-A3CD-97A20D551889}"/>
              </a:ext>
            </a:extLst>
          </p:cNvPr>
          <p:cNvSpPr>
            <a:spLocks noGrp="1"/>
          </p:cNvSpPr>
          <p:nvPr>
            <p:ph type="title" hasCustomPrompt="1"/>
          </p:nvPr>
        </p:nvSpPr>
        <p:spPr>
          <a:xfrm>
            <a:off x="371543" y="562364"/>
            <a:ext cx="10063375" cy="649409"/>
          </a:xfrm>
          <a:prstGeom prst="rect">
            <a:avLst/>
          </a:prstGeom>
          <a:noFill/>
        </p:spPr>
        <p:txBody>
          <a:bodyPr wrap="square" rtlCol="0">
            <a:spAutoFit/>
          </a:bodyPr>
          <a:lstStyle>
            <a:lvl1pPr>
              <a:defRPr lang="en-UA" sz="4000" b="1" dirty="0">
                <a:ea typeface="+mn-ea"/>
                <a:cs typeface="+mn-cs"/>
              </a:defRPr>
            </a:lvl1pPr>
          </a:lstStyle>
          <a:p>
            <a:pPr marL="0" lvl="0"/>
            <a:r>
              <a:rPr lang="en-GB" dirty="0"/>
              <a:t>Lorem Ipsum</a:t>
            </a:r>
            <a:endParaRPr lang="en-UA" dirty="0"/>
          </a:p>
        </p:txBody>
      </p:sp>
      <p:pic>
        <p:nvPicPr>
          <p:cNvPr id="13" name="Picture 12">
            <a:extLst>
              <a:ext uri="{FF2B5EF4-FFF2-40B4-BE49-F238E27FC236}">
                <a16:creationId xmlns:a16="http://schemas.microsoft.com/office/drawing/2014/main" id="{6218A61E-2825-77AF-C3C6-DECE6684869A}"/>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22" name="Rounded Rectangle 21">
            <a:extLst>
              <a:ext uri="{FF2B5EF4-FFF2-40B4-BE49-F238E27FC236}">
                <a16:creationId xmlns:a16="http://schemas.microsoft.com/office/drawing/2014/main" id="{2A11DB1D-FBEC-78B1-2240-C5DDBA65CEC0}"/>
              </a:ext>
            </a:extLst>
          </p:cNvPr>
          <p:cNvSpPr/>
          <p:nvPr/>
        </p:nvSpPr>
        <p:spPr>
          <a:xfrm>
            <a:off x="5725503" y="1211773"/>
            <a:ext cx="2724863" cy="4357754"/>
          </a:xfrm>
          <a:prstGeom prst="roundRect">
            <a:avLst>
              <a:gd name="adj" fmla="val 21769"/>
            </a:avLst>
          </a:prstGeom>
          <a:solidFill>
            <a:srgbClr val="E79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27" name="Picture 26">
            <a:extLst>
              <a:ext uri="{FF2B5EF4-FFF2-40B4-BE49-F238E27FC236}">
                <a16:creationId xmlns:a16="http://schemas.microsoft.com/office/drawing/2014/main" id="{1C4632D5-93DE-BFEA-8709-59580768FCB7}"/>
              </a:ext>
            </a:extLst>
          </p:cNvPr>
          <p:cNvPicPr>
            <a:picLocks noChangeAspect="1"/>
          </p:cNvPicPr>
          <p:nvPr/>
        </p:nvPicPr>
        <p:blipFill>
          <a:blip r:embed="rId3"/>
          <a:stretch>
            <a:fillRect/>
          </a:stretch>
        </p:blipFill>
        <p:spPr>
          <a:xfrm>
            <a:off x="6743848" y="1721417"/>
            <a:ext cx="688175" cy="610182"/>
          </a:xfrm>
          <a:prstGeom prst="rect">
            <a:avLst/>
          </a:prstGeom>
        </p:spPr>
      </p:pic>
      <p:sp>
        <p:nvSpPr>
          <p:cNvPr id="36" name="Rounded Rectangle 35">
            <a:extLst>
              <a:ext uri="{FF2B5EF4-FFF2-40B4-BE49-F238E27FC236}">
                <a16:creationId xmlns:a16="http://schemas.microsoft.com/office/drawing/2014/main" id="{FC16370D-7795-B8D2-A3D3-E63B6DB801DA}"/>
              </a:ext>
            </a:extLst>
          </p:cNvPr>
          <p:cNvSpPr/>
          <p:nvPr/>
        </p:nvSpPr>
        <p:spPr>
          <a:xfrm>
            <a:off x="9098214" y="948267"/>
            <a:ext cx="2975253" cy="4708514"/>
          </a:xfrm>
          <a:prstGeom prst="roundRect">
            <a:avLst>
              <a:gd name="adj" fmla="val 217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33" name="Picture 32">
            <a:extLst>
              <a:ext uri="{FF2B5EF4-FFF2-40B4-BE49-F238E27FC236}">
                <a16:creationId xmlns:a16="http://schemas.microsoft.com/office/drawing/2014/main" id="{41C6731F-71B6-424E-FDF7-AB911B1C62D4}"/>
              </a:ext>
            </a:extLst>
          </p:cNvPr>
          <p:cNvPicPr>
            <a:picLocks noChangeAspect="1"/>
          </p:cNvPicPr>
          <p:nvPr/>
        </p:nvPicPr>
        <p:blipFill>
          <a:blip r:embed="rId4"/>
          <a:stretch>
            <a:fillRect/>
          </a:stretch>
        </p:blipFill>
        <p:spPr>
          <a:xfrm>
            <a:off x="10195267" y="1583001"/>
            <a:ext cx="781146" cy="748598"/>
          </a:xfrm>
          <a:prstGeom prst="rect">
            <a:avLst/>
          </a:prstGeom>
        </p:spPr>
      </p:pic>
      <p:sp>
        <p:nvSpPr>
          <p:cNvPr id="2" name="Text Placeholder 5">
            <a:extLst>
              <a:ext uri="{FF2B5EF4-FFF2-40B4-BE49-F238E27FC236}">
                <a16:creationId xmlns:a16="http://schemas.microsoft.com/office/drawing/2014/main" id="{21244185-9092-B2BC-2909-7956E83A7429}"/>
              </a:ext>
            </a:extLst>
          </p:cNvPr>
          <p:cNvSpPr>
            <a:spLocks noGrp="1"/>
          </p:cNvSpPr>
          <p:nvPr>
            <p:ph type="body" sz="quarter" idx="13"/>
          </p:nvPr>
        </p:nvSpPr>
        <p:spPr>
          <a:xfrm>
            <a:off x="371543" y="2406584"/>
            <a:ext cx="5027150" cy="2516888"/>
          </a:xfrm>
        </p:spPr>
        <p:txBody>
          <a:bodyPr>
            <a:noAutofit/>
          </a:bodyPr>
          <a:lstStyle>
            <a:lvl1pPr marL="0" indent="0" algn="just">
              <a:lnSpc>
                <a:spcPct val="150000"/>
              </a:lnSpc>
              <a:buNone/>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
        <p:nvSpPr>
          <p:cNvPr id="4" name="Text Placeholder 5">
            <a:extLst>
              <a:ext uri="{FF2B5EF4-FFF2-40B4-BE49-F238E27FC236}">
                <a16:creationId xmlns:a16="http://schemas.microsoft.com/office/drawing/2014/main" id="{B78E1C24-8662-FCA6-5570-B6B91EA2415C}"/>
              </a:ext>
            </a:extLst>
          </p:cNvPr>
          <p:cNvSpPr>
            <a:spLocks noGrp="1"/>
          </p:cNvSpPr>
          <p:nvPr>
            <p:ph type="body" sz="quarter" idx="14"/>
          </p:nvPr>
        </p:nvSpPr>
        <p:spPr>
          <a:xfrm>
            <a:off x="5822696" y="2625838"/>
            <a:ext cx="2530475" cy="1900564"/>
          </a:xfrm>
        </p:spPr>
        <p:txBody>
          <a:bodyPr>
            <a:noAutofit/>
          </a:bodyPr>
          <a:lstStyle>
            <a:lvl1pPr marL="0" indent="0" algn="ctr">
              <a:lnSpc>
                <a:spcPct val="150000"/>
              </a:lnSpc>
              <a:buNone/>
              <a:defRPr sz="2200"/>
            </a:lvl1pPr>
            <a:lvl2pPr marL="457200" indent="0" algn="ctr">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
        <p:nvSpPr>
          <p:cNvPr id="7" name="Text Placeholder 5">
            <a:extLst>
              <a:ext uri="{FF2B5EF4-FFF2-40B4-BE49-F238E27FC236}">
                <a16:creationId xmlns:a16="http://schemas.microsoft.com/office/drawing/2014/main" id="{97DA55E1-0CBB-5B63-CABA-9D9CEBFF81C1}"/>
              </a:ext>
            </a:extLst>
          </p:cNvPr>
          <p:cNvSpPr>
            <a:spLocks noGrp="1"/>
          </p:cNvSpPr>
          <p:nvPr>
            <p:ph type="body" sz="quarter" idx="15"/>
          </p:nvPr>
        </p:nvSpPr>
        <p:spPr>
          <a:xfrm>
            <a:off x="9320602" y="2625838"/>
            <a:ext cx="2530475" cy="1900564"/>
          </a:xfrm>
        </p:spPr>
        <p:txBody>
          <a:bodyPr>
            <a:noAutofit/>
          </a:bodyPr>
          <a:lstStyle>
            <a:lvl1pPr marL="0" indent="0" algn="ctr">
              <a:lnSpc>
                <a:spcPct val="150000"/>
              </a:lnSpc>
              <a:buNone/>
              <a:defRPr sz="2200"/>
            </a:lvl1pPr>
            <a:lvl2pPr marL="457200" indent="0" algn="ctr">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0607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par>
                                <p:cTn id="8" presetID="5"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heckerboard(across)">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1ECFE8-6414-E804-EE4C-6BDB55B2E841}"/>
              </a:ext>
            </a:extLst>
          </p:cNvPr>
          <p:cNvSpPr/>
          <p:nvPr/>
        </p:nvSpPr>
        <p:spPr>
          <a:xfrm flipH="1">
            <a:off x="5567994" y="2010756"/>
            <a:ext cx="45719" cy="3259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5" name="Picture Placeholder 19">
            <a:extLst>
              <a:ext uri="{FF2B5EF4-FFF2-40B4-BE49-F238E27FC236}">
                <a16:creationId xmlns:a16="http://schemas.microsoft.com/office/drawing/2014/main" id="{D4346DF9-CA27-7937-9D9F-724625A2FE67}"/>
              </a:ext>
            </a:extLst>
          </p:cNvPr>
          <p:cNvSpPr>
            <a:spLocks noGrp="1"/>
          </p:cNvSpPr>
          <p:nvPr>
            <p:ph type="pic" sz="quarter" idx="10"/>
          </p:nvPr>
        </p:nvSpPr>
        <p:spPr>
          <a:xfrm>
            <a:off x="0" y="299835"/>
            <a:ext cx="4267200" cy="6306911"/>
          </a:xfrm>
          <a:prstGeom prst="roundRect">
            <a:avLst/>
          </a:prstGeom>
          <a:effectLst>
            <a:outerShdw blurRad="76200" dir="18900000" sy="23000" kx="-1200000" algn="bl" rotWithShape="0">
              <a:schemeClr val="bg2">
                <a:lumMod val="75000"/>
                <a:alpha val="20000"/>
              </a:schemeClr>
            </a:outerShdw>
          </a:effectLst>
        </p:spPr>
        <p:txBody>
          <a:bodyPr/>
          <a:lstStyle/>
          <a:p>
            <a:r>
              <a:rPr lang="en-US"/>
              <a:t>Click icon to add picture</a:t>
            </a:r>
            <a:endParaRPr lang="en-UA" dirty="0"/>
          </a:p>
        </p:txBody>
      </p:sp>
      <p:sp>
        <p:nvSpPr>
          <p:cNvPr id="6" name="Title 1">
            <a:extLst>
              <a:ext uri="{FF2B5EF4-FFF2-40B4-BE49-F238E27FC236}">
                <a16:creationId xmlns:a16="http://schemas.microsoft.com/office/drawing/2014/main" id="{3DAB8BBC-E7DB-13DA-2FD2-49E6FF48529B}"/>
              </a:ext>
            </a:extLst>
          </p:cNvPr>
          <p:cNvSpPr>
            <a:spLocks noGrp="1"/>
          </p:cNvSpPr>
          <p:nvPr>
            <p:ph type="title" hasCustomPrompt="1"/>
          </p:nvPr>
        </p:nvSpPr>
        <p:spPr>
          <a:xfrm>
            <a:off x="6326648" y="299835"/>
            <a:ext cx="4088704" cy="649409"/>
          </a:xfrm>
          <a:prstGeom prst="rect">
            <a:avLst/>
          </a:prstGeom>
          <a:noFill/>
        </p:spPr>
        <p:txBody>
          <a:bodyPr vert="horz" wrap="square" lIns="91440" tIns="45720" rIns="91440" bIns="45720" rtlCol="0" anchor="ctr">
            <a:spAutoFit/>
          </a:bodyPr>
          <a:lstStyle>
            <a:lvl1pPr>
              <a:defRPr lang="en-UA" sz="4000" b="1" dirty="0">
                <a:ea typeface="+mn-ea"/>
                <a:cs typeface="+mn-cs"/>
              </a:defRPr>
            </a:lvl1pPr>
          </a:lstStyle>
          <a:p>
            <a:pPr marL="0" lvl="0"/>
            <a:r>
              <a:rPr lang="en-GB" dirty="0"/>
              <a:t>Lorem Ipsum</a:t>
            </a:r>
            <a:endParaRPr lang="en-UA" dirty="0"/>
          </a:p>
        </p:txBody>
      </p:sp>
      <p:pic>
        <p:nvPicPr>
          <p:cNvPr id="2" name="Picture 1">
            <a:extLst>
              <a:ext uri="{FF2B5EF4-FFF2-40B4-BE49-F238E27FC236}">
                <a16:creationId xmlns:a16="http://schemas.microsoft.com/office/drawing/2014/main" id="{6C8F1202-1289-C918-C7DE-BDC98CCD7498}"/>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3" name="Text Placeholder 5">
            <a:extLst>
              <a:ext uri="{FF2B5EF4-FFF2-40B4-BE49-F238E27FC236}">
                <a16:creationId xmlns:a16="http://schemas.microsoft.com/office/drawing/2014/main" id="{FF549560-7E86-2EDA-3E03-CC3EA664F9A8}"/>
              </a:ext>
            </a:extLst>
          </p:cNvPr>
          <p:cNvSpPr>
            <a:spLocks noGrp="1"/>
          </p:cNvSpPr>
          <p:nvPr>
            <p:ph type="body" sz="quarter" idx="13"/>
          </p:nvPr>
        </p:nvSpPr>
        <p:spPr>
          <a:xfrm>
            <a:off x="6326648" y="2010755"/>
            <a:ext cx="5114549" cy="3606273"/>
          </a:xfrm>
        </p:spPr>
        <p:txBody>
          <a:bodyPr>
            <a:noAutofit/>
          </a:bodyPr>
          <a:lstStyle>
            <a:lvl1pPr marL="0" indent="0" algn="just">
              <a:lnSpc>
                <a:spcPct val="150000"/>
              </a:lnSpc>
              <a:buNone/>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48763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7_Section Header">
    <p:spTree>
      <p:nvGrpSpPr>
        <p:cNvPr id="1" name=""/>
        <p:cNvGrpSpPr/>
        <p:nvPr/>
      </p:nvGrpSpPr>
      <p:grpSpPr>
        <a:xfrm>
          <a:off x="0" y="0"/>
          <a:ext cx="0" cy="0"/>
          <a:chOff x="0" y="0"/>
          <a:chExt cx="0" cy="0"/>
        </a:xfrm>
      </p:grpSpPr>
      <p:pic>
        <p:nvPicPr>
          <p:cNvPr id="2" name="Picture 4" descr="Cartoon Question Marks - ClipArt Best">
            <a:extLst>
              <a:ext uri="{FF2B5EF4-FFF2-40B4-BE49-F238E27FC236}">
                <a16:creationId xmlns:a16="http://schemas.microsoft.com/office/drawing/2014/main" id="{E1B1DE38-919E-E3FE-E3D5-B94506F75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287" y="1028699"/>
            <a:ext cx="2506159" cy="42837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09D54E5-4792-4B71-61A8-0A6765E7CBE9}"/>
              </a:ext>
            </a:extLst>
          </p:cNvPr>
          <p:cNvSpPr/>
          <p:nvPr/>
        </p:nvSpPr>
        <p:spPr>
          <a:xfrm>
            <a:off x="831272" y="0"/>
            <a:ext cx="1246910" cy="2327564"/>
          </a:xfrm>
          <a:prstGeom prst="rect">
            <a:avLst/>
          </a:prstGeom>
          <a:solidFill>
            <a:srgbClr val="E79235">
              <a:alpha val="80000"/>
            </a:srgbClr>
          </a:solidFill>
          <a:ln>
            <a:noFill/>
          </a:ln>
          <a:effectLst>
            <a:outerShdw blurRad="50800" dist="95547" dir="8640000" sx="104000" sy="104000" algn="tl" rotWithShape="0">
              <a:schemeClr val="bg2">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dirty="0"/>
          </a:p>
        </p:txBody>
      </p:sp>
      <p:sp>
        <p:nvSpPr>
          <p:cNvPr id="4" name="Title 1">
            <a:extLst>
              <a:ext uri="{FF2B5EF4-FFF2-40B4-BE49-F238E27FC236}">
                <a16:creationId xmlns:a16="http://schemas.microsoft.com/office/drawing/2014/main" id="{47AF7ADF-0835-B76C-2D7C-80AC86C45928}"/>
              </a:ext>
            </a:extLst>
          </p:cNvPr>
          <p:cNvSpPr>
            <a:spLocks noGrp="1"/>
          </p:cNvSpPr>
          <p:nvPr>
            <p:ph type="title" hasCustomPrompt="1"/>
          </p:nvPr>
        </p:nvSpPr>
        <p:spPr>
          <a:xfrm>
            <a:off x="371544" y="853308"/>
            <a:ext cx="8449728" cy="649409"/>
          </a:xfrm>
          <a:prstGeom prst="rect">
            <a:avLst/>
          </a:prstGeom>
          <a:noFill/>
        </p:spPr>
        <p:txBody>
          <a:bodyPr vert="horz" wrap="square" lIns="91440" tIns="45720" rIns="91440" bIns="45720" rtlCol="0" anchor="ctr">
            <a:spAutoFit/>
          </a:bodyPr>
          <a:lstStyle>
            <a:lvl1pPr>
              <a:defRPr lang="en-UA" sz="4000" b="1" dirty="0">
                <a:ea typeface="+mn-ea"/>
                <a:cs typeface="+mn-cs"/>
              </a:defRPr>
            </a:lvl1pPr>
          </a:lstStyle>
          <a:p>
            <a:pPr marL="0" lvl="0"/>
            <a:r>
              <a:rPr lang="en-GB" dirty="0"/>
              <a:t>Lorem Ipsum</a:t>
            </a:r>
            <a:endParaRPr lang="en-UA" dirty="0"/>
          </a:p>
        </p:txBody>
      </p:sp>
      <p:pic>
        <p:nvPicPr>
          <p:cNvPr id="6" name="Picture 5">
            <a:extLst>
              <a:ext uri="{FF2B5EF4-FFF2-40B4-BE49-F238E27FC236}">
                <a16:creationId xmlns:a16="http://schemas.microsoft.com/office/drawing/2014/main" id="{4EDFF29B-A846-74A5-5DF8-F282C79F7045}"/>
              </a:ext>
            </a:extLst>
          </p:cNvPr>
          <p:cNvPicPr>
            <a:picLocks noChangeAspect="1"/>
          </p:cNvPicPr>
          <p:nvPr/>
        </p:nvPicPr>
        <p:blipFill>
          <a:blip r:embed="rId3"/>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7" name="Text Placeholder 5">
            <a:extLst>
              <a:ext uri="{FF2B5EF4-FFF2-40B4-BE49-F238E27FC236}">
                <a16:creationId xmlns:a16="http://schemas.microsoft.com/office/drawing/2014/main" id="{7B415ED9-F76D-4804-61A4-933F351D5868}"/>
              </a:ext>
            </a:extLst>
          </p:cNvPr>
          <p:cNvSpPr>
            <a:spLocks noGrp="1"/>
          </p:cNvSpPr>
          <p:nvPr>
            <p:ph type="body" sz="quarter" idx="13"/>
          </p:nvPr>
        </p:nvSpPr>
        <p:spPr>
          <a:xfrm>
            <a:off x="367553" y="2649179"/>
            <a:ext cx="8449727" cy="3843695"/>
          </a:xfrm>
        </p:spPr>
        <p:txBody>
          <a:bodyPr>
            <a:noAutofit/>
          </a:bodyPr>
          <a:lstStyle>
            <a:lvl1pPr marL="0" indent="0" algn="just">
              <a:lnSpc>
                <a:spcPct val="150000"/>
              </a:lnSpc>
              <a:buNone/>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1356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7B2D00-569A-3646-B757-3F6445286465}"/>
              </a:ext>
            </a:extLst>
          </p:cNvPr>
          <p:cNvPicPr>
            <a:picLocks noChangeAspect="1"/>
          </p:cNvPicPr>
          <p:nvPr/>
        </p:nvPicPr>
        <p:blipFill>
          <a:blip r:embed="rId2"/>
          <a:stretch>
            <a:fillRect/>
          </a:stretch>
        </p:blipFill>
        <p:spPr>
          <a:xfrm>
            <a:off x="9252902" y="3844637"/>
            <a:ext cx="2705100" cy="2082800"/>
          </a:xfrm>
          <a:prstGeom prst="rect">
            <a:avLst/>
          </a:prstGeom>
        </p:spPr>
      </p:pic>
      <p:pic>
        <p:nvPicPr>
          <p:cNvPr id="2" name="Picture 1">
            <a:extLst>
              <a:ext uri="{FF2B5EF4-FFF2-40B4-BE49-F238E27FC236}">
                <a16:creationId xmlns:a16="http://schemas.microsoft.com/office/drawing/2014/main" id="{B4BC86D6-60D1-1D97-2345-3780171C1562}"/>
              </a:ext>
            </a:extLst>
          </p:cNvPr>
          <p:cNvPicPr>
            <a:picLocks noChangeAspect="1"/>
          </p:cNvPicPr>
          <p:nvPr/>
        </p:nvPicPr>
        <p:blipFill>
          <a:blip r:embed="rId3"/>
          <a:stretch>
            <a:fillRect/>
          </a:stretch>
        </p:blipFill>
        <p:spPr>
          <a:xfrm>
            <a:off x="3041249" y="422472"/>
            <a:ext cx="3327400" cy="2082800"/>
          </a:xfrm>
          <a:prstGeom prst="rect">
            <a:avLst/>
          </a:prstGeom>
        </p:spPr>
      </p:pic>
      <p:pic>
        <p:nvPicPr>
          <p:cNvPr id="4" name="Picture 3">
            <a:extLst>
              <a:ext uri="{FF2B5EF4-FFF2-40B4-BE49-F238E27FC236}">
                <a16:creationId xmlns:a16="http://schemas.microsoft.com/office/drawing/2014/main" id="{53AA2E47-E329-E9ED-0797-566B702C9A64}"/>
              </a:ext>
            </a:extLst>
          </p:cNvPr>
          <p:cNvPicPr>
            <a:picLocks noChangeAspect="1"/>
          </p:cNvPicPr>
          <p:nvPr/>
        </p:nvPicPr>
        <p:blipFill>
          <a:blip r:embed="rId4"/>
          <a:stretch>
            <a:fillRect/>
          </a:stretch>
        </p:blipFill>
        <p:spPr>
          <a:xfrm>
            <a:off x="3041249" y="4438285"/>
            <a:ext cx="832668" cy="1898126"/>
          </a:xfrm>
          <a:prstGeom prst="rect">
            <a:avLst/>
          </a:prstGeom>
        </p:spPr>
      </p:pic>
      <p:pic>
        <p:nvPicPr>
          <p:cNvPr id="5" name="Picture 4">
            <a:extLst>
              <a:ext uri="{FF2B5EF4-FFF2-40B4-BE49-F238E27FC236}">
                <a16:creationId xmlns:a16="http://schemas.microsoft.com/office/drawing/2014/main" id="{2865B2DE-84E2-66C1-D86C-74FA297FED9F}"/>
              </a:ext>
            </a:extLst>
          </p:cNvPr>
          <p:cNvPicPr>
            <a:picLocks noChangeAspect="1"/>
          </p:cNvPicPr>
          <p:nvPr/>
        </p:nvPicPr>
        <p:blipFill>
          <a:blip r:embed="rId5"/>
          <a:stretch>
            <a:fillRect/>
          </a:stretch>
        </p:blipFill>
        <p:spPr>
          <a:xfrm>
            <a:off x="9857202" y="771209"/>
            <a:ext cx="1496501" cy="1898126"/>
          </a:xfrm>
          <a:prstGeom prst="rect">
            <a:avLst/>
          </a:prstGeom>
        </p:spPr>
      </p:pic>
    </p:spTree>
    <p:extLst>
      <p:ext uri="{BB962C8B-B14F-4D97-AF65-F5344CB8AC3E}">
        <p14:creationId xmlns:p14="http://schemas.microsoft.com/office/powerpoint/2010/main" val="1279770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6_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AB0DBE93-55A5-5ECE-E485-85F786FE4675}"/>
              </a:ext>
            </a:extLst>
          </p:cNvPr>
          <p:cNvSpPr/>
          <p:nvPr/>
        </p:nvSpPr>
        <p:spPr>
          <a:xfrm rot="5400000">
            <a:off x="5204222" y="-5204222"/>
            <a:ext cx="1783555" cy="12192000"/>
          </a:xfrm>
          <a:custGeom>
            <a:avLst/>
            <a:gdLst>
              <a:gd name="connsiteX0" fmla="*/ 0 w 1774327"/>
              <a:gd name="connsiteY0" fmla="*/ 12191999 h 12191999"/>
              <a:gd name="connsiteX1" fmla="*/ 0 w 1774327"/>
              <a:gd name="connsiteY1" fmla="*/ 0 h 12191999"/>
              <a:gd name="connsiteX2" fmla="*/ 19912 w 1774327"/>
              <a:gd name="connsiteY2" fmla="*/ 0 h 12191999"/>
              <a:gd name="connsiteX3" fmla="*/ 148822 w 1774327"/>
              <a:gd name="connsiteY3" fmla="*/ 114903 h 12191999"/>
              <a:gd name="connsiteX4" fmla="*/ 1774327 w 1774327"/>
              <a:gd name="connsiteY4" fmla="*/ 6087126 h 12191999"/>
              <a:gd name="connsiteX5" fmla="*/ 148822 w 1774327"/>
              <a:gd name="connsiteY5" fmla="*/ 12059348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27" h="12191999">
                <a:moveTo>
                  <a:pt x="0" y="12191999"/>
                </a:moveTo>
                <a:lnTo>
                  <a:pt x="0" y="0"/>
                </a:lnTo>
                <a:lnTo>
                  <a:pt x="19912" y="0"/>
                </a:lnTo>
                <a:lnTo>
                  <a:pt x="148822" y="114903"/>
                </a:lnTo>
                <a:cubicBezTo>
                  <a:pt x="1104063" y="1098861"/>
                  <a:pt x="1774327" y="3402369"/>
                  <a:pt x="1774327" y="6087126"/>
                </a:cubicBezTo>
                <a:cubicBezTo>
                  <a:pt x="1774327" y="8771884"/>
                  <a:pt x="1104063" y="11075391"/>
                  <a:pt x="148822" y="12059348"/>
                </a:cubicBez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dirty="0"/>
          </a:p>
        </p:txBody>
      </p:sp>
      <p:pic>
        <p:nvPicPr>
          <p:cNvPr id="2" name="Picture 1">
            <a:extLst>
              <a:ext uri="{FF2B5EF4-FFF2-40B4-BE49-F238E27FC236}">
                <a16:creationId xmlns:a16="http://schemas.microsoft.com/office/drawing/2014/main" id="{97B83106-4DE4-350C-79DC-E3716CE27D1C}"/>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3" name="Text Placeholder 5">
            <a:extLst>
              <a:ext uri="{FF2B5EF4-FFF2-40B4-BE49-F238E27FC236}">
                <a16:creationId xmlns:a16="http://schemas.microsoft.com/office/drawing/2014/main" id="{DF135F3B-55DD-3648-0863-27D7C8884BC9}"/>
              </a:ext>
            </a:extLst>
          </p:cNvPr>
          <p:cNvSpPr>
            <a:spLocks noGrp="1"/>
          </p:cNvSpPr>
          <p:nvPr>
            <p:ph type="body" sz="quarter" idx="13"/>
          </p:nvPr>
        </p:nvSpPr>
        <p:spPr>
          <a:xfrm>
            <a:off x="688782" y="2644287"/>
            <a:ext cx="10825193" cy="2516888"/>
          </a:xfrm>
        </p:spPr>
        <p:txBody>
          <a:bodyPr>
            <a:noAutofit/>
          </a:bodyPr>
          <a:lstStyle>
            <a:lvl1pPr marL="0" indent="0" algn="just">
              <a:lnSpc>
                <a:spcPct val="150000"/>
              </a:lnSpc>
              <a:buNone/>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4494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Section Header">
    <p:bg>
      <p:bgRef idx="1001">
        <a:schemeClr val="bg1"/>
      </p:bgRef>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25BA17DE-B9B8-66FD-D6DD-1A1B029DB919}"/>
              </a:ext>
            </a:extLst>
          </p:cNvPr>
          <p:cNvSpPr>
            <a:spLocks noGrp="1"/>
          </p:cNvSpPr>
          <p:nvPr>
            <p:ph type="pic" sz="quarter" idx="10"/>
          </p:nvPr>
        </p:nvSpPr>
        <p:spPr>
          <a:xfrm>
            <a:off x="4116748" y="275544"/>
            <a:ext cx="3464859" cy="6306911"/>
          </a:xfrm>
          <a:prstGeom prst="roundRect">
            <a:avLst/>
          </a:prstGeom>
        </p:spPr>
        <p:txBody>
          <a:bodyPr/>
          <a:lstStyle/>
          <a:p>
            <a:r>
              <a:rPr lang="en-US"/>
              <a:t>Click icon to add picture</a:t>
            </a:r>
            <a:endParaRPr lang="en-UA"/>
          </a:p>
        </p:txBody>
      </p:sp>
      <p:sp>
        <p:nvSpPr>
          <p:cNvPr id="4" name="Rounded Rectangle 3">
            <a:extLst>
              <a:ext uri="{FF2B5EF4-FFF2-40B4-BE49-F238E27FC236}">
                <a16:creationId xmlns:a16="http://schemas.microsoft.com/office/drawing/2014/main" id="{F2F3DC94-1F9E-B4D3-553F-DA8A8C852AFD}"/>
              </a:ext>
            </a:extLst>
          </p:cNvPr>
          <p:cNvSpPr/>
          <p:nvPr/>
        </p:nvSpPr>
        <p:spPr>
          <a:xfrm>
            <a:off x="7884686" y="737813"/>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5" name="Title 1">
            <a:extLst>
              <a:ext uri="{FF2B5EF4-FFF2-40B4-BE49-F238E27FC236}">
                <a16:creationId xmlns:a16="http://schemas.microsoft.com/office/drawing/2014/main" id="{A869D036-518A-74D4-0C65-8290F624E5F4}"/>
              </a:ext>
            </a:extLst>
          </p:cNvPr>
          <p:cNvSpPr>
            <a:spLocks noGrp="1"/>
          </p:cNvSpPr>
          <p:nvPr>
            <p:ph type="title" hasCustomPrompt="1"/>
          </p:nvPr>
        </p:nvSpPr>
        <p:spPr>
          <a:xfrm>
            <a:off x="228600" y="3003244"/>
            <a:ext cx="3464859" cy="1325563"/>
          </a:xfrm>
          <a:prstGeom prst="rect">
            <a:avLst/>
          </a:prstGeom>
        </p:spPr>
        <p:txBody>
          <a:bodyPr>
            <a:normAutofit/>
          </a:bodyPr>
          <a:lstStyle>
            <a:lvl1pPr>
              <a:defRPr sz="2200" b="0">
                <a:latin typeface="Helvetica" pitchFamily="2" charset="0"/>
              </a:defRPr>
            </a:lvl1pPr>
          </a:lstStyle>
          <a:p>
            <a:r>
              <a:rPr lang="en-UA" dirty="0"/>
              <a:t>Lorem Ipsum dolor sit amet</a:t>
            </a:r>
          </a:p>
        </p:txBody>
      </p:sp>
      <p:sp>
        <p:nvSpPr>
          <p:cNvPr id="16" name="Rounded Rectangle 15">
            <a:extLst>
              <a:ext uri="{FF2B5EF4-FFF2-40B4-BE49-F238E27FC236}">
                <a16:creationId xmlns:a16="http://schemas.microsoft.com/office/drawing/2014/main" id="{24FE9F59-00BE-B5A5-7FED-B2B21FA39E42}"/>
              </a:ext>
            </a:extLst>
          </p:cNvPr>
          <p:cNvSpPr/>
          <p:nvPr/>
        </p:nvSpPr>
        <p:spPr>
          <a:xfrm>
            <a:off x="7905538" y="1849837"/>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7" name="Rounded Rectangle 16">
            <a:extLst>
              <a:ext uri="{FF2B5EF4-FFF2-40B4-BE49-F238E27FC236}">
                <a16:creationId xmlns:a16="http://schemas.microsoft.com/office/drawing/2014/main" id="{92BBFDCF-3921-0B02-9CC2-259F5899B84C}"/>
              </a:ext>
            </a:extLst>
          </p:cNvPr>
          <p:cNvSpPr/>
          <p:nvPr/>
        </p:nvSpPr>
        <p:spPr>
          <a:xfrm>
            <a:off x="7905538" y="2961860"/>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8" name="Rounded Rectangle 17">
            <a:extLst>
              <a:ext uri="{FF2B5EF4-FFF2-40B4-BE49-F238E27FC236}">
                <a16:creationId xmlns:a16="http://schemas.microsoft.com/office/drawing/2014/main" id="{670C4105-C88F-DAC6-D3CB-AFD9F952EF9A}"/>
              </a:ext>
            </a:extLst>
          </p:cNvPr>
          <p:cNvSpPr/>
          <p:nvPr/>
        </p:nvSpPr>
        <p:spPr>
          <a:xfrm>
            <a:off x="7905538" y="4071990"/>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2" name="Picture 1">
            <a:extLst>
              <a:ext uri="{FF2B5EF4-FFF2-40B4-BE49-F238E27FC236}">
                <a16:creationId xmlns:a16="http://schemas.microsoft.com/office/drawing/2014/main" id="{A41450BA-5DD1-D5DF-29F7-960715FEB337}"/>
              </a:ext>
            </a:extLst>
          </p:cNvPr>
          <p:cNvPicPr>
            <a:picLocks noChangeAspect="1"/>
          </p:cNvPicPr>
          <p:nvPr/>
        </p:nvPicPr>
        <p:blipFill>
          <a:blip r:embed="rId3"/>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3" name="Rounded Rectangle 2">
            <a:extLst>
              <a:ext uri="{FF2B5EF4-FFF2-40B4-BE49-F238E27FC236}">
                <a16:creationId xmlns:a16="http://schemas.microsoft.com/office/drawing/2014/main" id="{D055A258-F6AC-4C6A-14BD-DD2ED63E9176}"/>
              </a:ext>
            </a:extLst>
          </p:cNvPr>
          <p:cNvSpPr/>
          <p:nvPr/>
        </p:nvSpPr>
        <p:spPr>
          <a:xfrm>
            <a:off x="7917642" y="5182120"/>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6" name="Text Placeholder 5">
            <a:extLst>
              <a:ext uri="{FF2B5EF4-FFF2-40B4-BE49-F238E27FC236}">
                <a16:creationId xmlns:a16="http://schemas.microsoft.com/office/drawing/2014/main" id="{9D5D7DC5-C651-AA3E-18F1-A64EC5F9B86C}"/>
              </a:ext>
            </a:extLst>
          </p:cNvPr>
          <p:cNvSpPr>
            <a:spLocks noGrp="1"/>
          </p:cNvSpPr>
          <p:nvPr>
            <p:ph type="body" sz="quarter" idx="11" hasCustomPrompt="1"/>
          </p:nvPr>
        </p:nvSpPr>
        <p:spPr>
          <a:xfrm>
            <a:off x="8817243" y="777353"/>
            <a:ext cx="3052763"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
        <p:nvSpPr>
          <p:cNvPr id="8" name="Text Placeholder 5">
            <a:extLst>
              <a:ext uri="{FF2B5EF4-FFF2-40B4-BE49-F238E27FC236}">
                <a16:creationId xmlns:a16="http://schemas.microsoft.com/office/drawing/2014/main" id="{16642FBE-06FA-CAC8-D4DF-D3FBD46F87A1}"/>
              </a:ext>
            </a:extLst>
          </p:cNvPr>
          <p:cNvSpPr>
            <a:spLocks noGrp="1"/>
          </p:cNvSpPr>
          <p:nvPr>
            <p:ph type="body" sz="quarter" idx="12" hasCustomPrompt="1"/>
          </p:nvPr>
        </p:nvSpPr>
        <p:spPr>
          <a:xfrm>
            <a:off x="8817243" y="1893035"/>
            <a:ext cx="3052763"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
        <p:nvSpPr>
          <p:cNvPr id="10" name="Text Placeholder 5">
            <a:extLst>
              <a:ext uri="{FF2B5EF4-FFF2-40B4-BE49-F238E27FC236}">
                <a16:creationId xmlns:a16="http://schemas.microsoft.com/office/drawing/2014/main" id="{8B64DA45-A9E4-616E-8051-3C9D2C392216}"/>
              </a:ext>
            </a:extLst>
          </p:cNvPr>
          <p:cNvSpPr>
            <a:spLocks noGrp="1"/>
          </p:cNvSpPr>
          <p:nvPr>
            <p:ph type="body" sz="quarter" idx="13" hasCustomPrompt="1"/>
          </p:nvPr>
        </p:nvSpPr>
        <p:spPr>
          <a:xfrm>
            <a:off x="8817243" y="3009492"/>
            <a:ext cx="3052763"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
        <p:nvSpPr>
          <p:cNvPr id="12" name="Text Placeholder 5">
            <a:extLst>
              <a:ext uri="{FF2B5EF4-FFF2-40B4-BE49-F238E27FC236}">
                <a16:creationId xmlns:a16="http://schemas.microsoft.com/office/drawing/2014/main" id="{92D77D77-4639-F375-E004-BB4FC465B8E9}"/>
              </a:ext>
            </a:extLst>
          </p:cNvPr>
          <p:cNvSpPr>
            <a:spLocks noGrp="1"/>
          </p:cNvSpPr>
          <p:nvPr>
            <p:ph type="body" sz="quarter" idx="14" hasCustomPrompt="1"/>
          </p:nvPr>
        </p:nvSpPr>
        <p:spPr>
          <a:xfrm>
            <a:off x="8817243" y="4125174"/>
            <a:ext cx="3052763"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
        <p:nvSpPr>
          <p:cNvPr id="13" name="Text Placeholder 5">
            <a:extLst>
              <a:ext uri="{FF2B5EF4-FFF2-40B4-BE49-F238E27FC236}">
                <a16:creationId xmlns:a16="http://schemas.microsoft.com/office/drawing/2014/main" id="{F5A9564A-4EE9-B5E0-3229-F28A3332AAD2}"/>
              </a:ext>
            </a:extLst>
          </p:cNvPr>
          <p:cNvSpPr>
            <a:spLocks noGrp="1"/>
          </p:cNvSpPr>
          <p:nvPr>
            <p:ph type="body" sz="quarter" idx="15" hasCustomPrompt="1"/>
          </p:nvPr>
        </p:nvSpPr>
        <p:spPr>
          <a:xfrm>
            <a:off x="8817242" y="5182948"/>
            <a:ext cx="3052763"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Tree>
    <p:extLst>
      <p:ext uri="{BB962C8B-B14F-4D97-AF65-F5344CB8AC3E}">
        <p14:creationId xmlns:p14="http://schemas.microsoft.com/office/powerpoint/2010/main" val="215085405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1E1D16DF-FF8C-90AE-66EF-C6FA2B8BE168}"/>
              </a:ext>
            </a:extLst>
          </p:cNvPr>
          <p:cNvSpPr/>
          <p:nvPr/>
        </p:nvSpPr>
        <p:spPr>
          <a:xfrm>
            <a:off x="3670041" y="1702115"/>
            <a:ext cx="629478" cy="629478"/>
          </a:xfrm>
          <a:prstGeom prst="roundRect">
            <a:avLst>
              <a:gd name="adj" fmla="val 35169"/>
            </a:avLst>
          </a:prstGeom>
          <a:solidFill>
            <a:srgbClr val="E79235"/>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23" name="Rounded Rectangle 22">
            <a:extLst>
              <a:ext uri="{FF2B5EF4-FFF2-40B4-BE49-F238E27FC236}">
                <a16:creationId xmlns:a16="http://schemas.microsoft.com/office/drawing/2014/main" id="{8190D71B-F5CA-2C38-2B02-F2C08E1660CB}"/>
              </a:ext>
            </a:extLst>
          </p:cNvPr>
          <p:cNvSpPr/>
          <p:nvPr/>
        </p:nvSpPr>
        <p:spPr>
          <a:xfrm>
            <a:off x="3670041" y="2855681"/>
            <a:ext cx="629478" cy="629478"/>
          </a:xfrm>
          <a:prstGeom prst="roundRect">
            <a:avLst>
              <a:gd name="adj" fmla="val 35169"/>
            </a:avLst>
          </a:prstGeom>
          <a:solidFill>
            <a:srgbClr val="E79235"/>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24" name="Rounded Rectangle 23">
            <a:extLst>
              <a:ext uri="{FF2B5EF4-FFF2-40B4-BE49-F238E27FC236}">
                <a16:creationId xmlns:a16="http://schemas.microsoft.com/office/drawing/2014/main" id="{A3D4E306-512D-D302-E6BD-C364165BD099}"/>
              </a:ext>
            </a:extLst>
          </p:cNvPr>
          <p:cNvSpPr/>
          <p:nvPr/>
        </p:nvSpPr>
        <p:spPr>
          <a:xfrm>
            <a:off x="3670041" y="4009247"/>
            <a:ext cx="629478" cy="629478"/>
          </a:xfrm>
          <a:prstGeom prst="roundRect">
            <a:avLst>
              <a:gd name="adj" fmla="val 35169"/>
            </a:avLst>
          </a:prstGeom>
          <a:solidFill>
            <a:srgbClr val="E79235"/>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25" name="Rounded Rectangle 24">
            <a:extLst>
              <a:ext uri="{FF2B5EF4-FFF2-40B4-BE49-F238E27FC236}">
                <a16:creationId xmlns:a16="http://schemas.microsoft.com/office/drawing/2014/main" id="{00F5995F-5A60-50F0-E0A0-848F30F73371}"/>
              </a:ext>
            </a:extLst>
          </p:cNvPr>
          <p:cNvSpPr/>
          <p:nvPr/>
        </p:nvSpPr>
        <p:spPr>
          <a:xfrm>
            <a:off x="3670041" y="5162813"/>
            <a:ext cx="629478" cy="629478"/>
          </a:xfrm>
          <a:prstGeom prst="roundRect">
            <a:avLst>
              <a:gd name="adj" fmla="val 35169"/>
            </a:avLst>
          </a:prstGeom>
          <a:solidFill>
            <a:srgbClr val="E79235"/>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3" name="TextBox 2">
            <a:extLst>
              <a:ext uri="{FF2B5EF4-FFF2-40B4-BE49-F238E27FC236}">
                <a16:creationId xmlns:a16="http://schemas.microsoft.com/office/drawing/2014/main" id="{1515514C-F0F5-7C3C-4E4B-2DF9C38EB9D8}"/>
              </a:ext>
            </a:extLst>
          </p:cNvPr>
          <p:cNvSpPr txBox="1"/>
          <p:nvPr/>
        </p:nvSpPr>
        <p:spPr>
          <a:xfrm>
            <a:off x="3520752" y="355339"/>
            <a:ext cx="5996014" cy="707886"/>
          </a:xfrm>
          <a:prstGeom prst="rect">
            <a:avLst/>
          </a:prstGeom>
          <a:noFill/>
        </p:spPr>
        <p:txBody>
          <a:bodyPr wrap="square" rtlCol="0">
            <a:spAutoFit/>
          </a:bodyPr>
          <a:lstStyle/>
          <a:p>
            <a:r>
              <a:rPr lang="en-UA" sz="4000" b="1" dirty="0">
                <a:latin typeface="Helvetica" pitchFamily="2" charset="0"/>
              </a:rPr>
              <a:t>Lorem Ipsum Arigh</a:t>
            </a:r>
          </a:p>
        </p:txBody>
      </p:sp>
      <p:sp>
        <p:nvSpPr>
          <p:cNvPr id="11" name="Text Placeholder 10">
            <a:extLst>
              <a:ext uri="{FF2B5EF4-FFF2-40B4-BE49-F238E27FC236}">
                <a16:creationId xmlns:a16="http://schemas.microsoft.com/office/drawing/2014/main" id="{74B5EC49-04F7-886C-8751-3AFC7F9AC783}"/>
              </a:ext>
            </a:extLst>
          </p:cNvPr>
          <p:cNvSpPr>
            <a:spLocks noGrp="1"/>
          </p:cNvSpPr>
          <p:nvPr>
            <p:ph type="body" sz="quarter" idx="10"/>
          </p:nvPr>
        </p:nvSpPr>
        <p:spPr>
          <a:xfrm>
            <a:off x="4608193" y="2856509"/>
            <a:ext cx="4321175" cy="628650"/>
          </a:xfrm>
        </p:spPr>
        <p:txBody>
          <a:bodyPr vert="horz" lIns="91440" tIns="45720" rIns="91440" bIns="46800" rtlCol="0">
            <a:normAutofit/>
          </a:bodyPr>
          <a:lstStyle>
            <a:lvl1pPr>
              <a:defRPr lang="en-GB" sz="2200" b="0" spc="0" dirty="0" smtClean="0"/>
            </a:lvl1pPr>
            <a:lvl2pPr>
              <a:defRPr lang="en-GB" sz="2000" dirty="0" smtClean="0"/>
            </a:lvl2pPr>
            <a:lvl3pPr>
              <a:defRPr lang="en-GB" sz="1800" dirty="0" smtClean="0"/>
            </a:lvl3pPr>
            <a:lvl4pPr>
              <a:defRPr lang="en-GB" sz="1600" dirty="0" smtClean="0"/>
            </a:lvl4pPr>
            <a:lvl5pPr>
              <a:defRPr lang="en-UA" sz="1600" dirty="0"/>
            </a:lvl5pPr>
          </a:lstStyle>
          <a:p>
            <a:pPr marL="0" marR="0" lvl="0" indent="0" algn="ctr" fontAlgn="auto">
              <a:lnSpc>
                <a:spcPct val="150000"/>
              </a:lnSpc>
              <a:spcAft>
                <a:spcPts val="0"/>
              </a:spcAft>
              <a:buClrTx/>
              <a:buSzTx/>
              <a:buNone/>
              <a:tabLst/>
            </a:pPr>
            <a:r>
              <a:rPr lang="en-US"/>
              <a:t>Click to edit Master text styles</a:t>
            </a:r>
          </a:p>
        </p:txBody>
      </p:sp>
      <p:sp>
        <p:nvSpPr>
          <p:cNvPr id="14" name="Text Placeholder 10">
            <a:extLst>
              <a:ext uri="{FF2B5EF4-FFF2-40B4-BE49-F238E27FC236}">
                <a16:creationId xmlns:a16="http://schemas.microsoft.com/office/drawing/2014/main" id="{650E3363-A9C5-A0E8-F760-5C5131EDE88C}"/>
              </a:ext>
            </a:extLst>
          </p:cNvPr>
          <p:cNvSpPr>
            <a:spLocks noGrp="1"/>
          </p:cNvSpPr>
          <p:nvPr>
            <p:ph type="body" sz="quarter" idx="13"/>
          </p:nvPr>
        </p:nvSpPr>
        <p:spPr>
          <a:xfrm>
            <a:off x="4608193" y="1701287"/>
            <a:ext cx="4321175" cy="628650"/>
          </a:xfrm>
        </p:spPr>
        <p:txBody>
          <a:bodyPr vert="horz" lIns="91440" tIns="45720" rIns="91440" bIns="46800" rtlCol="0">
            <a:normAutofit/>
          </a:bodyPr>
          <a:lstStyle>
            <a:lvl1pPr>
              <a:defRPr lang="en-GB" sz="2200" b="0" spc="0" dirty="0" smtClean="0"/>
            </a:lvl1pPr>
            <a:lvl2pPr>
              <a:defRPr lang="en-GB" sz="2000" dirty="0" smtClean="0"/>
            </a:lvl2pPr>
            <a:lvl3pPr>
              <a:defRPr lang="en-GB" sz="1800" dirty="0" smtClean="0"/>
            </a:lvl3pPr>
            <a:lvl4pPr>
              <a:defRPr lang="en-GB" sz="1600" dirty="0" smtClean="0"/>
            </a:lvl4pPr>
            <a:lvl5pPr>
              <a:defRPr lang="en-UA" sz="1600" dirty="0"/>
            </a:lvl5pPr>
          </a:lstStyle>
          <a:p>
            <a:pPr marL="0" marR="0" lvl="0" indent="0" algn="ctr" fontAlgn="auto">
              <a:lnSpc>
                <a:spcPct val="150000"/>
              </a:lnSpc>
              <a:spcAft>
                <a:spcPts val="0"/>
              </a:spcAft>
              <a:buClrTx/>
              <a:buSzTx/>
              <a:buNone/>
              <a:tabLst/>
            </a:pPr>
            <a:r>
              <a:rPr lang="en-US"/>
              <a:t>Click to edit Master text styles</a:t>
            </a:r>
          </a:p>
        </p:txBody>
      </p:sp>
      <p:sp>
        <p:nvSpPr>
          <p:cNvPr id="19" name="Text Placeholder 10">
            <a:extLst>
              <a:ext uri="{FF2B5EF4-FFF2-40B4-BE49-F238E27FC236}">
                <a16:creationId xmlns:a16="http://schemas.microsoft.com/office/drawing/2014/main" id="{B97F303B-478B-3106-159D-DB171B163C9C}"/>
              </a:ext>
            </a:extLst>
          </p:cNvPr>
          <p:cNvSpPr>
            <a:spLocks noGrp="1"/>
          </p:cNvSpPr>
          <p:nvPr>
            <p:ph type="body" sz="quarter" idx="14"/>
          </p:nvPr>
        </p:nvSpPr>
        <p:spPr>
          <a:xfrm>
            <a:off x="4608193" y="5166125"/>
            <a:ext cx="4321175" cy="628650"/>
          </a:xfrm>
        </p:spPr>
        <p:txBody>
          <a:bodyPr vert="horz" lIns="91440" tIns="45720" rIns="91440" bIns="46800" rtlCol="0">
            <a:normAutofit/>
          </a:bodyPr>
          <a:lstStyle>
            <a:lvl1pPr>
              <a:defRPr lang="en-GB" sz="2200" b="0" spc="0" dirty="0" smtClean="0"/>
            </a:lvl1pPr>
            <a:lvl2pPr>
              <a:defRPr lang="en-GB" sz="2000" dirty="0" smtClean="0"/>
            </a:lvl2pPr>
            <a:lvl3pPr>
              <a:defRPr lang="en-GB" sz="1800" dirty="0" smtClean="0"/>
            </a:lvl3pPr>
            <a:lvl4pPr>
              <a:defRPr lang="en-GB" sz="1600" dirty="0" smtClean="0"/>
            </a:lvl4pPr>
            <a:lvl5pPr>
              <a:defRPr lang="en-UA" sz="1600" dirty="0"/>
            </a:lvl5pPr>
          </a:lstStyle>
          <a:p>
            <a:pPr marL="0" marR="0" lvl="0" indent="0" algn="ctr" fontAlgn="auto">
              <a:lnSpc>
                <a:spcPct val="150000"/>
              </a:lnSpc>
              <a:spcAft>
                <a:spcPts val="0"/>
              </a:spcAft>
              <a:buClrTx/>
              <a:buSzTx/>
              <a:buNone/>
              <a:tabLst/>
            </a:pPr>
            <a:r>
              <a:rPr lang="en-US"/>
              <a:t>Click to edit Master text styles</a:t>
            </a:r>
          </a:p>
        </p:txBody>
      </p:sp>
      <p:sp>
        <p:nvSpPr>
          <p:cNvPr id="20" name="Text Placeholder 10">
            <a:extLst>
              <a:ext uri="{FF2B5EF4-FFF2-40B4-BE49-F238E27FC236}">
                <a16:creationId xmlns:a16="http://schemas.microsoft.com/office/drawing/2014/main" id="{4811CA7E-3E86-CA52-EF3C-583E7F3F6333}"/>
              </a:ext>
            </a:extLst>
          </p:cNvPr>
          <p:cNvSpPr>
            <a:spLocks noGrp="1"/>
          </p:cNvSpPr>
          <p:nvPr>
            <p:ph type="body" sz="quarter" idx="15"/>
          </p:nvPr>
        </p:nvSpPr>
        <p:spPr>
          <a:xfrm>
            <a:off x="4608193" y="4010903"/>
            <a:ext cx="4321175" cy="628650"/>
          </a:xfrm>
        </p:spPr>
        <p:txBody>
          <a:bodyPr vert="horz" lIns="91440" tIns="45720" rIns="91440" bIns="46800" rtlCol="0">
            <a:normAutofit/>
          </a:bodyPr>
          <a:lstStyle>
            <a:lvl1pPr>
              <a:defRPr lang="en-GB" sz="2200" b="0" spc="0" dirty="0" smtClean="0"/>
            </a:lvl1pPr>
            <a:lvl2pPr>
              <a:defRPr lang="en-GB" sz="2000" dirty="0" smtClean="0"/>
            </a:lvl2pPr>
            <a:lvl3pPr>
              <a:defRPr lang="en-GB" sz="1800" dirty="0" smtClean="0"/>
            </a:lvl3pPr>
            <a:lvl4pPr>
              <a:defRPr lang="en-GB" sz="1600" dirty="0" smtClean="0"/>
            </a:lvl4pPr>
            <a:lvl5pPr>
              <a:defRPr lang="en-UA" sz="1600" dirty="0"/>
            </a:lvl5pPr>
          </a:lstStyle>
          <a:p>
            <a:pPr marL="0" marR="0" lvl="0" indent="0" algn="ctr" fontAlgn="auto">
              <a:lnSpc>
                <a:spcPct val="150000"/>
              </a:lnSpc>
              <a:spcAft>
                <a:spcPts val="0"/>
              </a:spcAft>
              <a:buClrTx/>
              <a:buSzTx/>
              <a:buNone/>
              <a:tabLst/>
            </a:pPr>
            <a:r>
              <a:rPr lang="en-US"/>
              <a:t>Click to edit Master text styles</a:t>
            </a:r>
          </a:p>
        </p:txBody>
      </p:sp>
    </p:spTree>
    <p:extLst>
      <p:ext uri="{BB962C8B-B14F-4D97-AF65-F5344CB8AC3E}">
        <p14:creationId xmlns:p14="http://schemas.microsoft.com/office/powerpoint/2010/main" val="3469546735"/>
      </p:ext>
    </p:extLst>
  </p:cSld>
  <p:clrMapOvr>
    <a:masterClrMapping/>
  </p:clrMapOvr>
  <mc:AlternateContent xmlns:mc="http://schemas.openxmlformats.org/markup-compatibility/2006" xmlns:p14="http://schemas.microsoft.com/office/powerpoint/2010/main">
    <mc:Choice Requires="p14">
      <p:transition p14:dur="0" advClick="0" advTm="10"/>
    </mc:Choice>
    <mc:Fallback xmlns="">
      <p:transition advClick="0" advTm="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par>
                          <p:cTn id="21" fill="hold">
                            <p:stCondLst>
                              <p:cond delay="1500"/>
                            </p:stCondLst>
                            <p:childTnLst>
                              <p:par>
                                <p:cTn id="22" presetID="26"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435">
                                          <p:stCondLst>
                                            <p:cond delay="0"/>
                                          </p:stCondLst>
                                        </p:cTn>
                                        <p:tgtEl>
                                          <p:spTgt spid="23"/>
                                        </p:tgtEl>
                                      </p:cBhvr>
                                    </p:animEffect>
                                    <p:anim calcmode="lin" valueType="num">
                                      <p:cBhvr>
                                        <p:cTn id="25" dur="1367"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 dur="498"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7" dur="498" tmFilter="0, 0; 0.125,0.2665; 0.25,0.4; 0.375,0.465; 0.5,0.5;  0.625,0.535; 0.75,0.6; 0.875,0.7335; 1,1">
                                          <p:stCondLst>
                                            <p:cond delay="498"/>
                                          </p:stCondLst>
                                        </p:cTn>
                                        <p:tgtEl>
                                          <p:spTgt spid="23"/>
                                        </p:tgtEl>
                                        <p:attrNameLst>
                                          <p:attrName>ppt_y</p:attrName>
                                        </p:attrNameLst>
                                      </p:cBhvr>
                                      <p:tavLst>
                                        <p:tav tm="0" fmla="#ppt_y-sin(pi*$)/9">
                                          <p:val>
                                            <p:fltVal val="0"/>
                                          </p:val>
                                        </p:tav>
                                        <p:tav tm="100000">
                                          <p:val>
                                            <p:fltVal val="1"/>
                                          </p:val>
                                        </p:tav>
                                      </p:tavLst>
                                    </p:anim>
                                    <p:anim calcmode="lin" valueType="num">
                                      <p:cBhvr>
                                        <p:cTn id="28" dur="249" tmFilter="0, 0; 0.125,0.2665; 0.25,0.4; 0.375,0.465; 0.5,0.5;  0.625,0.535; 0.75,0.6; 0.875,0.7335; 1,1">
                                          <p:stCondLst>
                                            <p:cond delay="993"/>
                                          </p:stCondLst>
                                        </p:cTn>
                                        <p:tgtEl>
                                          <p:spTgt spid="23"/>
                                        </p:tgtEl>
                                        <p:attrNameLst>
                                          <p:attrName>ppt_y</p:attrName>
                                        </p:attrNameLst>
                                      </p:cBhvr>
                                      <p:tavLst>
                                        <p:tav tm="0" fmla="#ppt_y-sin(pi*$)/27">
                                          <p:val>
                                            <p:fltVal val="0"/>
                                          </p:val>
                                        </p:tav>
                                        <p:tav tm="100000">
                                          <p:val>
                                            <p:fltVal val="1"/>
                                          </p:val>
                                        </p:tav>
                                      </p:tavLst>
                                    </p:anim>
                                    <p:anim calcmode="lin" valueType="num">
                                      <p:cBhvr>
                                        <p:cTn id="29" dur="123" tmFilter="0, 0; 0.125,0.2665; 0.25,0.4; 0.375,0.465; 0.5,0.5;  0.625,0.535; 0.75,0.6; 0.875,0.7335; 1,1">
                                          <p:stCondLst>
                                            <p:cond delay="1242"/>
                                          </p:stCondLst>
                                        </p:cTn>
                                        <p:tgtEl>
                                          <p:spTgt spid="23"/>
                                        </p:tgtEl>
                                        <p:attrNameLst>
                                          <p:attrName>ppt_y</p:attrName>
                                        </p:attrNameLst>
                                      </p:cBhvr>
                                      <p:tavLst>
                                        <p:tav tm="0" fmla="#ppt_y-sin(pi*$)/81">
                                          <p:val>
                                            <p:fltVal val="0"/>
                                          </p:val>
                                        </p:tav>
                                        <p:tav tm="100000">
                                          <p:val>
                                            <p:fltVal val="1"/>
                                          </p:val>
                                        </p:tav>
                                      </p:tavLst>
                                    </p:anim>
                                    <p:animScale>
                                      <p:cBhvr>
                                        <p:cTn id="30" dur="20">
                                          <p:stCondLst>
                                            <p:cond delay="487"/>
                                          </p:stCondLst>
                                        </p:cTn>
                                        <p:tgtEl>
                                          <p:spTgt spid="23"/>
                                        </p:tgtEl>
                                      </p:cBhvr>
                                      <p:to x="100000" y="60000"/>
                                    </p:animScale>
                                    <p:animScale>
                                      <p:cBhvr>
                                        <p:cTn id="31" dur="124" decel="50000">
                                          <p:stCondLst>
                                            <p:cond delay="507"/>
                                          </p:stCondLst>
                                        </p:cTn>
                                        <p:tgtEl>
                                          <p:spTgt spid="23"/>
                                        </p:tgtEl>
                                      </p:cBhvr>
                                      <p:to x="100000" y="100000"/>
                                    </p:animScale>
                                    <p:animScale>
                                      <p:cBhvr>
                                        <p:cTn id="32" dur="20">
                                          <p:stCondLst>
                                            <p:cond delay="984"/>
                                          </p:stCondLst>
                                        </p:cTn>
                                        <p:tgtEl>
                                          <p:spTgt spid="23"/>
                                        </p:tgtEl>
                                      </p:cBhvr>
                                      <p:to x="100000" y="80000"/>
                                    </p:animScale>
                                    <p:animScale>
                                      <p:cBhvr>
                                        <p:cTn id="33" dur="124" decel="50000">
                                          <p:stCondLst>
                                            <p:cond delay="1004"/>
                                          </p:stCondLst>
                                        </p:cTn>
                                        <p:tgtEl>
                                          <p:spTgt spid="23"/>
                                        </p:tgtEl>
                                      </p:cBhvr>
                                      <p:to x="100000" y="100000"/>
                                    </p:animScale>
                                    <p:animScale>
                                      <p:cBhvr>
                                        <p:cTn id="34" dur="20">
                                          <p:stCondLst>
                                            <p:cond delay="1231"/>
                                          </p:stCondLst>
                                        </p:cTn>
                                        <p:tgtEl>
                                          <p:spTgt spid="23"/>
                                        </p:tgtEl>
                                      </p:cBhvr>
                                      <p:to x="100000" y="90000"/>
                                    </p:animScale>
                                    <p:animScale>
                                      <p:cBhvr>
                                        <p:cTn id="35" dur="124" decel="50000">
                                          <p:stCondLst>
                                            <p:cond delay="1251"/>
                                          </p:stCondLst>
                                        </p:cTn>
                                        <p:tgtEl>
                                          <p:spTgt spid="23"/>
                                        </p:tgtEl>
                                      </p:cBhvr>
                                      <p:to x="100000" y="100000"/>
                                    </p:animScale>
                                    <p:animScale>
                                      <p:cBhvr>
                                        <p:cTn id="36" dur="20">
                                          <p:stCondLst>
                                            <p:cond delay="1356"/>
                                          </p:stCondLst>
                                        </p:cTn>
                                        <p:tgtEl>
                                          <p:spTgt spid="23"/>
                                        </p:tgtEl>
                                      </p:cBhvr>
                                      <p:to x="100000" y="95000"/>
                                    </p:animScale>
                                    <p:animScale>
                                      <p:cBhvr>
                                        <p:cTn id="37" dur="124" decel="50000">
                                          <p:stCondLst>
                                            <p:cond delay="1376"/>
                                          </p:stCondLst>
                                        </p:cTn>
                                        <p:tgtEl>
                                          <p:spTgt spid="23"/>
                                        </p:tgtEl>
                                      </p:cBhvr>
                                      <p:to x="100000" y="100000"/>
                                    </p:animScale>
                                  </p:childTnLst>
                                </p:cTn>
                              </p:par>
                            </p:childTnLst>
                          </p:cTn>
                        </p:par>
                        <p:par>
                          <p:cTn id="38" fill="hold">
                            <p:stCondLst>
                              <p:cond delay="3000"/>
                            </p:stCondLst>
                            <p:childTnLst>
                              <p:par>
                                <p:cTn id="39" presetID="26"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435">
                                          <p:stCondLst>
                                            <p:cond delay="0"/>
                                          </p:stCondLst>
                                        </p:cTn>
                                        <p:tgtEl>
                                          <p:spTgt spid="24"/>
                                        </p:tgtEl>
                                      </p:cBhvr>
                                    </p:animEffect>
                                    <p:anim calcmode="lin" valueType="num">
                                      <p:cBhvr>
                                        <p:cTn id="42" dur="1367"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3" dur="498"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4" dur="498" tmFilter="0, 0; 0.125,0.2665; 0.25,0.4; 0.375,0.465; 0.5,0.5;  0.625,0.535; 0.75,0.6; 0.875,0.7335; 1,1">
                                          <p:stCondLst>
                                            <p:cond delay="498"/>
                                          </p:stCondLst>
                                        </p:cTn>
                                        <p:tgtEl>
                                          <p:spTgt spid="24"/>
                                        </p:tgtEl>
                                        <p:attrNameLst>
                                          <p:attrName>ppt_y</p:attrName>
                                        </p:attrNameLst>
                                      </p:cBhvr>
                                      <p:tavLst>
                                        <p:tav tm="0" fmla="#ppt_y-sin(pi*$)/9">
                                          <p:val>
                                            <p:fltVal val="0"/>
                                          </p:val>
                                        </p:tav>
                                        <p:tav tm="100000">
                                          <p:val>
                                            <p:fltVal val="1"/>
                                          </p:val>
                                        </p:tav>
                                      </p:tavLst>
                                    </p:anim>
                                    <p:anim calcmode="lin" valueType="num">
                                      <p:cBhvr>
                                        <p:cTn id="45" dur="249" tmFilter="0, 0; 0.125,0.2665; 0.25,0.4; 0.375,0.465; 0.5,0.5;  0.625,0.535; 0.75,0.6; 0.875,0.7335; 1,1">
                                          <p:stCondLst>
                                            <p:cond delay="993"/>
                                          </p:stCondLst>
                                        </p:cTn>
                                        <p:tgtEl>
                                          <p:spTgt spid="24"/>
                                        </p:tgtEl>
                                        <p:attrNameLst>
                                          <p:attrName>ppt_y</p:attrName>
                                        </p:attrNameLst>
                                      </p:cBhvr>
                                      <p:tavLst>
                                        <p:tav tm="0" fmla="#ppt_y-sin(pi*$)/27">
                                          <p:val>
                                            <p:fltVal val="0"/>
                                          </p:val>
                                        </p:tav>
                                        <p:tav tm="100000">
                                          <p:val>
                                            <p:fltVal val="1"/>
                                          </p:val>
                                        </p:tav>
                                      </p:tavLst>
                                    </p:anim>
                                    <p:anim calcmode="lin" valueType="num">
                                      <p:cBhvr>
                                        <p:cTn id="46" dur="123" tmFilter="0, 0; 0.125,0.2665; 0.25,0.4; 0.375,0.465; 0.5,0.5;  0.625,0.535; 0.75,0.6; 0.875,0.7335; 1,1">
                                          <p:stCondLst>
                                            <p:cond delay="1242"/>
                                          </p:stCondLst>
                                        </p:cTn>
                                        <p:tgtEl>
                                          <p:spTgt spid="24"/>
                                        </p:tgtEl>
                                        <p:attrNameLst>
                                          <p:attrName>ppt_y</p:attrName>
                                        </p:attrNameLst>
                                      </p:cBhvr>
                                      <p:tavLst>
                                        <p:tav tm="0" fmla="#ppt_y-sin(pi*$)/81">
                                          <p:val>
                                            <p:fltVal val="0"/>
                                          </p:val>
                                        </p:tav>
                                        <p:tav tm="100000">
                                          <p:val>
                                            <p:fltVal val="1"/>
                                          </p:val>
                                        </p:tav>
                                      </p:tavLst>
                                    </p:anim>
                                    <p:animScale>
                                      <p:cBhvr>
                                        <p:cTn id="47" dur="20">
                                          <p:stCondLst>
                                            <p:cond delay="487"/>
                                          </p:stCondLst>
                                        </p:cTn>
                                        <p:tgtEl>
                                          <p:spTgt spid="24"/>
                                        </p:tgtEl>
                                      </p:cBhvr>
                                      <p:to x="100000" y="60000"/>
                                    </p:animScale>
                                    <p:animScale>
                                      <p:cBhvr>
                                        <p:cTn id="48" dur="124" decel="50000">
                                          <p:stCondLst>
                                            <p:cond delay="507"/>
                                          </p:stCondLst>
                                        </p:cTn>
                                        <p:tgtEl>
                                          <p:spTgt spid="24"/>
                                        </p:tgtEl>
                                      </p:cBhvr>
                                      <p:to x="100000" y="100000"/>
                                    </p:animScale>
                                    <p:animScale>
                                      <p:cBhvr>
                                        <p:cTn id="49" dur="20">
                                          <p:stCondLst>
                                            <p:cond delay="984"/>
                                          </p:stCondLst>
                                        </p:cTn>
                                        <p:tgtEl>
                                          <p:spTgt spid="24"/>
                                        </p:tgtEl>
                                      </p:cBhvr>
                                      <p:to x="100000" y="80000"/>
                                    </p:animScale>
                                    <p:animScale>
                                      <p:cBhvr>
                                        <p:cTn id="50" dur="124" decel="50000">
                                          <p:stCondLst>
                                            <p:cond delay="1004"/>
                                          </p:stCondLst>
                                        </p:cTn>
                                        <p:tgtEl>
                                          <p:spTgt spid="24"/>
                                        </p:tgtEl>
                                      </p:cBhvr>
                                      <p:to x="100000" y="100000"/>
                                    </p:animScale>
                                    <p:animScale>
                                      <p:cBhvr>
                                        <p:cTn id="51" dur="20">
                                          <p:stCondLst>
                                            <p:cond delay="1231"/>
                                          </p:stCondLst>
                                        </p:cTn>
                                        <p:tgtEl>
                                          <p:spTgt spid="24"/>
                                        </p:tgtEl>
                                      </p:cBhvr>
                                      <p:to x="100000" y="90000"/>
                                    </p:animScale>
                                    <p:animScale>
                                      <p:cBhvr>
                                        <p:cTn id="52" dur="124" decel="50000">
                                          <p:stCondLst>
                                            <p:cond delay="1251"/>
                                          </p:stCondLst>
                                        </p:cTn>
                                        <p:tgtEl>
                                          <p:spTgt spid="24"/>
                                        </p:tgtEl>
                                      </p:cBhvr>
                                      <p:to x="100000" y="100000"/>
                                    </p:animScale>
                                    <p:animScale>
                                      <p:cBhvr>
                                        <p:cTn id="53" dur="20">
                                          <p:stCondLst>
                                            <p:cond delay="1356"/>
                                          </p:stCondLst>
                                        </p:cTn>
                                        <p:tgtEl>
                                          <p:spTgt spid="24"/>
                                        </p:tgtEl>
                                      </p:cBhvr>
                                      <p:to x="100000" y="95000"/>
                                    </p:animScale>
                                    <p:animScale>
                                      <p:cBhvr>
                                        <p:cTn id="54" dur="124" decel="50000">
                                          <p:stCondLst>
                                            <p:cond delay="1376"/>
                                          </p:stCondLst>
                                        </p:cTn>
                                        <p:tgtEl>
                                          <p:spTgt spid="24"/>
                                        </p:tgtEl>
                                      </p:cBhvr>
                                      <p:to x="100000" y="100000"/>
                                    </p:animScale>
                                  </p:childTnLst>
                                </p:cTn>
                              </p:par>
                            </p:childTnLst>
                          </p:cTn>
                        </p:par>
                        <p:par>
                          <p:cTn id="55" fill="hold">
                            <p:stCondLst>
                              <p:cond delay="4500"/>
                            </p:stCondLst>
                            <p:childTnLst>
                              <p:par>
                                <p:cTn id="56" presetID="26"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435">
                                          <p:stCondLst>
                                            <p:cond delay="0"/>
                                          </p:stCondLst>
                                        </p:cTn>
                                        <p:tgtEl>
                                          <p:spTgt spid="25"/>
                                        </p:tgtEl>
                                      </p:cBhvr>
                                    </p:animEffect>
                                    <p:anim calcmode="lin" valueType="num">
                                      <p:cBhvr>
                                        <p:cTn id="59" dur="1367"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0" dur="498"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1" dur="498" tmFilter="0, 0; 0.125,0.2665; 0.25,0.4; 0.375,0.465; 0.5,0.5;  0.625,0.535; 0.75,0.6; 0.875,0.7335; 1,1">
                                          <p:stCondLst>
                                            <p:cond delay="498"/>
                                          </p:stCondLst>
                                        </p:cTn>
                                        <p:tgtEl>
                                          <p:spTgt spid="25"/>
                                        </p:tgtEl>
                                        <p:attrNameLst>
                                          <p:attrName>ppt_y</p:attrName>
                                        </p:attrNameLst>
                                      </p:cBhvr>
                                      <p:tavLst>
                                        <p:tav tm="0" fmla="#ppt_y-sin(pi*$)/9">
                                          <p:val>
                                            <p:fltVal val="0"/>
                                          </p:val>
                                        </p:tav>
                                        <p:tav tm="100000">
                                          <p:val>
                                            <p:fltVal val="1"/>
                                          </p:val>
                                        </p:tav>
                                      </p:tavLst>
                                    </p:anim>
                                    <p:anim calcmode="lin" valueType="num">
                                      <p:cBhvr>
                                        <p:cTn id="62" dur="249" tmFilter="0, 0; 0.125,0.2665; 0.25,0.4; 0.375,0.465; 0.5,0.5;  0.625,0.535; 0.75,0.6; 0.875,0.7335; 1,1">
                                          <p:stCondLst>
                                            <p:cond delay="993"/>
                                          </p:stCondLst>
                                        </p:cTn>
                                        <p:tgtEl>
                                          <p:spTgt spid="25"/>
                                        </p:tgtEl>
                                        <p:attrNameLst>
                                          <p:attrName>ppt_y</p:attrName>
                                        </p:attrNameLst>
                                      </p:cBhvr>
                                      <p:tavLst>
                                        <p:tav tm="0" fmla="#ppt_y-sin(pi*$)/27">
                                          <p:val>
                                            <p:fltVal val="0"/>
                                          </p:val>
                                        </p:tav>
                                        <p:tav tm="100000">
                                          <p:val>
                                            <p:fltVal val="1"/>
                                          </p:val>
                                        </p:tav>
                                      </p:tavLst>
                                    </p:anim>
                                    <p:anim calcmode="lin" valueType="num">
                                      <p:cBhvr>
                                        <p:cTn id="63" dur="123" tmFilter="0, 0; 0.125,0.2665; 0.25,0.4; 0.375,0.465; 0.5,0.5;  0.625,0.535; 0.75,0.6; 0.875,0.7335; 1,1">
                                          <p:stCondLst>
                                            <p:cond delay="1242"/>
                                          </p:stCondLst>
                                        </p:cTn>
                                        <p:tgtEl>
                                          <p:spTgt spid="25"/>
                                        </p:tgtEl>
                                        <p:attrNameLst>
                                          <p:attrName>ppt_y</p:attrName>
                                        </p:attrNameLst>
                                      </p:cBhvr>
                                      <p:tavLst>
                                        <p:tav tm="0" fmla="#ppt_y-sin(pi*$)/81">
                                          <p:val>
                                            <p:fltVal val="0"/>
                                          </p:val>
                                        </p:tav>
                                        <p:tav tm="100000">
                                          <p:val>
                                            <p:fltVal val="1"/>
                                          </p:val>
                                        </p:tav>
                                      </p:tavLst>
                                    </p:anim>
                                    <p:animScale>
                                      <p:cBhvr>
                                        <p:cTn id="64" dur="20">
                                          <p:stCondLst>
                                            <p:cond delay="487"/>
                                          </p:stCondLst>
                                        </p:cTn>
                                        <p:tgtEl>
                                          <p:spTgt spid="25"/>
                                        </p:tgtEl>
                                      </p:cBhvr>
                                      <p:to x="100000" y="60000"/>
                                    </p:animScale>
                                    <p:animScale>
                                      <p:cBhvr>
                                        <p:cTn id="65" dur="124" decel="50000">
                                          <p:stCondLst>
                                            <p:cond delay="507"/>
                                          </p:stCondLst>
                                        </p:cTn>
                                        <p:tgtEl>
                                          <p:spTgt spid="25"/>
                                        </p:tgtEl>
                                      </p:cBhvr>
                                      <p:to x="100000" y="100000"/>
                                    </p:animScale>
                                    <p:animScale>
                                      <p:cBhvr>
                                        <p:cTn id="66" dur="20">
                                          <p:stCondLst>
                                            <p:cond delay="984"/>
                                          </p:stCondLst>
                                        </p:cTn>
                                        <p:tgtEl>
                                          <p:spTgt spid="25"/>
                                        </p:tgtEl>
                                      </p:cBhvr>
                                      <p:to x="100000" y="80000"/>
                                    </p:animScale>
                                    <p:animScale>
                                      <p:cBhvr>
                                        <p:cTn id="67" dur="124" decel="50000">
                                          <p:stCondLst>
                                            <p:cond delay="1004"/>
                                          </p:stCondLst>
                                        </p:cTn>
                                        <p:tgtEl>
                                          <p:spTgt spid="25"/>
                                        </p:tgtEl>
                                      </p:cBhvr>
                                      <p:to x="100000" y="100000"/>
                                    </p:animScale>
                                    <p:animScale>
                                      <p:cBhvr>
                                        <p:cTn id="68" dur="20">
                                          <p:stCondLst>
                                            <p:cond delay="1231"/>
                                          </p:stCondLst>
                                        </p:cTn>
                                        <p:tgtEl>
                                          <p:spTgt spid="25"/>
                                        </p:tgtEl>
                                      </p:cBhvr>
                                      <p:to x="100000" y="90000"/>
                                    </p:animScale>
                                    <p:animScale>
                                      <p:cBhvr>
                                        <p:cTn id="69" dur="124" decel="50000">
                                          <p:stCondLst>
                                            <p:cond delay="1251"/>
                                          </p:stCondLst>
                                        </p:cTn>
                                        <p:tgtEl>
                                          <p:spTgt spid="25"/>
                                        </p:tgtEl>
                                      </p:cBhvr>
                                      <p:to x="100000" y="100000"/>
                                    </p:animScale>
                                    <p:animScale>
                                      <p:cBhvr>
                                        <p:cTn id="70" dur="20">
                                          <p:stCondLst>
                                            <p:cond delay="1356"/>
                                          </p:stCondLst>
                                        </p:cTn>
                                        <p:tgtEl>
                                          <p:spTgt spid="25"/>
                                        </p:tgtEl>
                                      </p:cBhvr>
                                      <p:to x="100000" y="95000"/>
                                    </p:animScale>
                                    <p:animScale>
                                      <p:cBhvr>
                                        <p:cTn id="71" dur="124" decel="50000">
                                          <p:stCondLst>
                                            <p:cond delay="1376"/>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1_Section Header">
    <p:bg>
      <p:bgRef idx="1001">
        <a:schemeClr val="bg1"/>
      </p:bgRef>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2F3DC94-1F9E-B4D3-553F-DA8A8C852AFD}"/>
              </a:ext>
            </a:extLst>
          </p:cNvPr>
          <p:cNvSpPr/>
          <p:nvPr/>
        </p:nvSpPr>
        <p:spPr>
          <a:xfrm>
            <a:off x="801322" y="914559"/>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6" name="Rounded Rectangle 15">
            <a:extLst>
              <a:ext uri="{FF2B5EF4-FFF2-40B4-BE49-F238E27FC236}">
                <a16:creationId xmlns:a16="http://schemas.microsoft.com/office/drawing/2014/main" id="{24FE9F59-00BE-B5A5-7FED-B2B21FA39E42}"/>
              </a:ext>
            </a:extLst>
          </p:cNvPr>
          <p:cNvSpPr/>
          <p:nvPr/>
        </p:nvSpPr>
        <p:spPr>
          <a:xfrm>
            <a:off x="822174" y="2026583"/>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7" name="Rounded Rectangle 16">
            <a:extLst>
              <a:ext uri="{FF2B5EF4-FFF2-40B4-BE49-F238E27FC236}">
                <a16:creationId xmlns:a16="http://schemas.microsoft.com/office/drawing/2014/main" id="{92BBFDCF-3921-0B02-9CC2-259F5899B84C}"/>
              </a:ext>
            </a:extLst>
          </p:cNvPr>
          <p:cNvSpPr/>
          <p:nvPr/>
        </p:nvSpPr>
        <p:spPr>
          <a:xfrm>
            <a:off x="822174" y="3138606"/>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8" name="Rounded Rectangle 17">
            <a:extLst>
              <a:ext uri="{FF2B5EF4-FFF2-40B4-BE49-F238E27FC236}">
                <a16:creationId xmlns:a16="http://schemas.microsoft.com/office/drawing/2014/main" id="{670C4105-C88F-DAC6-D3CB-AFD9F952EF9A}"/>
              </a:ext>
            </a:extLst>
          </p:cNvPr>
          <p:cNvSpPr/>
          <p:nvPr/>
        </p:nvSpPr>
        <p:spPr>
          <a:xfrm>
            <a:off x="822174" y="4248736"/>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2" name="Picture 1">
            <a:extLst>
              <a:ext uri="{FF2B5EF4-FFF2-40B4-BE49-F238E27FC236}">
                <a16:creationId xmlns:a16="http://schemas.microsoft.com/office/drawing/2014/main" id="{A41450BA-5DD1-D5DF-29F7-960715FEB337}"/>
              </a:ext>
            </a:extLst>
          </p:cNvPr>
          <p:cNvPicPr>
            <a:picLocks noChangeAspect="1"/>
          </p:cNvPicPr>
          <p:nvPr/>
        </p:nvPicPr>
        <p:blipFill>
          <a:blip r:embed="rId3"/>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3" name="Rounded Rectangle 2">
            <a:extLst>
              <a:ext uri="{FF2B5EF4-FFF2-40B4-BE49-F238E27FC236}">
                <a16:creationId xmlns:a16="http://schemas.microsoft.com/office/drawing/2014/main" id="{D055A258-F6AC-4C6A-14BD-DD2ED63E9176}"/>
              </a:ext>
            </a:extLst>
          </p:cNvPr>
          <p:cNvSpPr/>
          <p:nvPr/>
        </p:nvSpPr>
        <p:spPr>
          <a:xfrm>
            <a:off x="801322" y="5358866"/>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6" name="Text Placeholder 5">
            <a:extLst>
              <a:ext uri="{FF2B5EF4-FFF2-40B4-BE49-F238E27FC236}">
                <a16:creationId xmlns:a16="http://schemas.microsoft.com/office/drawing/2014/main" id="{9D5D7DC5-C651-AA3E-18F1-A64EC5F9B86C}"/>
              </a:ext>
            </a:extLst>
          </p:cNvPr>
          <p:cNvSpPr>
            <a:spLocks noGrp="1"/>
          </p:cNvSpPr>
          <p:nvPr>
            <p:ph type="body" sz="quarter" idx="11" hasCustomPrompt="1"/>
          </p:nvPr>
        </p:nvSpPr>
        <p:spPr>
          <a:xfrm>
            <a:off x="1826190" y="926756"/>
            <a:ext cx="3052763"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
        <p:nvSpPr>
          <p:cNvPr id="8" name="Text Placeholder 5">
            <a:extLst>
              <a:ext uri="{FF2B5EF4-FFF2-40B4-BE49-F238E27FC236}">
                <a16:creationId xmlns:a16="http://schemas.microsoft.com/office/drawing/2014/main" id="{16642FBE-06FA-CAC8-D4DF-D3FBD46F87A1}"/>
              </a:ext>
            </a:extLst>
          </p:cNvPr>
          <p:cNvSpPr>
            <a:spLocks noGrp="1"/>
          </p:cNvSpPr>
          <p:nvPr>
            <p:ph type="body" sz="quarter" idx="12" hasCustomPrompt="1"/>
          </p:nvPr>
        </p:nvSpPr>
        <p:spPr>
          <a:xfrm>
            <a:off x="1826190" y="2042438"/>
            <a:ext cx="3052763"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
        <p:nvSpPr>
          <p:cNvPr id="10" name="Text Placeholder 5">
            <a:extLst>
              <a:ext uri="{FF2B5EF4-FFF2-40B4-BE49-F238E27FC236}">
                <a16:creationId xmlns:a16="http://schemas.microsoft.com/office/drawing/2014/main" id="{8B64DA45-A9E4-616E-8051-3C9D2C392216}"/>
              </a:ext>
            </a:extLst>
          </p:cNvPr>
          <p:cNvSpPr>
            <a:spLocks noGrp="1"/>
          </p:cNvSpPr>
          <p:nvPr>
            <p:ph type="body" sz="quarter" idx="13" hasCustomPrompt="1"/>
          </p:nvPr>
        </p:nvSpPr>
        <p:spPr>
          <a:xfrm>
            <a:off x="1826190" y="3158895"/>
            <a:ext cx="3052763"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
        <p:nvSpPr>
          <p:cNvPr id="12" name="Text Placeholder 5">
            <a:extLst>
              <a:ext uri="{FF2B5EF4-FFF2-40B4-BE49-F238E27FC236}">
                <a16:creationId xmlns:a16="http://schemas.microsoft.com/office/drawing/2014/main" id="{92D77D77-4639-F375-E004-BB4FC465B8E9}"/>
              </a:ext>
            </a:extLst>
          </p:cNvPr>
          <p:cNvSpPr>
            <a:spLocks noGrp="1"/>
          </p:cNvSpPr>
          <p:nvPr>
            <p:ph type="body" sz="quarter" idx="14" hasCustomPrompt="1"/>
          </p:nvPr>
        </p:nvSpPr>
        <p:spPr>
          <a:xfrm>
            <a:off x="1826190" y="4274577"/>
            <a:ext cx="3052763"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
        <p:nvSpPr>
          <p:cNvPr id="13" name="Text Placeholder 5">
            <a:extLst>
              <a:ext uri="{FF2B5EF4-FFF2-40B4-BE49-F238E27FC236}">
                <a16:creationId xmlns:a16="http://schemas.microsoft.com/office/drawing/2014/main" id="{F5A9564A-4EE9-B5E0-3229-F28A3332AAD2}"/>
              </a:ext>
            </a:extLst>
          </p:cNvPr>
          <p:cNvSpPr>
            <a:spLocks noGrp="1"/>
          </p:cNvSpPr>
          <p:nvPr>
            <p:ph type="body" sz="quarter" idx="15" hasCustomPrompt="1"/>
          </p:nvPr>
        </p:nvSpPr>
        <p:spPr>
          <a:xfrm>
            <a:off x="1826189" y="5393256"/>
            <a:ext cx="3052763"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
        <p:nvSpPr>
          <p:cNvPr id="5" name="Text Placeholder 5">
            <a:extLst>
              <a:ext uri="{FF2B5EF4-FFF2-40B4-BE49-F238E27FC236}">
                <a16:creationId xmlns:a16="http://schemas.microsoft.com/office/drawing/2014/main" id="{19256A0F-7C8C-41DE-43DE-8BF61D749DFB}"/>
              </a:ext>
            </a:extLst>
          </p:cNvPr>
          <p:cNvSpPr>
            <a:spLocks noGrp="1"/>
          </p:cNvSpPr>
          <p:nvPr>
            <p:ph type="body" sz="quarter" idx="16"/>
          </p:nvPr>
        </p:nvSpPr>
        <p:spPr>
          <a:xfrm>
            <a:off x="5763192" y="1412644"/>
            <a:ext cx="5601494" cy="3946222"/>
          </a:xfrm>
        </p:spPr>
        <p:txBody>
          <a:bodyPr>
            <a:noAutofit/>
          </a:bodyPr>
          <a:lstStyle>
            <a:lvl1pPr marL="0" indent="0" algn="just">
              <a:lnSpc>
                <a:spcPct val="150000"/>
              </a:lnSpc>
              <a:buNone/>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4780076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2_Section Header">
    <p:bg>
      <p:bgRef idx="1001">
        <a:schemeClr val="bg1"/>
      </p:bgRef>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2F3DC94-1F9E-B4D3-553F-DA8A8C852AFD}"/>
              </a:ext>
            </a:extLst>
          </p:cNvPr>
          <p:cNvSpPr/>
          <p:nvPr/>
        </p:nvSpPr>
        <p:spPr>
          <a:xfrm>
            <a:off x="3544751" y="895898"/>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6" name="Rounded Rectangle 15">
            <a:extLst>
              <a:ext uri="{FF2B5EF4-FFF2-40B4-BE49-F238E27FC236}">
                <a16:creationId xmlns:a16="http://schemas.microsoft.com/office/drawing/2014/main" id="{24FE9F59-00BE-B5A5-7FED-B2B21FA39E42}"/>
              </a:ext>
            </a:extLst>
          </p:cNvPr>
          <p:cNvSpPr/>
          <p:nvPr/>
        </p:nvSpPr>
        <p:spPr>
          <a:xfrm>
            <a:off x="3565603" y="2007922"/>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7" name="Rounded Rectangle 16">
            <a:extLst>
              <a:ext uri="{FF2B5EF4-FFF2-40B4-BE49-F238E27FC236}">
                <a16:creationId xmlns:a16="http://schemas.microsoft.com/office/drawing/2014/main" id="{92BBFDCF-3921-0B02-9CC2-259F5899B84C}"/>
              </a:ext>
            </a:extLst>
          </p:cNvPr>
          <p:cNvSpPr/>
          <p:nvPr/>
        </p:nvSpPr>
        <p:spPr>
          <a:xfrm>
            <a:off x="3565603" y="3119945"/>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8" name="Rounded Rectangle 17">
            <a:extLst>
              <a:ext uri="{FF2B5EF4-FFF2-40B4-BE49-F238E27FC236}">
                <a16:creationId xmlns:a16="http://schemas.microsoft.com/office/drawing/2014/main" id="{670C4105-C88F-DAC6-D3CB-AFD9F952EF9A}"/>
              </a:ext>
            </a:extLst>
          </p:cNvPr>
          <p:cNvSpPr/>
          <p:nvPr/>
        </p:nvSpPr>
        <p:spPr>
          <a:xfrm>
            <a:off x="3565603" y="4230075"/>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3" name="Rounded Rectangle 2">
            <a:extLst>
              <a:ext uri="{FF2B5EF4-FFF2-40B4-BE49-F238E27FC236}">
                <a16:creationId xmlns:a16="http://schemas.microsoft.com/office/drawing/2014/main" id="{D055A258-F6AC-4C6A-14BD-DD2ED63E9176}"/>
              </a:ext>
            </a:extLst>
          </p:cNvPr>
          <p:cNvSpPr/>
          <p:nvPr/>
        </p:nvSpPr>
        <p:spPr>
          <a:xfrm>
            <a:off x="3544751" y="5340205"/>
            <a:ext cx="629478" cy="629478"/>
          </a:xfrm>
          <a:prstGeom prst="roundRect">
            <a:avLst>
              <a:gd name="adj" fmla="val 35169"/>
            </a:avLst>
          </a:prstGeom>
          <a:solidFill>
            <a:srgbClr val="842EC2"/>
          </a:solidFill>
          <a:ln>
            <a:noFill/>
          </a:ln>
          <a:effectLst>
            <a:outerShdw blurRad="50800" dist="177800" dir="6000000" sx="80000" sy="80000" algn="ctr" rotWithShape="0">
              <a:schemeClr val="bg2">
                <a:alpha val="87124"/>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6" name="Text Placeholder 5">
            <a:extLst>
              <a:ext uri="{FF2B5EF4-FFF2-40B4-BE49-F238E27FC236}">
                <a16:creationId xmlns:a16="http://schemas.microsoft.com/office/drawing/2014/main" id="{9D5D7DC5-C651-AA3E-18F1-A64EC5F9B86C}"/>
              </a:ext>
            </a:extLst>
          </p:cNvPr>
          <p:cNvSpPr>
            <a:spLocks noGrp="1"/>
          </p:cNvSpPr>
          <p:nvPr>
            <p:ph type="body" sz="quarter" idx="11" hasCustomPrompt="1"/>
          </p:nvPr>
        </p:nvSpPr>
        <p:spPr>
          <a:xfrm>
            <a:off x="4569619" y="908095"/>
            <a:ext cx="4872961"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
        <p:nvSpPr>
          <p:cNvPr id="8" name="Text Placeholder 5">
            <a:extLst>
              <a:ext uri="{FF2B5EF4-FFF2-40B4-BE49-F238E27FC236}">
                <a16:creationId xmlns:a16="http://schemas.microsoft.com/office/drawing/2014/main" id="{16642FBE-06FA-CAC8-D4DF-D3FBD46F87A1}"/>
              </a:ext>
            </a:extLst>
          </p:cNvPr>
          <p:cNvSpPr>
            <a:spLocks noGrp="1"/>
          </p:cNvSpPr>
          <p:nvPr>
            <p:ph type="body" sz="quarter" idx="12" hasCustomPrompt="1"/>
          </p:nvPr>
        </p:nvSpPr>
        <p:spPr>
          <a:xfrm>
            <a:off x="4569619" y="2023777"/>
            <a:ext cx="4872961"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
        <p:nvSpPr>
          <p:cNvPr id="10" name="Text Placeholder 5">
            <a:extLst>
              <a:ext uri="{FF2B5EF4-FFF2-40B4-BE49-F238E27FC236}">
                <a16:creationId xmlns:a16="http://schemas.microsoft.com/office/drawing/2014/main" id="{8B64DA45-A9E4-616E-8051-3C9D2C392216}"/>
              </a:ext>
            </a:extLst>
          </p:cNvPr>
          <p:cNvSpPr>
            <a:spLocks noGrp="1"/>
          </p:cNvSpPr>
          <p:nvPr>
            <p:ph type="body" sz="quarter" idx="13" hasCustomPrompt="1"/>
          </p:nvPr>
        </p:nvSpPr>
        <p:spPr>
          <a:xfrm>
            <a:off x="4569619" y="3140234"/>
            <a:ext cx="4872961"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
        <p:nvSpPr>
          <p:cNvPr id="12" name="Text Placeholder 5">
            <a:extLst>
              <a:ext uri="{FF2B5EF4-FFF2-40B4-BE49-F238E27FC236}">
                <a16:creationId xmlns:a16="http://schemas.microsoft.com/office/drawing/2014/main" id="{92D77D77-4639-F375-E004-BB4FC465B8E9}"/>
              </a:ext>
            </a:extLst>
          </p:cNvPr>
          <p:cNvSpPr>
            <a:spLocks noGrp="1"/>
          </p:cNvSpPr>
          <p:nvPr>
            <p:ph type="body" sz="quarter" idx="14" hasCustomPrompt="1"/>
          </p:nvPr>
        </p:nvSpPr>
        <p:spPr>
          <a:xfrm>
            <a:off x="4569619" y="4255916"/>
            <a:ext cx="4872961"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
        <p:nvSpPr>
          <p:cNvPr id="13" name="Text Placeholder 5">
            <a:extLst>
              <a:ext uri="{FF2B5EF4-FFF2-40B4-BE49-F238E27FC236}">
                <a16:creationId xmlns:a16="http://schemas.microsoft.com/office/drawing/2014/main" id="{F5A9564A-4EE9-B5E0-3229-F28A3332AAD2}"/>
              </a:ext>
            </a:extLst>
          </p:cNvPr>
          <p:cNvSpPr>
            <a:spLocks noGrp="1"/>
          </p:cNvSpPr>
          <p:nvPr>
            <p:ph type="body" sz="quarter" idx="15" hasCustomPrompt="1"/>
          </p:nvPr>
        </p:nvSpPr>
        <p:spPr>
          <a:xfrm>
            <a:off x="4569618" y="5374595"/>
            <a:ext cx="4872961" cy="628650"/>
          </a:xfrm>
        </p:spPr>
        <p:txBody>
          <a:bodyPr>
            <a:no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a:t>Point 1</a:t>
            </a:r>
          </a:p>
        </p:txBody>
      </p:sp>
    </p:spTree>
    <p:extLst>
      <p:ext uri="{BB962C8B-B14F-4D97-AF65-F5344CB8AC3E}">
        <p14:creationId xmlns:p14="http://schemas.microsoft.com/office/powerpoint/2010/main" val="28482554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5_Section Header">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25BA17DE-B9B8-66FD-D6DD-1A1B029DB919}"/>
              </a:ext>
            </a:extLst>
          </p:cNvPr>
          <p:cNvSpPr>
            <a:spLocks noGrp="1"/>
          </p:cNvSpPr>
          <p:nvPr>
            <p:ph type="pic" sz="quarter" idx="10"/>
          </p:nvPr>
        </p:nvSpPr>
        <p:spPr>
          <a:xfrm>
            <a:off x="0" y="275544"/>
            <a:ext cx="4267200" cy="6306911"/>
          </a:xfrm>
          <a:prstGeom prst="roundRect">
            <a:avLst/>
          </a:prstGeom>
          <a:effectLst>
            <a:outerShdw blurRad="76200" dir="18900000" sy="23000" kx="-1200000" algn="bl" rotWithShape="0">
              <a:prstClr val="black">
                <a:alpha val="20000"/>
              </a:prstClr>
            </a:outerShdw>
          </a:effectLst>
        </p:spPr>
        <p:txBody>
          <a:bodyPr/>
          <a:lstStyle/>
          <a:p>
            <a:r>
              <a:rPr lang="en-US"/>
              <a:t>Click icon to add picture</a:t>
            </a:r>
            <a:endParaRPr lang="en-UA"/>
          </a:p>
        </p:txBody>
      </p:sp>
      <p:pic>
        <p:nvPicPr>
          <p:cNvPr id="6" name="Picture 5">
            <a:extLst>
              <a:ext uri="{FF2B5EF4-FFF2-40B4-BE49-F238E27FC236}">
                <a16:creationId xmlns:a16="http://schemas.microsoft.com/office/drawing/2014/main" id="{95BBBCA5-70F5-A34D-DDB2-49FACE77D880}"/>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22" name="Picture Placeholder 21">
            <a:extLst>
              <a:ext uri="{FF2B5EF4-FFF2-40B4-BE49-F238E27FC236}">
                <a16:creationId xmlns:a16="http://schemas.microsoft.com/office/drawing/2014/main" id="{309D4080-E213-284B-4D4B-A0ECA103AF7E}"/>
              </a:ext>
            </a:extLst>
          </p:cNvPr>
          <p:cNvSpPr>
            <a:spLocks noGrp="1"/>
          </p:cNvSpPr>
          <p:nvPr>
            <p:ph type="pic" sz="quarter" idx="11"/>
          </p:nvPr>
        </p:nvSpPr>
        <p:spPr>
          <a:xfrm>
            <a:off x="6616335" y="518121"/>
            <a:ext cx="4174007" cy="2406508"/>
          </a:xfrm>
          <a:custGeom>
            <a:avLst/>
            <a:gdLst>
              <a:gd name="connsiteX0" fmla="*/ 401093 w 4174007"/>
              <a:gd name="connsiteY0" fmla="*/ 0 h 2406508"/>
              <a:gd name="connsiteX1" fmla="*/ 3772914 w 4174007"/>
              <a:gd name="connsiteY1" fmla="*/ 0 h 2406508"/>
              <a:gd name="connsiteX2" fmla="*/ 4174007 w 4174007"/>
              <a:gd name="connsiteY2" fmla="*/ 401093 h 2406508"/>
              <a:gd name="connsiteX3" fmla="*/ 4174007 w 4174007"/>
              <a:gd name="connsiteY3" fmla="*/ 1892570 h 2406508"/>
              <a:gd name="connsiteX4" fmla="*/ 1966556 w 4174007"/>
              <a:gd name="connsiteY4" fmla="*/ 1892570 h 2406508"/>
              <a:gd name="connsiteX5" fmla="*/ 1966556 w 4174007"/>
              <a:gd name="connsiteY5" fmla="*/ 2406508 h 2406508"/>
              <a:gd name="connsiteX6" fmla="*/ 401093 w 4174007"/>
              <a:gd name="connsiteY6" fmla="*/ 2406508 h 2406508"/>
              <a:gd name="connsiteX7" fmla="*/ 0 w 4174007"/>
              <a:gd name="connsiteY7" fmla="*/ 2005415 h 2406508"/>
              <a:gd name="connsiteX8" fmla="*/ 0 w 4174007"/>
              <a:gd name="connsiteY8" fmla="*/ 401093 h 2406508"/>
              <a:gd name="connsiteX9" fmla="*/ 401093 w 4174007"/>
              <a:gd name="connsiteY9" fmla="*/ 0 h 240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4007" h="2406508">
                <a:moveTo>
                  <a:pt x="401093" y="0"/>
                </a:moveTo>
                <a:lnTo>
                  <a:pt x="3772914" y="0"/>
                </a:lnTo>
                <a:cubicBezTo>
                  <a:pt x="3994432" y="0"/>
                  <a:pt x="4174007" y="179575"/>
                  <a:pt x="4174007" y="401093"/>
                </a:cubicBezTo>
                <a:lnTo>
                  <a:pt x="4174007" y="1892570"/>
                </a:lnTo>
                <a:lnTo>
                  <a:pt x="1966556" y="1892570"/>
                </a:lnTo>
                <a:lnTo>
                  <a:pt x="1966556" y="2406508"/>
                </a:lnTo>
                <a:lnTo>
                  <a:pt x="401093" y="2406508"/>
                </a:lnTo>
                <a:cubicBezTo>
                  <a:pt x="179575" y="2406508"/>
                  <a:pt x="0" y="2226933"/>
                  <a:pt x="0" y="2005415"/>
                </a:cubicBezTo>
                <a:lnTo>
                  <a:pt x="0" y="401093"/>
                </a:lnTo>
                <a:cubicBezTo>
                  <a:pt x="0" y="179575"/>
                  <a:pt x="179575" y="0"/>
                  <a:pt x="401093" y="0"/>
                </a:cubicBezTo>
                <a:close/>
              </a:path>
            </a:pathLst>
          </a:custGeom>
          <a:effectLst/>
        </p:spPr>
        <p:txBody>
          <a:bodyPr wrap="square">
            <a:noAutofit/>
          </a:bodyPr>
          <a:lstStyle/>
          <a:p>
            <a:r>
              <a:rPr lang="en-US"/>
              <a:t>Click icon to add picture</a:t>
            </a:r>
            <a:endParaRPr lang="en-UA" dirty="0"/>
          </a:p>
        </p:txBody>
      </p:sp>
      <p:sp>
        <p:nvSpPr>
          <p:cNvPr id="25" name="Picture Placeholder 24">
            <a:extLst>
              <a:ext uri="{FF2B5EF4-FFF2-40B4-BE49-F238E27FC236}">
                <a16:creationId xmlns:a16="http://schemas.microsoft.com/office/drawing/2014/main" id="{865DC8AC-9D8B-8034-B039-1B08B293F7FE}"/>
              </a:ext>
            </a:extLst>
          </p:cNvPr>
          <p:cNvSpPr>
            <a:spLocks noGrp="1"/>
          </p:cNvSpPr>
          <p:nvPr>
            <p:ph type="pic" sz="quarter" idx="12"/>
          </p:nvPr>
        </p:nvSpPr>
        <p:spPr>
          <a:xfrm>
            <a:off x="4845301" y="3933371"/>
            <a:ext cx="4174007" cy="2406508"/>
          </a:xfrm>
          <a:custGeom>
            <a:avLst/>
            <a:gdLst>
              <a:gd name="connsiteX0" fmla="*/ 401093 w 4174007"/>
              <a:gd name="connsiteY0" fmla="*/ 0 h 2406508"/>
              <a:gd name="connsiteX1" fmla="*/ 3737590 w 4174007"/>
              <a:gd name="connsiteY1" fmla="*/ 0 h 2406508"/>
              <a:gd name="connsiteX2" fmla="*/ 3737590 w 4174007"/>
              <a:gd name="connsiteY2" fmla="*/ 526917 h 2406508"/>
              <a:gd name="connsiteX3" fmla="*/ 4174007 w 4174007"/>
              <a:gd name="connsiteY3" fmla="*/ 526917 h 2406508"/>
              <a:gd name="connsiteX4" fmla="*/ 4174007 w 4174007"/>
              <a:gd name="connsiteY4" fmla="*/ 2005415 h 2406508"/>
              <a:gd name="connsiteX5" fmla="*/ 3772914 w 4174007"/>
              <a:gd name="connsiteY5" fmla="*/ 2406508 h 2406508"/>
              <a:gd name="connsiteX6" fmla="*/ 401093 w 4174007"/>
              <a:gd name="connsiteY6" fmla="*/ 2406508 h 2406508"/>
              <a:gd name="connsiteX7" fmla="*/ 0 w 4174007"/>
              <a:gd name="connsiteY7" fmla="*/ 2005415 h 2406508"/>
              <a:gd name="connsiteX8" fmla="*/ 0 w 4174007"/>
              <a:gd name="connsiteY8" fmla="*/ 401093 h 2406508"/>
              <a:gd name="connsiteX9" fmla="*/ 401093 w 4174007"/>
              <a:gd name="connsiteY9" fmla="*/ 0 h 240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4007" h="2406508">
                <a:moveTo>
                  <a:pt x="401093" y="0"/>
                </a:moveTo>
                <a:lnTo>
                  <a:pt x="3737590" y="0"/>
                </a:lnTo>
                <a:lnTo>
                  <a:pt x="3737590" y="526917"/>
                </a:lnTo>
                <a:lnTo>
                  <a:pt x="4174007" y="526917"/>
                </a:lnTo>
                <a:lnTo>
                  <a:pt x="4174007" y="2005415"/>
                </a:lnTo>
                <a:cubicBezTo>
                  <a:pt x="4174007" y="2226933"/>
                  <a:pt x="3994432" y="2406508"/>
                  <a:pt x="3772914" y="2406508"/>
                </a:cubicBezTo>
                <a:lnTo>
                  <a:pt x="401093" y="2406508"/>
                </a:lnTo>
                <a:cubicBezTo>
                  <a:pt x="179575" y="2406508"/>
                  <a:pt x="0" y="2226933"/>
                  <a:pt x="0" y="2005415"/>
                </a:cubicBezTo>
                <a:lnTo>
                  <a:pt x="0" y="401093"/>
                </a:lnTo>
                <a:cubicBezTo>
                  <a:pt x="0" y="179575"/>
                  <a:pt x="179575" y="0"/>
                  <a:pt x="401093" y="0"/>
                </a:cubicBezTo>
                <a:close/>
              </a:path>
            </a:pathLst>
          </a:custGeom>
          <a:effectLst>
            <a:outerShdw blurRad="76200" dir="18900000" sy="23000" kx="-1200000" algn="bl" rotWithShape="0">
              <a:prstClr val="black">
                <a:alpha val="20000"/>
              </a:prstClr>
            </a:outerShdw>
          </a:effectLst>
        </p:spPr>
        <p:txBody>
          <a:bodyPr wrap="square">
            <a:noAutofit/>
          </a:bodyPr>
          <a:lstStyle/>
          <a:p>
            <a:r>
              <a:rPr lang="en-US"/>
              <a:t>Click icon to add picture</a:t>
            </a:r>
            <a:endParaRPr lang="en-UA" dirty="0"/>
          </a:p>
        </p:txBody>
      </p:sp>
      <p:sp>
        <p:nvSpPr>
          <p:cNvPr id="23" name="Rectangle 22">
            <a:extLst>
              <a:ext uri="{FF2B5EF4-FFF2-40B4-BE49-F238E27FC236}">
                <a16:creationId xmlns:a16="http://schemas.microsoft.com/office/drawing/2014/main" id="{DAFC7B58-1495-CCC9-B32A-4ADA2D0EB748}"/>
              </a:ext>
            </a:extLst>
          </p:cNvPr>
          <p:cNvSpPr/>
          <p:nvPr/>
        </p:nvSpPr>
        <p:spPr>
          <a:xfrm>
            <a:off x="8534401" y="2302933"/>
            <a:ext cx="3657600" cy="2183314"/>
          </a:xfrm>
          <a:prstGeom prst="rect">
            <a:avLst/>
          </a:prstGeom>
          <a:solidFill>
            <a:srgbClr val="E792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dirty="0"/>
          </a:p>
        </p:txBody>
      </p:sp>
    </p:spTree>
    <p:extLst>
      <p:ext uri="{BB962C8B-B14F-4D97-AF65-F5344CB8AC3E}">
        <p14:creationId xmlns:p14="http://schemas.microsoft.com/office/powerpoint/2010/main" val="2958279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2_Section Header">
    <p:bg>
      <p:bgPr>
        <a:solidFill>
          <a:srgbClr val="E7923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8DB4CE-3AC0-57E6-7348-034609850B8E}"/>
              </a:ext>
            </a:extLst>
          </p:cNvPr>
          <p:cNvSpPr/>
          <p:nvPr/>
        </p:nvSpPr>
        <p:spPr>
          <a:xfrm>
            <a:off x="3850105" y="5229724"/>
            <a:ext cx="4090737" cy="45719"/>
          </a:xfrm>
          <a:prstGeom prst="rect">
            <a:avLst/>
          </a:pr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6" name="Rectangle 5">
            <a:extLst>
              <a:ext uri="{FF2B5EF4-FFF2-40B4-BE49-F238E27FC236}">
                <a16:creationId xmlns:a16="http://schemas.microsoft.com/office/drawing/2014/main" id="{969CCDC5-AB17-851A-7E4C-9A6D05F17338}"/>
              </a:ext>
            </a:extLst>
          </p:cNvPr>
          <p:cNvSpPr/>
          <p:nvPr/>
        </p:nvSpPr>
        <p:spPr>
          <a:xfrm>
            <a:off x="4427621" y="5414208"/>
            <a:ext cx="40907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10" name="Picture 9">
            <a:extLst>
              <a:ext uri="{FF2B5EF4-FFF2-40B4-BE49-F238E27FC236}">
                <a16:creationId xmlns:a16="http://schemas.microsoft.com/office/drawing/2014/main" id="{ABC50070-EF13-29FE-1129-E5002D311CCB}"/>
              </a:ext>
            </a:extLst>
          </p:cNvPr>
          <p:cNvPicPr>
            <a:picLocks noChangeAspect="1"/>
          </p:cNvPicPr>
          <p:nvPr/>
        </p:nvPicPr>
        <p:blipFill>
          <a:blip r:embed="rId2"/>
          <a:stretch>
            <a:fillRect/>
          </a:stretch>
        </p:blipFill>
        <p:spPr>
          <a:xfrm>
            <a:off x="5791841" y="1497506"/>
            <a:ext cx="802783" cy="670102"/>
          </a:xfrm>
          <a:prstGeom prst="rect">
            <a:avLst/>
          </a:prstGeom>
        </p:spPr>
      </p:pic>
      <p:pic>
        <p:nvPicPr>
          <p:cNvPr id="11" name="Picture 10">
            <a:extLst>
              <a:ext uri="{FF2B5EF4-FFF2-40B4-BE49-F238E27FC236}">
                <a16:creationId xmlns:a16="http://schemas.microsoft.com/office/drawing/2014/main" id="{D7A4F15F-87D2-86E9-29C0-E28442868C21}"/>
              </a:ext>
            </a:extLst>
          </p:cNvPr>
          <p:cNvPicPr>
            <a:picLocks noChangeAspect="1"/>
          </p:cNvPicPr>
          <p:nvPr/>
        </p:nvPicPr>
        <p:blipFill>
          <a:blip r:embed="rId3"/>
          <a:stretch>
            <a:fillRect/>
          </a:stretch>
        </p:blipFill>
        <p:spPr>
          <a:xfrm>
            <a:off x="10763182" y="5888736"/>
            <a:ext cx="1181487" cy="493776"/>
          </a:xfrm>
          <a:prstGeom prst="rect">
            <a:avLst/>
          </a:prstGeom>
          <a:effectLst>
            <a:outerShdw blurRad="50800" dist="38100" dir="8100000" algn="tr" rotWithShape="0">
              <a:schemeClr val="bg2">
                <a:lumMod val="75000"/>
                <a:alpha val="40000"/>
              </a:schemeClr>
            </a:outerShdw>
          </a:effectLst>
        </p:spPr>
      </p:pic>
      <p:sp>
        <p:nvSpPr>
          <p:cNvPr id="3" name="Text Placeholder 5">
            <a:extLst>
              <a:ext uri="{FF2B5EF4-FFF2-40B4-BE49-F238E27FC236}">
                <a16:creationId xmlns:a16="http://schemas.microsoft.com/office/drawing/2014/main" id="{B24E99AD-2C91-1C20-D1A7-815111904020}"/>
              </a:ext>
            </a:extLst>
          </p:cNvPr>
          <p:cNvSpPr>
            <a:spLocks noGrp="1"/>
          </p:cNvSpPr>
          <p:nvPr>
            <p:ph type="body" sz="quarter" idx="13"/>
          </p:nvPr>
        </p:nvSpPr>
        <p:spPr>
          <a:xfrm>
            <a:off x="847818" y="2664157"/>
            <a:ext cx="10554190" cy="2204452"/>
          </a:xfrm>
        </p:spPr>
        <p:txBody>
          <a:bodyPr>
            <a:noAutofit/>
          </a:bodyPr>
          <a:lstStyle>
            <a:lvl1pPr marL="0" indent="0" algn="just">
              <a:lnSpc>
                <a:spcPct val="150000"/>
              </a:lnSpc>
              <a:buNone/>
              <a:defRPr sz="2200" i="1">
                <a:solidFill>
                  <a:schemeClr val="bg1"/>
                </a:solidFill>
              </a:defRPr>
            </a:lvl1pPr>
            <a:lvl2pPr marL="457200" indent="0" algn="just">
              <a:lnSpc>
                <a:spcPct val="150000"/>
              </a:lnSpc>
              <a:buNone/>
              <a:defRPr sz="2200" i="1">
                <a:solidFill>
                  <a:schemeClr val="bg1"/>
                </a:solidFill>
              </a:defRPr>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6360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5_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37E3F5-B736-0885-BEC1-3E3C35C2173E}"/>
              </a:ext>
            </a:extLst>
          </p:cNvPr>
          <p:cNvSpPr txBox="1"/>
          <p:nvPr/>
        </p:nvSpPr>
        <p:spPr>
          <a:xfrm>
            <a:off x="3160651" y="4697999"/>
            <a:ext cx="2500630" cy="1143903"/>
          </a:xfrm>
          <a:prstGeom prst="rect">
            <a:avLst/>
          </a:prstGeom>
          <a:noFill/>
        </p:spPr>
        <p:txBody>
          <a:bodyPr wrap="square" rtlCol="0">
            <a:spAutoFit/>
          </a:bodyPr>
          <a:lstStyle/>
          <a:p>
            <a:pPr algn="ctr">
              <a:lnSpc>
                <a:spcPct val="100000"/>
              </a:lnSpc>
              <a:spcAft>
                <a:spcPts val="1000"/>
              </a:spcAft>
            </a:pPr>
            <a:r>
              <a:rPr lang="en-UA" sz="2000" b="1" dirty="0">
                <a:latin typeface="Helvetica" pitchFamily="2" charset="0"/>
              </a:rPr>
              <a:t>Gerry McGuill</a:t>
            </a:r>
          </a:p>
          <a:p>
            <a:pPr algn="ctr">
              <a:lnSpc>
                <a:spcPct val="100000"/>
              </a:lnSpc>
            </a:pPr>
            <a:r>
              <a:rPr lang="en-UA" sz="2000" b="0" dirty="0">
                <a:latin typeface="Helvetica" pitchFamily="2" charset="0"/>
              </a:rPr>
              <a:t>Chief-Executive Officer (CEO)</a:t>
            </a:r>
          </a:p>
        </p:txBody>
      </p:sp>
      <p:sp>
        <p:nvSpPr>
          <p:cNvPr id="8" name="TextBox 7">
            <a:extLst>
              <a:ext uri="{FF2B5EF4-FFF2-40B4-BE49-F238E27FC236}">
                <a16:creationId xmlns:a16="http://schemas.microsoft.com/office/drawing/2014/main" id="{B29C09CB-4310-74D6-FE15-A4D5EB142CA7}"/>
              </a:ext>
            </a:extLst>
          </p:cNvPr>
          <p:cNvSpPr txBox="1"/>
          <p:nvPr/>
        </p:nvSpPr>
        <p:spPr>
          <a:xfrm>
            <a:off x="6009312" y="4697999"/>
            <a:ext cx="2788253" cy="1143903"/>
          </a:xfrm>
          <a:prstGeom prst="rect">
            <a:avLst/>
          </a:prstGeom>
          <a:noFill/>
        </p:spPr>
        <p:txBody>
          <a:bodyPr wrap="square" rtlCol="0">
            <a:spAutoFit/>
          </a:bodyPr>
          <a:lstStyle/>
          <a:p>
            <a:pPr algn="ctr">
              <a:spcAft>
                <a:spcPts val="1000"/>
              </a:spcAft>
            </a:pPr>
            <a:r>
              <a:rPr lang="en-UA" sz="2000" b="1" dirty="0">
                <a:latin typeface="Helvetica" pitchFamily="2" charset="0"/>
              </a:rPr>
              <a:t>Rob Halford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A" sz="2000" b="0" dirty="0">
                <a:latin typeface="Helvetica" pitchFamily="2" charset="0"/>
              </a:rPr>
              <a:t>Director of Education</a:t>
            </a:r>
          </a:p>
          <a:p>
            <a:pPr algn="ctr"/>
            <a:endParaRPr lang="en-UA" sz="2000" b="1" dirty="0">
              <a:latin typeface="Helvetica" pitchFamily="2" charset="0"/>
            </a:endParaRPr>
          </a:p>
        </p:txBody>
      </p:sp>
      <p:sp>
        <p:nvSpPr>
          <p:cNvPr id="9" name="TextBox 8">
            <a:extLst>
              <a:ext uri="{FF2B5EF4-FFF2-40B4-BE49-F238E27FC236}">
                <a16:creationId xmlns:a16="http://schemas.microsoft.com/office/drawing/2014/main" id="{6FEB3468-76AD-36D6-330F-D088D4D9E882}"/>
              </a:ext>
            </a:extLst>
          </p:cNvPr>
          <p:cNvSpPr txBox="1"/>
          <p:nvPr/>
        </p:nvSpPr>
        <p:spPr>
          <a:xfrm>
            <a:off x="8963278" y="4697999"/>
            <a:ext cx="2788253" cy="1451679"/>
          </a:xfrm>
          <a:prstGeom prst="rect">
            <a:avLst/>
          </a:prstGeom>
          <a:noFill/>
        </p:spPr>
        <p:txBody>
          <a:bodyPr wrap="square" rtlCol="0">
            <a:spAutoFit/>
          </a:bodyPr>
          <a:lstStyle/>
          <a:p>
            <a:pPr algn="ctr">
              <a:spcAft>
                <a:spcPts val="1000"/>
              </a:spcAft>
            </a:pPr>
            <a:r>
              <a:rPr lang="en-UA" sz="2000" b="1" dirty="0">
                <a:latin typeface="Helvetica" pitchFamily="2" charset="0"/>
              </a:rPr>
              <a:t>Bernadette McKeown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A" sz="2000" b="0" dirty="0">
                <a:latin typeface="Helvetica" pitchFamily="2" charset="0"/>
              </a:rPr>
              <a:t>Director of Finance and Administration</a:t>
            </a:r>
          </a:p>
          <a:p>
            <a:pPr algn="ctr">
              <a:spcAft>
                <a:spcPts val="1000"/>
              </a:spcAft>
            </a:pPr>
            <a:endParaRPr lang="en-UA" sz="2000" b="1" dirty="0">
              <a:latin typeface="Helvetica" pitchFamily="2" charset="0"/>
            </a:endParaRPr>
          </a:p>
        </p:txBody>
      </p:sp>
      <p:pic>
        <p:nvPicPr>
          <p:cNvPr id="5" name="Picture 4">
            <a:extLst>
              <a:ext uri="{FF2B5EF4-FFF2-40B4-BE49-F238E27FC236}">
                <a16:creationId xmlns:a16="http://schemas.microsoft.com/office/drawing/2014/main" id="{689B2CFB-C0F1-8F47-33A1-330A6C1667C6}"/>
              </a:ext>
            </a:extLst>
          </p:cNvPr>
          <p:cNvPicPr>
            <a:picLocks noChangeAspect="1"/>
          </p:cNvPicPr>
          <p:nvPr/>
        </p:nvPicPr>
        <p:blipFill rotWithShape="1">
          <a:blip r:embed="rId2"/>
          <a:srcRect l="25501" t="29698" r="23417" b="19329"/>
          <a:stretch/>
        </p:blipFill>
        <p:spPr>
          <a:xfrm>
            <a:off x="9272289" y="2346178"/>
            <a:ext cx="2170229" cy="2165643"/>
          </a:xfrm>
          <a:prstGeom prst="rect">
            <a:avLst/>
          </a:prstGeom>
        </p:spPr>
      </p:pic>
      <p:pic>
        <p:nvPicPr>
          <p:cNvPr id="11" name="Picture 10">
            <a:extLst>
              <a:ext uri="{FF2B5EF4-FFF2-40B4-BE49-F238E27FC236}">
                <a16:creationId xmlns:a16="http://schemas.microsoft.com/office/drawing/2014/main" id="{1C3F69BC-741F-E811-90A6-4B14E0294869}"/>
              </a:ext>
            </a:extLst>
          </p:cNvPr>
          <p:cNvPicPr>
            <a:picLocks noChangeAspect="1"/>
          </p:cNvPicPr>
          <p:nvPr/>
        </p:nvPicPr>
        <p:blipFill rotWithShape="1">
          <a:blip r:embed="rId3"/>
          <a:srcRect l="26521" t="21354" r="22398" b="27673"/>
          <a:stretch/>
        </p:blipFill>
        <p:spPr>
          <a:xfrm>
            <a:off x="3364590" y="2346178"/>
            <a:ext cx="2120570" cy="2165643"/>
          </a:xfrm>
          <a:prstGeom prst="rect">
            <a:avLst/>
          </a:prstGeom>
        </p:spPr>
      </p:pic>
      <p:sp>
        <p:nvSpPr>
          <p:cNvPr id="12" name="Oval 11">
            <a:extLst>
              <a:ext uri="{FF2B5EF4-FFF2-40B4-BE49-F238E27FC236}">
                <a16:creationId xmlns:a16="http://schemas.microsoft.com/office/drawing/2014/main" id="{5B25C4D1-5314-D487-BD95-73AE21C8DB58}"/>
              </a:ext>
            </a:extLst>
          </p:cNvPr>
          <p:cNvSpPr/>
          <p:nvPr/>
        </p:nvSpPr>
        <p:spPr>
          <a:xfrm>
            <a:off x="6329654" y="2346178"/>
            <a:ext cx="2120570" cy="2116089"/>
          </a:xfrm>
          <a:prstGeom prst="ellipse">
            <a:avLst/>
          </a:prstGeom>
          <a:blipFill>
            <a:blip r:embed="rId4" cstate="print">
              <a:extLst>
                <a:ext uri="{28A0092B-C50C-407E-A947-70E740481C1C}">
                  <a14:useLocalDpi xmlns:a14="http://schemas.microsoft.com/office/drawing/2010/main" val="0"/>
                </a:ext>
              </a:extLst>
            </a:blip>
            <a:srcRect/>
            <a:stretch>
              <a:fillRect t="-13000" b="-13000"/>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pic>
        <p:nvPicPr>
          <p:cNvPr id="15" name="Picture 14">
            <a:extLst>
              <a:ext uri="{FF2B5EF4-FFF2-40B4-BE49-F238E27FC236}">
                <a16:creationId xmlns:a16="http://schemas.microsoft.com/office/drawing/2014/main" id="{BC8D8FD5-E4F0-55A8-F58B-F44D3107A454}"/>
              </a:ext>
            </a:extLst>
          </p:cNvPr>
          <p:cNvPicPr>
            <a:picLocks noChangeAspect="1"/>
          </p:cNvPicPr>
          <p:nvPr/>
        </p:nvPicPr>
        <p:blipFill>
          <a:blip r:embed="rId5"/>
          <a:stretch>
            <a:fillRect/>
          </a:stretch>
        </p:blipFill>
        <p:spPr>
          <a:xfrm>
            <a:off x="222425" y="2057984"/>
            <a:ext cx="2141681" cy="2137719"/>
          </a:xfrm>
          <a:prstGeom prst="rect">
            <a:avLst/>
          </a:prstGeom>
        </p:spPr>
      </p:pic>
      <p:sp>
        <p:nvSpPr>
          <p:cNvPr id="2" name="Title 1">
            <a:extLst>
              <a:ext uri="{FF2B5EF4-FFF2-40B4-BE49-F238E27FC236}">
                <a16:creationId xmlns:a16="http://schemas.microsoft.com/office/drawing/2014/main" id="{E0EC7A5B-CCD6-EC9F-0452-CD190EC169A9}"/>
              </a:ext>
            </a:extLst>
          </p:cNvPr>
          <p:cNvSpPr>
            <a:spLocks noGrp="1"/>
          </p:cNvSpPr>
          <p:nvPr>
            <p:ph type="title"/>
          </p:nvPr>
        </p:nvSpPr>
        <p:spPr/>
        <p:txBody>
          <a:bodyPr/>
          <a:lstStyle/>
          <a:p>
            <a:r>
              <a:rPr lang="en-US"/>
              <a:t>Click to edit Master title style</a:t>
            </a:r>
            <a:endParaRPr lang="en-UA"/>
          </a:p>
        </p:txBody>
      </p:sp>
    </p:spTree>
    <p:extLst>
      <p:ext uri="{BB962C8B-B14F-4D97-AF65-F5344CB8AC3E}">
        <p14:creationId xmlns:p14="http://schemas.microsoft.com/office/powerpoint/2010/main" val="633718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9_Section Header">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066C73-1FC1-0F89-34B6-1944232E799B}"/>
              </a:ext>
            </a:extLst>
          </p:cNvPr>
          <p:cNvSpPr/>
          <p:nvPr/>
        </p:nvSpPr>
        <p:spPr>
          <a:xfrm>
            <a:off x="9733010" y="5687127"/>
            <a:ext cx="2458990" cy="117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A" dirty="0"/>
              <a:t>v</a:t>
            </a:r>
          </a:p>
        </p:txBody>
      </p:sp>
      <p:pic>
        <p:nvPicPr>
          <p:cNvPr id="14" name="Picture 13">
            <a:extLst>
              <a:ext uri="{FF2B5EF4-FFF2-40B4-BE49-F238E27FC236}">
                <a16:creationId xmlns:a16="http://schemas.microsoft.com/office/drawing/2014/main" id="{88C6BBBC-6A02-6FE2-6CEE-10956AC50758}"/>
              </a:ext>
            </a:extLst>
          </p:cNvPr>
          <p:cNvPicPr>
            <a:picLocks noChangeAspect="1"/>
          </p:cNvPicPr>
          <p:nvPr/>
        </p:nvPicPr>
        <p:blipFill rotWithShape="1">
          <a:blip r:embed="rId2"/>
          <a:srcRect l="65866" t="56905" r="7840" b="9805"/>
          <a:stretch/>
        </p:blipFill>
        <p:spPr>
          <a:xfrm>
            <a:off x="9408488" y="4385664"/>
            <a:ext cx="1904533" cy="1687174"/>
          </a:xfrm>
          <a:prstGeom prst="rect">
            <a:avLst/>
          </a:prstGeom>
        </p:spPr>
      </p:pic>
      <p:sp>
        <p:nvSpPr>
          <p:cNvPr id="21" name="TextBox 20">
            <a:extLst>
              <a:ext uri="{FF2B5EF4-FFF2-40B4-BE49-F238E27FC236}">
                <a16:creationId xmlns:a16="http://schemas.microsoft.com/office/drawing/2014/main" id="{7DBCEAD0-34F5-804F-CD16-A85153C3A394}"/>
              </a:ext>
            </a:extLst>
          </p:cNvPr>
          <p:cNvSpPr txBox="1"/>
          <p:nvPr/>
        </p:nvSpPr>
        <p:spPr>
          <a:xfrm>
            <a:off x="9129954" y="6166561"/>
            <a:ext cx="2461602" cy="400110"/>
          </a:xfrm>
          <a:prstGeom prst="rect">
            <a:avLst/>
          </a:prstGeom>
          <a:noFill/>
        </p:spPr>
        <p:txBody>
          <a:bodyPr wrap="square" rtlCol="0">
            <a:spAutoFit/>
          </a:bodyPr>
          <a:lstStyle/>
          <a:p>
            <a:pPr algn="ctr"/>
            <a:r>
              <a:rPr lang="en-UA" sz="2000" b="1" dirty="0">
                <a:latin typeface="Helvetica" pitchFamily="2" charset="0"/>
              </a:rPr>
              <a:t>Sharon McGrath</a:t>
            </a:r>
          </a:p>
        </p:txBody>
      </p:sp>
      <p:sp>
        <p:nvSpPr>
          <p:cNvPr id="13" name="Title 1">
            <a:extLst>
              <a:ext uri="{FF2B5EF4-FFF2-40B4-BE49-F238E27FC236}">
                <a16:creationId xmlns:a16="http://schemas.microsoft.com/office/drawing/2014/main" id="{85FEDACF-B8E0-49E6-055D-D117EADBCAFB}"/>
              </a:ext>
            </a:extLst>
          </p:cNvPr>
          <p:cNvSpPr>
            <a:spLocks noGrp="1"/>
          </p:cNvSpPr>
          <p:nvPr>
            <p:ph type="title" hasCustomPrompt="1"/>
          </p:nvPr>
        </p:nvSpPr>
        <p:spPr>
          <a:xfrm>
            <a:off x="3259507" y="448356"/>
            <a:ext cx="7240556" cy="1325563"/>
          </a:xfrm>
          <a:prstGeom prst="rect">
            <a:avLst/>
          </a:prstGeom>
        </p:spPr>
        <p:txBody>
          <a:bodyPr>
            <a:normAutofit/>
          </a:bodyPr>
          <a:lstStyle>
            <a:lvl1pPr>
              <a:defRPr sz="4000" b="1"/>
            </a:lvl1pPr>
          </a:lstStyle>
          <a:p>
            <a:r>
              <a:rPr lang="en-GB" dirty="0"/>
              <a:t>FLG - Coordinators</a:t>
            </a:r>
            <a:endParaRPr lang="en-UA" dirty="0"/>
          </a:p>
        </p:txBody>
      </p:sp>
      <p:sp>
        <p:nvSpPr>
          <p:cNvPr id="7" name="TextBox 6">
            <a:extLst>
              <a:ext uri="{FF2B5EF4-FFF2-40B4-BE49-F238E27FC236}">
                <a16:creationId xmlns:a16="http://schemas.microsoft.com/office/drawing/2014/main" id="{6437E3F5-B736-0885-BEC1-3E3C35C2173E}"/>
              </a:ext>
            </a:extLst>
          </p:cNvPr>
          <p:cNvSpPr txBox="1"/>
          <p:nvPr/>
        </p:nvSpPr>
        <p:spPr>
          <a:xfrm>
            <a:off x="3185573" y="3627200"/>
            <a:ext cx="2500630" cy="400110"/>
          </a:xfrm>
          <a:prstGeom prst="rect">
            <a:avLst/>
          </a:prstGeom>
          <a:noFill/>
        </p:spPr>
        <p:txBody>
          <a:bodyPr wrap="square" rtlCol="0">
            <a:spAutoFit/>
          </a:bodyPr>
          <a:lstStyle/>
          <a:p>
            <a:pPr algn="ctr"/>
            <a:r>
              <a:rPr lang="en-UA" sz="2000" b="1" dirty="0">
                <a:latin typeface="Helvetica" pitchFamily="2" charset="0"/>
              </a:rPr>
              <a:t>Colin Roddy</a:t>
            </a:r>
          </a:p>
        </p:txBody>
      </p:sp>
      <p:sp>
        <p:nvSpPr>
          <p:cNvPr id="8" name="TextBox 7">
            <a:extLst>
              <a:ext uri="{FF2B5EF4-FFF2-40B4-BE49-F238E27FC236}">
                <a16:creationId xmlns:a16="http://schemas.microsoft.com/office/drawing/2014/main" id="{B29C09CB-4310-74D6-FE15-A4D5EB142CA7}"/>
              </a:ext>
            </a:extLst>
          </p:cNvPr>
          <p:cNvSpPr txBox="1"/>
          <p:nvPr/>
        </p:nvSpPr>
        <p:spPr>
          <a:xfrm>
            <a:off x="6092830" y="3627200"/>
            <a:ext cx="2500630" cy="400110"/>
          </a:xfrm>
          <a:prstGeom prst="rect">
            <a:avLst/>
          </a:prstGeom>
          <a:noFill/>
        </p:spPr>
        <p:txBody>
          <a:bodyPr wrap="square" rtlCol="0">
            <a:spAutoFit/>
          </a:bodyPr>
          <a:lstStyle/>
          <a:p>
            <a:pPr algn="ctr"/>
            <a:r>
              <a:rPr lang="en-UA" sz="2000" b="1" dirty="0">
                <a:latin typeface="Helvetica" pitchFamily="2" charset="0"/>
              </a:rPr>
              <a:t>Gerry Watchorn</a:t>
            </a:r>
          </a:p>
        </p:txBody>
      </p:sp>
      <p:sp>
        <p:nvSpPr>
          <p:cNvPr id="9" name="TextBox 8">
            <a:extLst>
              <a:ext uri="{FF2B5EF4-FFF2-40B4-BE49-F238E27FC236}">
                <a16:creationId xmlns:a16="http://schemas.microsoft.com/office/drawing/2014/main" id="{6FEB3468-76AD-36D6-330F-D088D4D9E882}"/>
              </a:ext>
            </a:extLst>
          </p:cNvPr>
          <p:cNvSpPr txBox="1"/>
          <p:nvPr/>
        </p:nvSpPr>
        <p:spPr>
          <a:xfrm>
            <a:off x="9059830" y="3627200"/>
            <a:ext cx="2461602" cy="400110"/>
          </a:xfrm>
          <a:prstGeom prst="rect">
            <a:avLst/>
          </a:prstGeom>
          <a:noFill/>
        </p:spPr>
        <p:txBody>
          <a:bodyPr wrap="square" rtlCol="0">
            <a:spAutoFit/>
          </a:bodyPr>
          <a:lstStyle/>
          <a:p>
            <a:pPr algn="ctr"/>
            <a:r>
              <a:rPr lang="en-UA" sz="2000" b="1" dirty="0">
                <a:latin typeface="Helvetica" pitchFamily="2" charset="0"/>
              </a:rPr>
              <a:t>Jonny McCormack</a:t>
            </a:r>
          </a:p>
        </p:txBody>
      </p:sp>
      <p:pic>
        <p:nvPicPr>
          <p:cNvPr id="11" name="Picture 10">
            <a:extLst>
              <a:ext uri="{FF2B5EF4-FFF2-40B4-BE49-F238E27FC236}">
                <a16:creationId xmlns:a16="http://schemas.microsoft.com/office/drawing/2014/main" id="{C49662E7-DD3E-6CAF-C5EF-8FFBF5F80ACC}"/>
              </a:ext>
            </a:extLst>
          </p:cNvPr>
          <p:cNvPicPr>
            <a:picLocks noChangeAspect="1"/>
          </p:cNvPicPr>
          <p:nvPr/>
        </p:nvPicPr>
        <p:blipFill rotWithShape="1">
          <a:blip r:embed="rId2"/>
          <a:srcRect l="5097" t="56410" r="67964" b="10528"/>
          <a:stretch/>
        </p:blipFill>
        <p:spPr>
          <a:xfrm>
            <a:off x="3446241" y="4385664"/>
            <a:ext cx="1813058" cy="1675539"/>
          </a:xfrm>
          <a:prstGeom prst="rect">
            <a:avLst/>
          </a:prstGeom>
        </p:spPr>
      </p:pic>
      <p:pic>
        <p:nvPicPr>
          <p:cNvPr id="12" name="Picture 11">
            <a:extLst>
              <a:ext uri="{FF2B5EF4-FFF2-40B4-BE49-F238E27FC236}">
                <a16:creationId xmlns:a16="http://schemas.microsoft.com/office/drawing/2014/main" id="{5DABE6CE-B6F4-409A-D6FE-F7B86CFC5B9D}"/>
              </a:ext>
            </a:extLst>
          </p:cNvPr>
          <p:cNvPicPr>
            <a:picLocks noChangeAspect="1"/>
          </p:cNvPicPr>
          <p:nvPr/>
        </p:nvPicPr>
        <p:blipFill rotWithShape="1">
          <a:blip r:embed="rId2"/>
          <a:srcRect l="6333" t="5993" r="69369" b="58908"/>
          <a:stretch/>
        </p:blipFill>
        <p:spPr>
          <a:xfrm>
            <a:off x="3551064" y="1695386"/>
            <a:ext cx="1769649" cy="1870706"/>
          </a:xfrm>
          <a:prstGeom prst="rect">
            <a:avLst/>
          </a:prstGeom>
        </p:spPr>
      </p:pic>
      <p:pic>
        <p:nvPicPr>
          <p:cNvPr id="15" name="Picture 14">
            <a:extLst>
              <a:ext uri="{FF2B5EF4-FFF2-40B4-BE49-F238E27FC236}">
                <a16:creationId xmlns:a16="http://schemas.microsoft.com/office/drawing/2014/main" id="{1D9B8508-C27B-2AF2-C6EF-993F1E6D0010}"/>
              </a:ext>
            </a:extLst>
          </p:cNvPr>
          <p:cNvPicPr>
            <a:picLocks noChangeAspect="1"/>
          </p:cNvPicPr>
          <p:nvPr/>
        </p:nvPicPr>
        <p:blipFill rotWithShape="1">
          <a:blip r:embed="rId2"/>
          <a:srcRect l="36511" t="56216" r="39512" b="10723"/>
          <a:stretch/>
        </p:blipFill>
        <p:spPr>
          <a:xfrm>
            <a:off x="6433733" y="4261869"/>
            <a:ext cx="1769649" cy="1810969"/>
          </a:xfrm>
          <a:prstGeom prst="rect">
            <a:avLst/>
          </a:prstGeom>
        </p:spPr>
      </p:pic>
      <p:pic>
        <p:nvPicPr>
          <p:cNvPr id="16" name="Picture 15">
            <a:extLst>
              <a:ext uri="{FF2B5EF4-FFF2-40B4-BE49-F238E27FC236}">
                <a16:creationId xmlns:a16="http://schemas.microsoft.com/office/drawing/2014/main" id="{34EAEABF-775C-6FD3-C80E-7FD6E56EEA1E}"/>
              </a:ext>
            </a:extLst>
          </p:cNvPr>
          <p:cNvPicPr>
            <a:picLocks noChangeAspect="1"/>
          </p:cNvPicPr>
          <p:nvPr/>
        </p:nvPicPr>
        <p:blipFill rotWithShape="1">
          <a:blip r:embed="rId2"/>
          <a:srcRect l="66798" t="6068" r="7986" b="59431"/>
          <a:stretch/>
        </p:blipFill>
        <p:spPr>
          <a:xfrm>
            <a:off x="9365578" y="1668163"/>
            <a:ext cx="1850107" cy="1838823"/>
          </a:xfrm>
          <a:prstGeom prst="rect">
            <a:avLst/>
          </a:prstGeom>
        </p:spPr>
      </p:pic>
      <p:pic>
        <p:nvPicPr>
          <p:cNvPr id="17" name="Picture 16">
            <a:extLst>
              <a:ext uri="{FF2B5EF4-FFF2-40B4-BE49-F238E27FC236}">
                <a16:creationId xmlns:a16="http://schemas.microsoft.com/office/drawing/2014/main" id="{D27657D8-6E2D-5B8C-FFAC-276748CDCF33}"/>
              </a:ext>
            </a:extLst>
          </p:cNvPr>
          <p:cNvPicPr>
            <a:picLocks noChangeAspect="1"/>
          </p:cNvPicPr>
          <p:nvPr/>
        </p:nvPicPr>
        <p:blipFill rotWithShape="1">
          <a:blip r:embed="rId2"/>
          <a:srcRect l="36204" t="6887" r="38794" b="58013"/>
          <a:stretch/>
        </p:blipFill>
        <p:spPr>
          <a:xfrm>
            <a:off x="6458321" y="1695386"/>
            <a:ext cx="1769649" cy="1870706"/>
          </a:xfrm>
          <a:prstGeom prst="rect">
            <a:avLst/>
          </a:prstGeom>
        </p:spPr>
      </p:pic>
      <p:sp>
        <p:nvSpPr>
          <p:cNvPr id="18" name="TextBox 17">
            <a:extLst>
              <a:ext uri="{FF2B5EF4-FFF2-40B4-BE49-F238E27FC236}">
                <a16:creationId xmlns:a16="http://schemas.microsoft.com/office/drawing/2014/main" id="{EEA358BE-FCF9-F2EF-05FD-5A2E2051CAD5}"/>
              </a:ext>
            </a:extLst>
          </p:cNvPr>
          <p:cNvSpPr txBox="1"/>
          <p:nvPr/>
        </p:nvSpPr>
        <p:spPr>
          <a:xfrm>
            <a:off x="2953201" y="6199900"/>
            <a:ext cx="3027681" cy="400110"/>
          </a:xfrm>
          <a:prstGeom prst="rect">
            <a:avLst/>
          </a:prstGeom>
          <a:noFill/>
        </p:spPr>
        <p:txBody>
          <a:bodyPr wrap="square" rtlCol="0">
            <a:spAutoFit/>
          </a:bodyPr>
          <a:lstStyle/>
          <a:p>
            <a:pPr algn="ctr"/>
            <a:r>
              <a:rPr lang="en-UA" sz="2000" b="1" dirty="0">
                <a:latin typeface="Helvetica" pitchFamily="2" charset="0"/>
              </a:rPr>
              <a:t>Padraigín Uí Riordáin</a:t>
            </a:r>
          </a:p>
        </p:txBody>
      </p:sp>
      <p:sp>
        <p:nvSpPr>
          <p:cNvPr id="19" name="TextBox 18">
            <a:extLst>
              <a:ext uri="{FF2B5EF4-FFF2-40B4-BE49-F238E27FC236}">
                <a16:creationId xmlns:a16="http://schemas.microsoft.com/office/drawing/2014/main" id="{D12FA21A-19DB-1AA6-8485-7F3209ADBE35}"/>
              </a:ext>
            </a:extLst>
          </p:cNvPr>
          <p:cNvSpPr txBox="1"/>
          <p:nvPr/>
        </p:nvSpPr>
        <p:spPr>
          <a:xfrm>
            <a:off x="6120848" y="6167954"/>
            <a:ext cx="2500630" cy="400110"/>
          </a:xfrm>
          <a:prstGeom prst="rect">
            <a:avLst/>
          </a:prstGeom>
          <a:noFill/>
        </p:spPr>
        <p:txBody>
          <a:bodyPr wrap="square" rtlCol="0">
            <a:spAutoFit/>
          </a:bodyPr>
          <a:lstStyle/>
          <a:p>
            <a:pPr algn="ctr"/>
            <a:r>
              <a:rPr lang="en-UA" sz="2000" b="1" dirty="0">
                <a:latin typeface="Helvetica" pitchFamily="2" charset="0"/>
              </a:rPr>
              <a:t>Rita McCabe</a:t>
            </a:r>
          </a:p>
        </p:txBody>
      </p:sp>
      <p:pic>
        <p:nvPicPr>
          <p:cNvPr id="23" name="Picture 22">
            <a:extLst>
              <a:ext uri="{FF2B5EF4-FFF2-40B4-BE49-F238E27FC236}">
                <a16:creationId xmlns:a16="http://schemas.microsoft.com/office/drawing/2014/main" id="{B914117E-2E4C-AF45-C976-A1F9F6EAC2F8}"/>
              </a:ext>
            </a:extLst>
          </p:cNvPr>
          <p:cNvPicPr>
            <a:picLocks noChangeAspect="1"/>
          </p:cNvPicPr>
          <p:nvPr/>
        </p:nvPicPr>
        <p:blipFill>
          <a:blip r:embed="rId3"/>
          <a:stretch>
            <a:fillRect/>
          </a:stretch>
        </p:blipFill>
        <p:spPr>
          <a:xfrm>
            <a:off x="222425" y="2057984"/>
            <a:ext cx="2141681" cy="2137719"/>
          </a:xfrm>
          <a:prstGeom prst="rect">
            <a:avLst/>
          </a:prstGeom>
        </p:spPr>
      </p:pic>
    </p:spTree>
    <p:extLst>
      <p:ext uri="{BB962C8B-B14F-4D97-AF65-F5344CB8AC3E}">
        <p14:creationId xmlns:p14="http://schemas.microsoft.com/office/powerpoint/2010/main" val="531020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6_Section Header">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5FEDACF-B8E0-49E6-055D-D117EADBCAFB}"/>
              </a:ext>
            </a:extLst>
          </p:cNvPr>
          <p:cNvSpPr>
            <a:spLocks noGrp="1"/>
          </p:cNvSpPr>
          <p:nvPr>
            <p:ph type="title" hasCustomPrompt="1"/>
          </p:nvPr>
        </p:nvSpPr>
        <p:spPr>
          <a:xfrm>
            <a:off x="3259507" y="448356"/>
            <a:ext cx="7351786" cy="1325563"/>
          </a:xfrm>
          <a:prstGeom prst="rect">
            <a:avLst/>
          </a:prstGeom>
        </p:spPr>
        <p:txBody>
          <a:bodyPr>
            <a:normAutofit/>
          </a:bodyPr>
          <a:lstStyle>
            <a:lvl1pPr>
              <a:defRPr sz="4000" b="1"/>
            </a:lvl1pPr>
          </a:lstStyle>
          <a:p>
            <a:r>
              <a:rPr lang="en-GB" dirty="0"/>
              <a:t>Administrative Team</a:t>
            </a:r>
            <a:endParaRPr lang="en-UA" dirty="0"/>
          </a:p>
        </p:txBody>
      </p:sp>
      <p:sp>
        <p:nvSpPr>
          <p:cNvPr id="7" name="TextBox 6">
            <a:extLst>
              <a:ext uri="{FF2B5EF4-FFF2-40B4-BE49-F238E27FC236}">
                <a16:creationId xmlns:a16="http://schemas.microsoft.com/office/drawing/2014/main" id="{6437E3F5-B736-0885-BEC1-3E3C35C2173E}"/>
              </a:ext>
            </a:extLst>
          </p:cNvPr>
          <p:cNvSpPr txBox="1"/>
          <p:nvPr/>
        </p:nvSpPr>
        <p:spPr>
          <a:xfrm>
            <a:off x="3160651" y="4697999"/>
            <a:ext cx="2500630" cy="1143903"/>
          </a:xfrm>
          <a:prstGeom prst="rect">
            <a:avLst/>
          </a:prstGeom>
          <a:noFill/>
        </p:spPr>
        <p:txBody>
          <a:bodyPr wrap="square" rtlCol="0">
            <a:spAutoFit/>
          </a:bodyPr>
          <a:lstStyle/>
          <a:p>
            <a:pPr algn="ctr">
              <a:lnSpc>
                <a:spcPct val="100000"/>
              </a:lnSpc>
              <a:spcAft>
                <a:spcPts val="1000"/>
              </a:spcAft>
            </a:pPr>
            <a:r>
              <a:rPr lang="en-UA" sz="2000" b="1" dirty="0">
                <a:latin typeface="Helvetica" pitchFamily="2" charset="0"/>
              </a:rPr>
              <a:t>David Murray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A" sz="2000" b="0" dirty="0">
                <a:latin typeface="Helvetica" pitchFamily="2" charset="0"/>
              </a:rPr>
              <a:t>Administration and Finance assistant </a:t>
            </a:r>
          </a:p>
        </p:txBody>
      </p:sp>
      <p:sp>
        <p:nvSpPr>
          <p:cNvPr id="8" name="TextBox 7">
            <a:extLst>
              <a:ext uri="{FF2B5EF4-FFF2-40B4-BE49-F238E27FC236}">
                <a16:creationId xmlns:a16="http://schemas.microsoft.com/office/drawing/2014/main" id="{B29C09CB-4310-74D6-FE15-A4D5EB142CA7}"/>
              </a:ext>
            </a:extLst>
          </p:cNvPr>
          <p:cNvSpPr txBox="1"/>
          <p:nvPr/>
        </p:nvSpPr>
        <p:spPr>
          <a:xfrm>
            <a:off x="6009312" y="4697999"/>
            <a:ext cx="2788253" cy="1451679"/>
          </a:xfrm>
          <a:prstGeom prst="rect">
            <a:avLst/>
          </a:prstGeom>
          <a:noFill/>
        </p:spPr>
        <p:txBody>
          <a:bodyPr wrap="square" rtlCol="0">
            <a:spAutoFit/>
          </a:bodyPr>
          <a:lstStyle/>
          <a:p>
            <a:pPr algn="ctr">
              <a:spcAft>
                <a:spcPts val="1000"/>
              </a:spcAft>
            </a:pPr>
            <a:r>
              <a:rPr lang="en-UA" sz="2000" b="1" dirty="0">
                <a:latin typeface="Helvetica" pitchFamily="2" charset="0"/>
              </a:rPr>
              <a:t>Lisa Newman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A" sz="2000" b="0" dirty="0">
                <a:latin typeface="Helvetica" pitchFamily="2" charset="0"/>
              </a:rPr>
              <a:t>Administration and Finance assistant </a:t>
            </a:r>
          </a:p>
          <a:p>
            <a:pPr algn="ctr"/>
            <a:endParaRPr lang="en-UA" sz="2000" b="1" dirty="0">
              <a:latin typeface="Helvetica" pitchFamily="2" charset="0"/>
            </a:endParaRPr>
          </a:p>
        </p:txBody>
      </p:sp>
      <p:sp>
        <p:nvSpPr>
          <p:cNvPr id="9" name="TextBox 8">
            <a:extLst>
              <a:ext uri="{FF2B5EF4-FFF2-40B4-BE49-F238E27FC236}">
                <a16:creationId xmlns:a16="http://schemas.microsoft.com/office/drawing/2014/main" id="{6FEB3468-76AD-36D6-330F-D088D4D9E882}"/>
              </a:ext>
            </a:extLst>
          </p:cNvPr>
          <p:cNvSpPr txBox="1"/>
          <p:nvPr/>
        </p:nvSpPr>
        <p:spPr>
          <a:xfrm>
            <a:off x="8963278" y="4697999"/>
            <a:ext cx="2788253" cy="1143903"/>
          </a:xfrm>
          <a:prstGeom prst="rect">
            <a:avLst/>
          </a:prstGeom>
          <a:noFill/>
        </p:spPr>
        <p:txBody>
          <a:bodyPr wrap="square" rtlCol="0">
            <a:spAutoFit/>
          </a:bodyPr>
          <a:lstStyle/>
          <a:p>
            <a:pPr algn="ctr">
              <a:spcAft>
                <a:spcPts val="1000"/>
              </a:spcAft>
            </a:pPr>
            <a:r>
              <a:rPr lang="en-UA" sz="2000" b="1" dirty="0">
                <a:latin typeface="Helvetica" pitchFamily="2" charset="0"/>
              </a:rPr>
              <a:t>Rosemary Greene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A" sz="2000" b="0" dirty="0">
                <a:latin typeface="Helvetica" pitchFamily="2" charset="0"/>
              </a:rPr>
              <a:t>Office Administrator</a:t>
            </a:r>
          </a:p>
          <a:p>
            <a:pPr algn="ctr">
              <a:spcAft>
                <a:spcPts val="1000"/>
              </a:spcAft>
            </a:pPr>
            <a:endParaRPr lang="en-UA" sz="2000" b="1" dirty="0">
              <a:latin typeface="Helvetica" pitchFamily="2" charset="0"/>
            </a:endParaRPr>
          </a:p>
        </p:txBody>
      </p:sp>
      <p:pic>
        <p:nvPicPr>
          <p:cNvPr id="15" name="Picture 14">
            <a:extLst>
              <a:ext uri="{FF2B5EF4-FFF2-40B4-BE49-F238E27FC236}">
                <a16:creationId xmlns:a16="http://schemas.microsoft.com/office/drawing/2014/main" id="{BC8D8FD5-E4F0-55A8-F58B-F44D3107A454}"/>
              </a:ext>
            </a:extLst>
          </p:cNvPr>
          <p:cNvPicPr>
            <a:picLocks noChangeAspect="1"/>
          </p:cNvPicPr>
          <p:nvPr/>
        </p:nvPicPr>
        <p:blipFill>
          <a:blip r:embed="rId2"/>
          <a:stretch>
            <a:fillRect/>
          </a:stretch>
        </p:blipFill>
        <p:spPr>
          <a:xfrm>
            <a:off x="222425" y="2057984"/>
            <a:ext cx="2141681" cy="2137719"/>
          </a:xfrm>
          <a:prstGeom prst="rect">
            <a:avLst/>
          </a:prstGeom>
        </p:spPr>
      </p:pic>
      <p:pic>
        <p:nvPicPr>
          <p:cNvPr id="3" name="Picture 2">
            <a:extLst>
              <a:ext uri="{FF2B5EF4-FFF2-40B4-BE49-F238E27FC236}">
                <a16:creationId xmlns:a16="http://schemas.microsoft.com/office/drawing/2014/main" id="{1E9FEAA3-0B9B-919C-E695-4B2ABDD5184D}"/>
              </a:ext>
            </a:extLst>
          </p:cNvPr>
          <p:cNvPicPr>
            <a:picLocks noChangeAspect="1"/>
          </p:cNvPicPr>
          <p:nvPr/>
        </p:nvPicPr>
        <p:blipFill rotWithShape="1">
          <a:blip r:embed="rId3"/>
          <a:srcRect l="17186" t="9650" r="22224" b="7843"/>
          <a:stretch/>
        </p:blipFill>
        <p:spPr>
          <a:xfrm>
            <a:off x="3259507" y="2268681"/>
            <a:ext cx="2213906" cy="2137720"/>
          </a:xfrm>
          <a:prstGeom prst="rect">
            <a:avLst/>
          </a:prstGeom>
        </p:spPr>
      </p:pic>
      <p:pic>
        <p:nvPicPr>
          <p:cNvPr id="6" name="Picture 5">
            <a:extLst>
              <a:ext uri="{FF2B5EF4-FFF2-40B4-BE49-F238E27FC236}">
                <a16:creationId xmlns:a16="http://schemas.microsoft.com/office/drawing/2014/main" id="{FE166A11-5468-3F33-578D-8ECFFA9515BC}"/>
              </a:ext>
            </a:extLst>
          </p:cNvPr>
          <p:cNvPicPr>
            <a:picLocks noChangeAspect="1"/>
          </p:cNvPicPr>
          <p:nvPr/>
        </p:nvPicPr>
        <p:blipFill rotWithShape="1">
          <a:blip r:embed="rId4"/>
          <a:srcRect l="27057" t="22703" r="18888" b="22522"/>
          <a:stretch/>
        </p:blipFill>
        <p:spPr>
          <a:xfrm>
            <a:off x="6298702" y="2236164"/>
            <a:ext cx="2141681" cy="2170237"/>
          </a:xfrm>
          <a:prstGeom prst="rect">
            <a:avLst/>
          </a:prstGeom>
        </p:spPr>
      </p:pic>
      <p:sp>
        <p:nvSpPr>
          <p:cNvPr id="14" name="Oval 13">
            <a:extLst>
              <a:ext uri="{FF2B5EF4-FFF2-40B4-BE49-F238E27FC236}">
                <a16:creationId xmlns:a16="http://schemas.microsoft.com/office/drawing/2014/main" id="{209252D4-996F-660B-8D46-7B8CDF4B7FBB}"/>
              </a:ext>
            </a:extLst>
          </p:cNvPr>
          <p:cNvSpPr/>
          <p:nvPr/>
        </p:nvSpPr>
        <p:spPr>
          <a:xfrm>
            <a:off x="9265672" y="2248996"/>
            <a:ext cx="2170237" cy="2170237"/>
          </a:xfrm>
          <a:prstGeom prst="ellipse">
            <a:avLst/>
          </a:prstGeom>
          <a:blipFill>
            <a:blip r:embed="rId5" cstate="print">
              <a:extLst>
                <a:ext uri="{28A0092B-C50C-407E-A947-70E740481C1C}">
                  <a14:useLocalDpi xmlns:a14="http://schemas.microsoft.com/office/drawing/2010/main" val="0"/>
                </a:ext>
              </a:extLst>
            </a:blip>
            <a:srcRect/>
            <a:stretch>
              <a:fillRect t="-13000" b="-1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Tree>
    <p:extLst>
      <p:ext uri="{BB962C8B-B14F-4D97-AF65-F5344CB8AC3E}">
        <p14:creationId xmlns:p14="http://schemas.microsoft.com/office/powerpoint/2010/main" val="652318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922E51-2DA1-7A9E-6B5A-395763AF95D9}"/>
              </a:ext>
            </a:extLst>
          </p:cNvPr>
          <p:cNvPicPr>
            <a:picLocks noChangeAspect="1"/>
          </p:cNvPicPr>
          <p:nvPr/>
        </p:nvPicPr>
        <p:blipFill>
          <a:blip r:embed="rId2"/>
          <a:stretch>
            <a:fillRect/>
          </a:stretch>
        </p:blipFill>
        <p:spPr>
          <a:xfrm>
            <a:off x="222425" y="2057984"/>
            <a:ext cx="2141681" cy="2137719"/>
          </a:xfrm>
          <a:prstGeom prst="rect">
            <a:avLst/>
          </a:prstGeom>
        </p:spPr>
      </p:pic>
      <p:pic>
        <p:nvPicPr>
          <p:cNvPr id="14" name="Picture 13">
            <a:extLst>
              <a:ext uri="{FF2B5EF4-FFF2-40B4-BE49-F238E27FC236}">
                <a16:creationId xmlns:a16="http://schemas.microsoft.com/office/drawing/2014/main" id="{6846DB6B-1EF0-F5E2-9C0B-DE5D0336087F}"/>
              </a:ext>
            </a:extLst>
          </p:cNvPr>
          <p:cNvPicPr>
            <a:picLocks noChangeAspect="1"/>
          </p:cNvPicPr>
          <p:nvPr/>
        </p:nvPicPr>
        <p:blipFill rotWithShape="1">
          <a:blip r:embed="rId3"/>
          <a:srcRect l="5872" t="2877" r="15868" b="3869"/>
          <a:stretch/>
        </p:blipFill>
        <p:spPr>
          <a:xfrm>
            <a:off x="3015048" y="259853"/>
            <a:ext cx="8954527" cy="6338294"/>
          </a:xfrm>
          <a:prstGeom prst="rect">
            <a:avLst/>
          </a:prstGeom>
        </p:spPr>
      </p:pic>
    </p:spTree>
    <p:extLst>
      <p:ext uri="{BB962C8B-B14F-4D97-AF65-F5344CB8AC3E}">
        <p14:creationId xmlns:p14="http://schemas.microsoft.com/office/powerpoint/2010/main" val="2846206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4_Section Header">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5FEDACF-B8E0-49E6-055D-D117EADBCAFB}"/>
              </a:ext>
            </a:extLst>
          </p:cNvPr>
          <p:cNvSpPr>
            <a:spLocks noGrp="1"/>
          </p:cNvSpPr>
          <p:nvPr>
            <p:ph type="title" hasCustomPrompt="1"/>
          </p:nvPr>
        </p:nvSpPr>
        <p:spPr>
          <a:xfrm>
            <a:off x="371544" y="569019"/>
            <a:ext cx="7040217" cy="1325563"/>
          </a:xfrm>
          <a:prstGeom prst="rect">
            <a:avLst/>
          </a:prstGeom>
        </p:spPr>
        <p:txBody>
          <a:bodyPr>
            <a:normAutofit/>
          </a:bodyPr>
          <a:lstStyle>
            <a:lvl1pPr>
              <a:defRPr sz="4000" b="1"/>
            </a:lvl1pPr>
          </a:lstStyle>
          <a:p>
            <a:r>
              <a:rPr lang="en-GB" dirty="0"/>
              <a:t>Lorem Ipsum</a:t>
            </a:r>
            <a:endParaRPr lang="en-UA" dirty="0"/>
          </a:p>
        </p:txBody>
      </p:sp>
      <p:sp>
        <p:nvSpPr>
          <p:cNvPr id="20" name="Picture Placeholder 19">
            <a:extLst>
              <a:ext uri="{FF2B5EF4-FFF2-40B4-BE49-F238E27FC236}">
                <a16:creationId xmlns:a16="http://schemas.microsoft.com/office/drawing/2014/main" id="{25BA17DE-B9B8-66FD-D6DD-1A1B029DB919}"/>
              </a:ext>
            </a:extLst>
          </p:cNvPr>
          <p:cNvSpPr>
            <a:spLocks noGrp="1"/>
          </p:cNvSpPr>
          <p:nvPr>
            <p:ph type="pic" sz="quarter" idx="10"/>
          </p:nvPr>
        </p:nvSpPr>
        <p:spPr>
          <a:xfrm>
            <a:off x="7924800" y="275544"/>
            <a:ext cx="4267200" cy="6306911"/>
          </a:xfrm>
          <a:prstGeom prst="roundRect">
            <a:avLst/>
          </a:prstGeom>
        </p:spPr>
        <p:txBody>
          <a:bodyPr/>
          <a:lstStyle/>
          <a:p>
            <a:r>
              <a:rPr lang="en-US"/>
              <a:t>Click icon to add picture</a:t>
            </a:r>
            <a:endParaRPr lang="en-UA"/>
          </a:p>
        </p:txBody>
      </p:sp>
      <p:sp>
        <p:nvSpPr>
          <p:cNvPr id="2" name="Rectangle 1">
            <a:extLst>
              <a:ext uri="{FF2B5EF4-FFF2-40B4-BE49-F238E27FC236}">
                <a16:creationId xmlns:a16="http://schemas.microsoft.com/office/drawing/2014/main" id="{D0324AFA-931A-697A-B2CB-DFA7F27260AF}"/>
              </a:ext>
            </a:extLst>
          </p:cNvPr>
          <p:cNvSpPr/>
          <p:nvPr/>
        </p:nvSpPr>
        <p:spPr>
          <a:xfrm>
            <a:off x="7592079" y="-1"/>
            <a:ext cx="152400" cy="6858000"/>
          </a:xfrm>
          <a:prstGeom prst="rect">
            <a:avLst/>
          </a:pr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3" name="Text Placeholder 5">
            <a:extLst>
              <a:ext uri="{FF2B5EF4-FFF2-40B4-BE49-F238E27FC236}">
                <a16:creationId xmlns:a16="http://schemas.microsoft.com/office/drawing/2014/main" id="{2F406DBC-D290-C76B-DD59-0DCB0D0DDF19}"/>
              </a:ext>
            </a:extLst>
          </p:cNvPr>
          <p:cNvSpPr>
            <a:spLocks noGrp="1"/>
          </p:cNvSpPr>
          <p:nvPr>
            <p:ph type="body" sz="quarter" idx="13"/>
          </p:nvPr>
        </p:nvSpPr>
        <p:spPr>
          <a:xfrm>
            <a:off x="371542" y="2406583"/>
            <a:ext cx="7040215" cy="3882397"/>
          </a:xfrm>
        </p:spPr>
        <p:txBody>
          <a:bodyPr>
            <a:noAutofit/>
          </a:bodyPr>
          <a:lstStyle>
            <a:lvl1pPr marL="0" indent="0" algn="just">
              <a:lnSpc>
                <a:spcPct val="150000"/>
              </a:lnSpc>
              <a:buNone/>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47401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7_Section Header">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5FEDACF-B8E0-49E6-055D-D117EADBCAFB}"/>
              </a:ext>
            </a:extLst>
          </p:cNvPr>
          <p:cNvSpPr>
            <a:spLocks noGrp="1"/>
          </p:cNvSpPr>
          <p:nvPr>
            <p:ph type="title" hasCustomPrompt="1"/>
          </p:nvPr>
        </p:nvSpPr>
        <p:spPr>
          <a:xfrm>
            <a:off x="371544" y="569019"/>
            <a:ext cx="7040217" cy="1325563"/>
          </a:xfrm>
          <a:prstGeom prst="rect">
            <a:avLst/>
          </a:prstGeom>
        </p:spPr>
        <p:txBody>
          <a:bodyPr>
            <a:normAutofit/>
          </a:bodyPr>
          <a:lstStyle>
            <a:lvl1pPr>
              <a:defRPr sz="4000" b="1"/>
            </a:lvl1pPr>
          </a:lstStyle>
          <a:p>
            <a:r>
              <a:rPr lang="en-GB" dirty="0"/>
              <a:t>Lorem Ipsum</a:t>
            </a:r>
            <a:endParaRPr lang="en-UA" dirty="0"/>
          </a:p>
        </p:txBody>
      </p:sp>
      <p:sp>
        <p:nvSpPr>
          <p:cNvPr id="8" name="Picture Placeholder 7">
            <a:extLst>
              <a:ext uri="{FF2B5EF4-FFF2-40B4-BE49-F238E27FC236}">
                <a16:creationId xmlns:a16="http://schemas.microsoft.com/office/drawing/2014/main" id="{83184D15-0124-B394-65A6-C3CEC66E12D0}"/>
              </a:ext>
            </a:extLst>
          </p:cNvPr>
          <p:cNvSpPr>
            <a:spLocks noGrp="1"/>
          </p:cNvSpPr>
          <p:nvPr>
            <p:ph type="pic" sz="quarter" idx="10"/>
          </p:nvPr>
        </p:nvSpPr>
        <p:spPr>
          <a:xfrm>
            <a:off x="7848749" y="759519"/>
            <a:ext cx="4343251" cy="5049725"/>
          </a:xfrm>
          <a:custGeom>
            <a:avLst/>
            <a:gdLst>
              <a:gd name="connsiteX0" fmla="*/ 955987 w 4343251"/>
              <a:gd name="connsiteY0" fmla="*/ 0 h 5049725"/>
              <a:gd name="connsiteX1" fmla="*/ 4343251 w 4343251"/>
              <a:gd name="connsiteY1" fmla="*/ 2680496 h 5049725"/>
              <a:gd name="connsiteX2" fmla="*/ 3158815 w 4343251"/>
              <a:gd name="connsiteY2" fmla="*/ 5049725 h 5049725"/>
              <a:gd name="connsiteX3" fmla="*/ 0 w 4343251"/>
              <a:gd name="connsiteY3" fmla="*/ 2550012 h 5049725"/>
              <a:gd name="connsiteX4" fmla="*/ 0 w 4343251"/>
              <a:gd name="connsiteY4" fmla="*/ 1912264 h 5049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251" h="5049725">
                <a:moveTo>
                  <a:pt x="955987" y="0"/>
                </a:moveTo>
                <a:lnTo>
                  <a:pt x="4343251" y="2680496"/>
                </a:lnTo>
                <a:lnTo>
                  <a:pt x="3158815" y="5049725"/>
                </a:lnTo>
                <a:lnTo>
                  <a:pt x="0" y="2550012"/>
                </a:lnTo>
                <a:lnTo>
                  <a:pt x="0" y="1912264"/>
                </a:lnTo>
                <a:close/>
              </a:path>
            </a:pathLst>
          </a:custGeom>
        </p:spPr>
        <p:txBody>
          <a:bodyPr wrap="square">
            <a:noAutofit/>
          </a:bodyPr>
          <a:lstStyle/>
          <a:p>
            <a:r>
              <a:rPr lang="en-US"/>
              <a:t>Click icon to add picture</a:t>
            </a:r>
            <a:endParaRPr lang="en-UA"/>
          </a:p>
        </p:txBody>
      </p:sp>
      <p:sp>
        <p:nvSpPr>
          <p:cNvPr id="4" name="Text Placeholder 5">
            <a:extLst>
              <a:ext uri="{FF2B5EF4-FFF2-40B4-BE49-F238E27FC236}">
                <a16:creationId xmlns:a16="http://schemas.microsoft.com/office/drawing/2014/main" id="{8768E4B8-4043-073E-3DD3-AC6B390C8CEF}"/>
              </a:ext>
            </a:extLst>
          </p:cNvPr>
          <p:cNvSpPr>
            <a:spLocks noGrp="1"/>
          </p:cNvSpPr>
          <p:nvPr>
            <p:ph type="body" sz="quarter" idx="13"/>
          </p:nvPr>
        </p:nvSpPr>
        <p:spPr>
          <a:xfrm>
            <a:off x="371543" y="2406583"/>
            <a:ext cx="7040216" cy="3882397"/>
          </a:xfrm>
        </p:spPr>
        <p:txBody>
          <a:bodyPr>
            <a:noAutofit/>
          </a:bodyPr>
          <a:lstStyle>
            <a:lvl1pPr marL="0" indent="0" algn="just">
              <a:lnSpc>
                <a:spcPct val="150000"/>
              </a:lnSpc>
              <a:buNone/>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6703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3_Section Header">
    <p:bg>
      <p:bgPr>
        <a:solidFill>
          <a:schemeClr val="bg1">
            <a:alpha val="5000"/>
          </a:schemeClr>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E06665B-13C3-A87C-CEAE-6773E5BA7154}"/>
              </a:ext>
            </a:extLst>
          </p:cNvPr>
          <p:cNvSpPr>
            <a:spLocks noGrp="1"/>
          </p:cNvSpPr>
          <p:nvPr>
            <p:ph type="pic" sz="quarter" idx="10"/>
          </p:nvPr>
        </p:nvSpPr>
        <p:spPr>
          <a:xfrm>
            <a:off x="1724891" y="0"/>
            <a:ext cx="10467110" cy="6858000"/>
          </a:xfrm>
          <a:custGeom>
            <a:avLst/>
            <a:gdLst/>
            <a:ahLst/>
            <a:cxnLst/>
            <a:rect l="l" t="t" r="r" b="b"/>
            <a:pathLst>
              <a:path w="10403699" h="6858000">
                <a:moveTo>
                  <a:pt x="0" y="0"/>
                </a:moveTo>
                <a:lnTo>
                  <a:pt x="10403699" y="0"/>
                </a:lnTo>
                <a:lnTo>
                  <a:pt x="10403699" y="1878637"/>
                </a:lnTo>
                <a:lnTo>
                  <a:pt x="10395309" y="1876480"/>
                </a:lnTo>
                <a:cubicBezTo>
                  <a:pt x="10341536" y="1865477"/>
                  <a:pt x="10285860" y="1859698"/>
                  <a:pt x="10228835" y="1859698"/>
                </a:cubicBezTo>
                <a:lnTo>
                  <a:pt x="5614989" y="1859698"/>
                </a:lnTo>
                <a:cubicBezTo>
                  <a:pt x="5158786" y="1859698"/>
                  <a:pt x="4788961" y="2229523"/>
                  <a:pt x="4788961" y="2685726"/>
                </a:cubicBezTo>
                <a:lnTo>
                  <a:pt x="4788961" y="4244163"/>
                </a:lnTo>
                <a:cubicBezTo>
                  <a:pt x="4788961" y="4700366"/>
                  <a:pt x="5158786" y="5070191"/>
                  <a:pt x="5614989" y="5070191"/>
                </a:cubicBezTo>
                <a:lnTo>
                  <a:pt x="10228835" y="5070191"/>
                </a:lnTo>
                <a:cubicBezTo>
                  <a:pt x="10285860" y="5070191"/>
                  <a:pt x="10341536" y="5064413"/>
                  <a:pt x="10395309" y="5053409"/>
                </a:cubicBezTo>
                <a:lnTo>
                  <a:pt x="10403699" y="5051252"/>
                </a:lnTo>
                <a:lnTo>
                  <a:pt x="10403699" y="6858000"/>
                </a:lnTo>
                <a:lnTo>
                  <a:pt x="0" y="6858000"/>
                </a:lnTo>
                <a:lnTo>
                  <a:pt x="8617" y="6844723"/>
                </a:lnTo>
                <a:cubicBezTo>
                  <a:pt x="510384" y="6032833"/>
                  <a:pt x="830209" y="4804146"/>
                  <a:pt x="830209" y="3429000"/>
                </a:cubicBezTo>
                <a:cubicBezTo>
                  <a:pt x="830209" y="2053855"/>
                  <a:pt x="510384" y="825167"/>
                  <a:pt x="8617" y="13277"/>
                </a:cubicBezTo>
                <a:close/>
              </a:path>
            </a:pathLst>
          </a:custGeom>
        </p:spPr>
        <p:txBody>
          <a:bodyPr wrap="square">
            <a:noAutofit/>
          </a:bodyPr>
          <a:lstStyle/>
          <a:p>
            <a:r>
              <a:rPr lang="en-US"/>
              <a:t>Click icon to add picture</a:t>
            </a:r>
            <a:endParaRPr lang="en-UA" dirty="0"/>
          </a:p>
        </p:txBody>
      </p:sp>
      <p:pic>
        <p:nvPicPr>
          <p:cNvPr id="7" name="Picture 6">
            <a:extLst>
              <a:ext uri="{FF2B5EF4-FFF2-40B4-BE49-F238E27FC236}">
                <a16:creationId xmlns:a16="http://schemas.microsoft.com/office/drawing/2014/main" id="{3D52E2CE-4D10-9038-702C-9ACD82228BCE}"/>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1" name="Freeform 10">
            <a:extLst>
              <a:ext uri="{FF2B5EF4-FFF2-40B4-BE49-F238E27FC236}">
                <a16:creationId xmlns:a16="http://schemas.microsoft.com/office/drawing/2014/main" id="{83DBD94A-A0EC-3A1A-737A-15E66E5A4637}"/>
              </a:ext>
            </a:extLst>
          </p:cNvPr>
          <p:cNvSpPr/>
          <p:nvPr/>
        </p:nvSpPr>
        <p:spPr>
          <a:xfrm>
            <a:off x="6096001" y="1745673"/>
            <a:ext cx="6096000" cy="3449781"/>
          </a:xfrm>
          <a:custGeom>
            <a:avLst/>
            <a:gdLst>
              <a:gd name="connsiteX0" fmla="*/ 866865 w 5614737"/>
              <a:gd name="connsiteY0" fmla="*/ 0 h 3210493"/>
              <a:gd name="connsiteX1" fmla="*/ 5614737 w 5614737"/>
              <a:gd name="connsiteY1" fmla="*/ 0 h 3210493"/>
              <a:gd name="connsiteX2" fmla="*/ 5614737 w 5614737"/>
              <a:gd name="connsiteY2" fmla="*/ 3210493 h 3210493"/>
              <a:gd name="connsiteX3" fmla="*/ 866865 w 5614737"/>
              <a:gd name="connsiteY3" fmla="*/ 3210493 h 3210493"/>
              <a:gd name="connsiteX4" fmla="*/ 0 w 5614737"/>
              <a:gd name="connsiteY4" fmla="*/ 2343628 h 3210493"/>
              <a:gd name="connsiteX5" fmla="*/ 0 w 5614737"/>
              <a:gd name="connsiteY5" fmla="*/ 866865 h 3210493"/>
              <a:gd name="connsiteX6" fmla="*/ 866865 w 5614737"/>
              <a:gd name="connsiteY6" fmla="*/ 0 h 321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37" h="3210493">
                <a:moveTo>
                  <a:pt x="866865" y="0"/>
                </a:moveTo>
                <a:lnTo>
                  <a:pt x="5614737" y="0"/>
                </a:lnTo>
                <a:lnTo>
                  <a:pt x="5614737" y="3210493"/>
                </a:lnTo>
                <a:lnTo>
                  <a:pt x="866865" y="3210493"/>
                </a:lnTo>
                <a:cubicBezTo>
                  <a:pt x="388109" y="3210493"/>
                  <a:pt x="0" y="2822384"/>
                  <a:pt x="0" y="2343628"/>
                </a:cubicBezTo>
                <a:lnTo>
                  <a:pt x="0" y="866865"/>
                </a:lnTo>
                <a:cubicBezTo>
                  <a:pt x="0" y="388109"/>
                  <a:pt x="388109" y="0"/>
                  <a:pt x="866865" y="0"/>
                </a:cubicBezTo>
                <a:close/>
              </a:path>
            </a:pathLst>
          </a:custGeom>
          <a:solidFill>
            <a:srgbClr val="E79235"/>
          </a:solidFill>
          <a:ln w="50800">
            <a:solidFill>
              <a:srgbClr val="E7923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sp>
        <p:nvSpPr>
          <p:cNvPr id="12" name="Subtitle 2">
            <a:extLst>
              <a:ext uri="{FF2B5EF4-FFF2-40B4-BE49-F238E27FC236}">
                <a16:creationId xmlns:a16="http://schemas.microsoft.com/office/drawing/2014/main" id="{AFE89ABA-9283-D80B-22CB-07B213C11C42}"/>
              </a:ext>
            </a:extLst>
          </p:cNvPr>
          <p:cNvSpPr>
            <a:spLocks noGrp="1"/>
          </p:cNvSpPr>
          <p:nvPr>
            <p:ph type="subTitle" idx="1" hasCustomPrompt="1"/>
          </p:nvPr>
        </p:nvSpPr>
        <p:spPr>
          <a:xfrm>
            <a:off x="6990150" y="2629996"/>
            <a:ext cx="5144896" cy="2017787"/>
          </a:xfrm>
          <a:prstGeom prst="rect">
            <a:avLst/>
          </a:prstGeom>
        </p:spPr>
        <p:txBody>
          <a:bodyPr bIns="46800">
            <a:norm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2200" spc="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Nulla</a:t>
            </a:r>
            <a:r>
              <a:rPr lang="en-GB" dirty="0"/>
              <a:t> in mi </a:t>
            </a:r>
            <a:r>
              <a:rPr lang="en-GB" dirty="0" err="1"/>
              <a:t>quam</a:t>
            </a:r>
            <a:r>
              <a:rPr lang="en-GB" dirty="0"/>
              <a:t>. Morbi </a:t>
            </a:r>
            <a:r>
              <a:rPr lang="en-GB" dirty="0" err="1"/>
              <a:t>arcu</a:t>
            </a:r>
            <a:r>
              <a:rPr lang="en-GB" dirty="0"/>
              <a:t> </a:t>
            </a:r>
            <a:r>
              <a:rPr lang="en-GB" dirty="0" err="1"/>
              <a:t>lectus</a:t>
            </a:r>
            <a:r>
              <a:rPr lang="en-GB" dirty="0"/>
              <a:t>, </a:t>
            </a:r>
            <a:r>
              <a:rPr lang="en-GB" dirty="0" err="1"/>
              <a:t>euismod</a:t>
            </a:r>
            <a:r>
              <a:rPr lang="en-GB" dirty="0"/>
              <a:t> </a:t>
            </a:r>
            <a:r>
              <a:rPr lang="en-GB" dirty="0" err="1"/>
              <a:t>sed</a:t>
            </a:r>
            <a:r>
              <a:rPr lang="en-GB" dirty="0"/>
              <a:t> </a:t>
            </a:r>
            <a:r>
              <a:rPr lang="en-GB" dirty="0" err="1"/>
              <a:t>nulla</a:t>
            </a:r>
            <a:r>
              <a:rPr lang="en-GB" dirty="0"/>
              <a:t> sit </a:t>
            </a:r>
            <a:r>
              <a:rPr lang="en-GB" dirty="0" err="1"/>
              <a:t>amet</a:t>
            </a:r>
            <a:r>
              <a:rPr lang="en-GB" dirty="0"/>
              <a:t>, auctor </a:t>
            </a:r>
            <a:r>
              <a:rPr lang="en-GB" dirty="0" err="1"/>
              <a:t>tristique</a:t>
            </a:r>
            <a:r>
              <a:rPr lang="en-GB" dirty="0"/>
              <a:t> </a:t>
            </a:r>
            <a:r>
              <a:rPr lang="en-GB" dirty="0" err="1"/>
              <a:t>leo</a:t>
            </a:r>
            <a:r>
              <a:rPr lang="en-GB" dirty="0"/>
              <a:t>.</a:t>
            </a:r>
          </a:p>
          <a:p>
            <a:endParaRPr lang="en-GB" dirty="0"/>
          </a:p>
          <a:p>
            <a:endParaRPr lang="en-GB" dirty="0"/>
          </a:p>
          <a:p>
            <a:endParaRPr lang="en-UA" dirty="0"/>
          </a:p>
        </p:txBody>
      </p:sp>
      <p:sp>
        <p:nvSpPr>
          <p:cNvPr id="3" name="Text Placeholder 2">
            <a:extLst>
              <a:ext uri="{FF2B5EF4-FFF2-40B4-BE49-F238E27FC236}">
                <a16:creationId xmlns:a16="http://schemas.microsoft.com/office/drawing/2014/main" id="{13E9261F-2E82-116E-7175-43E13E81B1F6}"/>
              </a:ext>
            </a:extLst>
          </p:cNvPr>
          <p:cNvSpPr>
            <a:spLocks noGrp="1"/>
          </p:cNvSpPr>
          <p:nvPr>
            <p:ph type="body" sz="quarter" idx="11" hasCustomPrompt="1"/>
          </p:nvPr>
        </p:nvSpPr>
        <p:spPr>
          <a:xfrm>
            <a:off x="4105275" y="204788"/>
            <a:ext cx="8029575" cy="1250950"/>
          </a:xfrm>
        </p:spPr>
        <p:txBody>
          <a:bodyPr/>
          <a:lstStyle>
            <a:lvl1pPr marL="0" indent="0" algn="r">
              <a:buNone/>
              <a:defRPr sz="4000" b="1"/>
            </a:lvl1pPr>
            <a:lvl2pPr algn="r">
              <a:defRPr/>
            </a:lvl2pPr>
          </a:lstStyle>
          <a:p>
            <a:pPr lvl="0"/>
            <a:r>
              <a:rPr lang="en-GB" dirty="0"/>
              <a:t>Heading</a:t>
            </a:r>
          </a:p>
          <a:p>
            <a:pPr lvl="1"/>
            <a:endParaRPr lang="en-UA" dirty="0"/>
          </a:p>
        </p:txBody>
      </p:sp>
    </p:spTree>
    <p:extLst>
      <p:ext uri="{BB962C8B-B14F-4D97-AF65-F5344CB8AC3E}">
        <p14:creationId xmlns:p14="http://schemas.microsoft.com/office/powerpoint/2010/main" val="36224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5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5" presetClass="entr" presetSubtype="10" fill="hold" nodeType="after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checkerboard(across)">
                      <p:cBhvr>
                        <p:cTn dur="500"/>
                        <p:tgtEl>
                          <p:spTgt spid="12"/>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0_Section Header">
    <p:bg>
      <p:bgPr>
        <a:solidFill>
          <a:schemeClr val="bg1">
            <a:alpha val="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8BAA7-AB1B-9CCF-B966-5B7357D8E746}"/>
              </a:ext>
            </a:extLst>
          </p:cNvPr>
          <p:cNvSpPr>
            <a:spLocks noGrp="1"/>
          </p:cNvSpPr>
          <p:nvPr>
            <p:ph type="title" hasCustomPrompt="1"/>
          </p:nvPr>
        </p:nvSpPr>
        <p:spPr>
          <a:xfrm>
            <a:off x="3726028" y="3177474"/>
            <a:ext cx="7717357" cy="1006475"/>
          </a:xfrm>
          <a:prstGeom prst="rect">
            <a:avLst/>
          </a:prstGeom>
        </p:spPr>
        <p:txBody>
          <a:bodyPr vert="horz" lIns="91440" tIns="45720" rIns="91440" bIns="45720" rtlCol="0" anchor="ctr">
            <a:normAutofit/>
          </a:bodyPr>
          <a:lstStyle>
            <a:lvl1pPr>
              <a:defRPr b="1"/>
            </a:lvl1pPr>
          </a:lstStyle>
          <a:p>
            <a:r>
              <a:rPr lang="en-GB" dirty="0"/>
              <a:t>GO RAIBH MAITH AGAT!</a:t>
            </a:r>
            <a:endParaRPr lang="en-UA" dirty="0"/>
          </a:p>
        </p:txBody>
      </p:sp>
      <p:sp>
        <p:nvSpPr>
          <p:cNvPr id="19" name="Freeform 18">
            <a:extLst>
              <a:ext uri="{FF2B5EF4-FFF2-40B4-BE49-F238E27FC236}">
                <a16:creationId xmlns:a16="http://schemas.microsoft.com/office/drawing/2014/main" id="{09EB2640-8B6B-1F7A-0CCF-7128040617D8}"/>
              </a:ext>
            </a:extLst>
          </p:cNvPr>
          <p:cNvSpPr/>
          <p:nvPr/>
        </p:nvSpPr>
        <p:spPr>
          <a:xfrm rot="939268">
            <a:off x="10813632" y="3494735"/>
            <a:ext cx="1808023" cy="3266907"/>
          </a:xfrm>
          <a:custGeom>
            <a:avLst/>
            <a:gdLst>
              <a:gd name="connsiteX0" fmla="*/ 916686 w 1808023"/>
              <a:gd name="connsiteY0" fmla="*/ 0 h 3266907"/>
              <a:gd name="connsiteX1" fmla="*/ 1808023 w 1808023"/>
              <a:gd name="connsiteY1" fmla="*/ 3176570 h 3266907"/>
              <a:gd name="connsiteX2" fmla="*/ 1485658 w 1808023"/>
              <a:gd name="connsiteY2" fmla="*/ 3266907 h 3266907"/>
              <a:gd name="connsiteX3" fmla="*/ 0 w 1808023"/>
              <a:gd name="connsiteY3" fmla="*/ 3266907 h 3266907"/>
            </a:gdLst>
            <a:ahLst/>
            <a:cxnLst>
              <a:cxn ang="0">
                <a:pos x="connsiteX0" y="connsiteY0"/>
              </a:cxn>
              <a:cxn ang="0">
                <a:pos x="connsiteX1" y="connsiteY1"/>
              </a:cxn>
              <a:cxn ang="0">
                <a:pos x="connsiteX2" y="connsiteY2"/>
              </a:cxn>
              <a:cxn ang="0">
                <a:pos x="connsiteX3" y="connsiteY3"/>
              </a:cxn>
            </a:cxnLst>
            <a:rect l="l" t="t" r="r" b="b"/>
            <a:pathLst>
              <a:path w="1808023" h="3266907">
                <a:moveTo>
                  <a:pt x="916686" y="0"/>
                </a:moveTo>
                <a:lnTo>
                  <a:pt x="1808023" y="3176570"/>
                </a:lnTo>
                <a:lnTo>
                  <a:pt x="1485658" y="3266907"/>
                </a:lnTo>
                <a:lnTo>
                  <a:pt x="0" y="3266907"/>
                </a:lnTo>
                <a:close/>
              </a:path>
            </a:pathLst>
          </a:custGeom>
          <a:solidFill>
            <a:srgbClr val="E79235"/>
          </a:solidFill>
          <a:ln>
            <a:noFill/>
          </a:ln>
          <a:effectLst>
            <a:outerShdw blurRad="50800" dist="215900" dir="8640000" sx="104000" sy="104000" algn="ctr" rotWithShape="0">
              <a:schemeClr val="bg2">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3" name="Picture 2">
            <a:extLst>
              <a:ext uri="{FF2B5EF4-FFF2-40B4-BE49-F238E27FC236}">
                <a16:creationId xmlns:a16="http://schemas.microsoft.com/office/drawing/2014/main" id="{97562258-E5FD-1FB0-CF77-64897F6C0092}"/>
              </a:ext>
            </a:extLst>
          </p:cNvPr>
          <p:cNvPicPr>
            <a:picLocks noChangeAspect="1"/>
          </p:cNvPicPr>
          <p:nvPr/>
        </p:nvPicPr>
        <p:blipFill>
          <a:blip r:embed="rId2"/>
          <a:stretch>
            <a:fillRect/>
          </a:stretch>
        </p:blipFill>
        <p:spPr>
          <a:xfrm>
            <a:off x="554276" y="558547"/>
            <a:ext cx="3171752" cy="1325563"/>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544973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5_Section Header">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8BAA7-AB1B-9CCF-B966-5B7357D8E746}"/>
              </a:ext>
            </a:extLst>
          </p:cNvPr>
          <p:cNvSpPr>
            <a:spLocks noGrp="1"/>
          </p:cNvSpPr>
          <p:nvPr>
            <p:ph type="title" hasCustomPrompt="1"/>
          </p:nvPr>
        </p:nvSpPr>
        <p:spPr>
          <a:xfrm>
            <a:off x="360394" y="214646"/>
            <a:ext cx="7717357" cy="1006475"/>
          </a:xfrm>
          <a:prstGeom prst="rect">
            <a:avLst/>
          </a:prstGeom>
        </p:spPr>
        <p:txBody>
          <a:bodyPr vert="horz" lIns="91440" tIns="45720" rIns="91440" bIns="45720" rtlCol="0" anchor="ctr">
            <a:normAutofit/>
          </a:bodyPr>
          <a:lstStyle>
            <a:lvl1pPr>
              <a:defRPr b="1"/>
            </a:lvl1pPr>
          </a:lstStyle>
          <a:p>
            <a:r>
              <a:rPr lang="en-GB" dirty="0"/>
              <a:t>ICONS (</a:t>
            </a:r>
            <a:r>
              <a:rPr lang="en-GB" dirty="0" err="1"/>
              <a:t>School_Cartoons</a:t>
            </a:r>
            <a:r>
              <a:rPr lang="en-GB" dirty="0"/>
              <a:t>)</a:t>
            </a:r>
            <a:endParaRPr lang="en-UA" dirty="0"/>
          </a:p>
        </p:txBody>
      </p:sp>
      <p:pic>
        <p:nvPicPr>
          <p:cNvPr id="4" name="Picture 3">
            <a:extLst>
              <a:ext uri="{FF2B5EF4-FFF2-40B4-BE49-F238E27FC236}">
                <a16:creationId xmlns:a16="http://schemas.microsoft.com/office/drawing/2014/main" id="{BC722A31-D59D-BE9D-AF17-88585F3267BC}"/>
              </a:ext>
            </a:extLst>
          </p:cNvPr>
          <p:cNvPicPr>
            <a:picLocks noChangeAspect="1"/>
          </p:cNvPicPr>
          <p:nvPr/>
        </p:nvPicPr>
        <p:blipFill>
          <a:blip r:embed="rId2"/>
          <a:stretch>
            <a:fillRect/>
          </a:stretch>
        </p:blipFill>
        <p:spPr>
          <a:xfrm>
            <a:off x="360394" y="1710944"/>
            <a:ext cx="3327400" cy="2082800"/>
          </a:xfrm>
          <a:prstGeom prst="rect">
            <a:avLst/>
          </a:prstGeom>
        </p:spPr>
      </p:pic>
      <p:pic>
        <p:nvPicPr>
          <p:cNvPr id="6" name="Picture 5">
            <a:extLst>
              <a:ext uri="{FF2B5EF4-FFF2-40B4-BE49-F238E27FC236}">
                <a16:creationId xmlns:a16="http://schemas.microsoft.com/office/drawing/2014/main" id="{E6B33640-C0AD-D21F-5128-FC03946FA4D4}"/>
              </a:ext>
            </a:extLst>
          </p:cNvPr>
          <p:cNvPicPr>
            <a:picLocks noChangeAspect="1"/>
          </p:cNvPicPr>
          <p:nvPr/>
        </p:nvPicPr>
        <p:blipFill>
          <a:blip r:embed="rId3"/>
          <a:stretch>
            <a:fillRect/>
          </a:stretch>
        </p:blipFill>
        <p:spPr>
          <a:xfrm>
            <a:off x="4748054" y="1505474"/>
            <a:ext cx="2108200" cy="1714500"/>
          </a:xfrm>
          <a:prstGeom prst="rect">
            <a:avLst/>
          </a:prstGeom>
        </p:spPr>
      </p:pic>
      <p:pic>
        <p:nvPicPr>
          <p:cNvPr id="7" name="Picture 6">
            <a:extLst>
              <a:ext uri="{FF2B5EF4-FFF2-40B4-BE49-F238E27FC236}">
                <a16:creationId xmlns:a16="http://schemas.microsoft.com/office/drawing/2014/main" id="{0998C16A-9719-CD6A-DD41-B16FA0930990}"/>
              </a:ext>
            </a:extLst>
          </p:cNvPr>
          <p:cNvPicPr>
            <a:picLocks noChangeAspect="1"/>
          </p:cNvPicPr>
          <p:nvPr/>
        </p:nvPicPr>
        <p:blipFill>
          <a:blip r:embed="rId4"/>
          <a:stretch>
            <a:fillRect/>
          </a:stretch>
        </p:blipFill>
        <p:spPr>
          <a:xfrm>
            <a:off x="3188970" y="2852547"/>
            <a:ext cx="2705100" cy="2082800"/>
          </a:xfrm>
          <a:prstGeom prst="rect">
            <a:avLst/>
          </a:prstGeom>
        </p:spPr>
      </p:pic>
      <p:pic>
        <p:nvPicPr>
          <p:cNvPr id="8" name="Picture 7">
            <a:extLst>
              <a:ext uri="{FF2B5EF4-FFF2-40B4-BE49-F238E27FC236}">
                <a16:creationId xmlns:a16="http://schemas.microsoft.com/office/drawing/2014/main" id="{6A01104A-3F7A-82E0-39AD-218EC2045652}"/>
              </a:ext>
            </a:extLst>
          </p:cNvPr>
          <p:cNvPicPr>
            <a:picLocks noChangeAspect="1"/>
          </p:cNvPicPr>
          <p:nvPr/>
        </p:nvPicPr>
        <p:blipFill>
          <a:blip r:embed="rId5"/>
          <a:stretch>
            <a:fillRect/>
          </a:stretch>
        </p:blipFill>
        <p:spPr>
          <a:xfrm>
            <a:off x="2736850" y="5485622"/>
            <a:ext cx="2006600" cy="1130300"/>
          </a:xfrm>
          <a:prstGeom prst="rect">
            <a:avLst/>
          </a:prstGeom>
        </p:spPr>
      </p:pic>
      <p:pic>
        <p:nvPicPr>
          <p:cNvPr id="9" name="Picture 8">
            <a:extLst>
              <a:ext uri="{FF2B5EF4-FFF2-40B4-BE49-F238E27FC236}">
                <a16:creationId xmlns:a16="http://schemas.microsoft.com/office/drawing/2014/main" id="{B3CF30C2-6ECB-C711-0ECB-CE6830BF125B}"/>
              </a:ext>
            </a:extLst>
          </p:cNvPr>
          <p:cNvPicPr>
            <a:picLocks noChangeAspect="1"/>
          </p:cNvPicPr>
          <p:nvPr/>
        </p:nvPicPr>
        <p:blipFill>
          <a:blip r:embed="rId6"/>
          <a:stretch>
            <a:fillRect/>
          </a:stretch>
        </p:blipFill>
        <p:spPr>
          <a:xfrm>
            <a:off x="360394" y="3994150"/>
            <a:ext cx="1854200" cy="2781300"/>
          </a:xfrm>
          <a:prstGeom prst="rect">
            <a:avLst/>
          </a:prstGeom>
        </p:spPr>
      </p:pic>
      <p:pic>
        <p:nvPicPr>
          <p:cNvPr id="10" name="Picture 9">
            <a:extLst>
              <a:ext uri="{FF2B5EF4-FFF2-40B4-BE49-F238E27FC236}">
                <a16:creationId xmlns:a16="http://schemas.microsoft.com/office/drawing/2014/main" id="{6A3C3396-D74A-647C-D83F-B390A846E14E}"/>
              </a:ext>
            </a:extLst>
          </p:cNvPr>
          <p:cNvPicPr>
            <a:picLocks noChangeAspect="1"/>
          </p:cNvPicPr>
          <p:nvPr/>
        </p:nvPicPr>
        <p:blipFill>
          <a:blip r:embed="rId7"/>
          <a:stretch>
            <a:fillRect/>
          </a:stretch>
        </p:blipFill>
        <p:spPr>
          <a:xfrm>
            <a:off x="7551928" y="1530874"/>
            <a:ext cx="1879600" cy="1689100"/>
          </a:xfrm>
          <a:prstGeom prst="rect">
            <a:avLst/>
          </a:prstGeom>
        </p:spPr>
      </p:pic>
      <p:pic>
        <p:nvPicPr>
          <p:cNvPr id="11" name="Picture 10">
            <a:extLst>
              <a:ext uri="{FF2B5EF4-FFF2-40B4-BE49-F238E27FC236}">
                <a16:creationId xmlns:a16="http://schemas.microsoft.com/office/drawing/2014/main" id="{A91AED6C-3966-2456-E451-8FDC43BE30F5}"/>
              </a:ext>
            </a:extLst>
          </p:cNvPr>
          <p:cNvPicPr>
            <a:picLocks noChangeAspect="1"/>
          </p:cNvPicPr>
          <p:nvPr/>
        </p:nvPicPr>
        <p:blipFill>
          <a:blip r:embed="rId8"/>
          <a:stretch>
            <a:fillRect/>
          </a:stretch>
        </p:blipFill>
        <p:spPr>
          <a:xfrm>
            <a:off x="10127202" y="1383943"/>
            <a:ext cx="1679494" cy="1898126"/>
          </a:xfrm>
          <a:prstGeom prst="rect">
            <a:avLst/>
          </a:prstGeom>
        </p:spPr>
      </p:pic>
      <p:pic>
        <p:nvPicPr>
          <p:cNvPr id="12" name="Picture 11">
            <a:extLst>
              <a:ext uri="{FF2B5EF4-FFF2-40B4-BE49-F238E27FC236}">
                <a16:creationId xmlns:a16="http://schemas.microsoft.com/office/drawing/2014/main" id="{81F6BB78-66E6-1E15-393E-D4F764C5A679}"/>
              </a:ext>
            </a:extLst>
          </p:cNvPr>
          <p:cNvPicPr>
            <a:picLocks noChangeAspect="1"/>
          </p:cNvPicPr>
          <p:nvPr/>
        </p:nvPicPr>
        <p:blipFill>
          <a:blip r:embed="rId9"/>
          <a:stretch>
            <a:fillRect/>
          </a:stretch>
        </p:blipFill>
        <p:spPr>
          <a:xfrm>
            <a:off x="7135594" y="4435737"/>
            <a:ext cx="832668" cy="1898126"/>
          </a:xfrm>
          <a:prstGeom prst="rect">
            <a:avLst/>
          </a:prstGeom>
        </p:spPr>
      </p:pic>
      <p:pic>
        <p:nvPicPr>
          <p:cNvPr id="13" name="Picture 12">
            <a:extLst>
              <a:ext uri="{FF2B5EF4-FFF2-40B4-BE49-F238E27FC236}">
                <a16:creationId xmlns:a16="http://schemas.microsoft.com/office/drawing/2014/main" id="{4B10909C-9F92-93A1-9F51-38AF3BD907B6}"/>
              </a:ext>
            </a:extLst>
          </p:cNvPr>
          <p:cNvPicPr>
            <a:picLocks noChangeAspect="1"/>
          </p:cNvPicPr>
          <p:nvPr/>
        </p:nvPicPr>
        <p:blipFill>
          <a:blip r:embed="rId10"/>
          <a:stretch>
            <a:fillRect/>
          </a:stretch>
        </p:blipFill>
        <p:spPr>
          <a:xfrm>
            <a:off x="8528897" y="3575931"/>
            <a:ext cx="1496501" cy="1898126"/>
          </a:xfrm>
          <a:prstGeom prst="rect">
            <a:avLst/>
          </a:prstGeom>
        </p:spPr>
      </p:pic>
      <p:pic>
        <p:nvPicPr>
          <p:cNvPr id="14" name="Picture 13">
            <a:extLst>
              <a:ext uri="{FF2B5EF4-FFF2-40B4-BE49-F238E27FC236}">
                <a16:creationId xmlns:a16="http://schemas.microsoft.com/office/drawing/2014/main" id="{FF3F8EBA-8493-5321-C64D-E6BED56A2D55}"/>
              </a:ext>
            </a:extLst>
          </p:cNvPr>
          <p:cNvPicPr>
            <a:picLocks noChangeAspect="1"/>
          </p:cNvPicPr>
          <p:nvPr/>
        </p:nvPicPr>
        <p:blipFill>
          <a:blip r:embed="rId11"/>
          <a:stretch>
            <a:fillRect/>
          </a:stretch>
        </p:blipFill>
        <p:spPr>
          <a:xfrm>
            <a:off x="10524472" y="4435737"/>
            <a:ext cx="884954" cy="1898126"/>
          </a:xfrm>
          <a:prstGeom prst="rect">
            <a:avLst/>
          </a:prstGeom>
        </p:spPr>
      </p:pic>
      <p:pic>
        <p:nvPicPr>
          <p:cNvPr id="15" name="Picture 14">
            <a:extLst>
              <a:ext uri="{FF2B5EF4-FFF2-40B4-BE49-F238E27FC236}">
                <a16:creationId xmlns:a16="http://schemas.microsoft.com/office/drawing/2014/main" id="{C2126A21-4AC8-2772-4F4A-B452C5CF9DA1}"/>
              </a:ext>
            </a:extLst>
          </p:cNvPr>
          <p:cNvPicPr>
            <a:picLocks noChangeAspect="1"/>
          </p:cNvPicPr>
          <p:nvPr/>
        </p:nvPicPr>
        <p:blipFill>
          <a:blip r:embed="rId12"/>
          <a:stretch>
            <a:fillRect/>
          </a:stretch>
        </p:blipFill>
        <p:spPr>
          <a:xfrm>
            <a:off x="5742420" y="4118527"/>
            <a:ext cx="905114" cy="1898126"/>
          </a:xfrm>
          <a:prstGeom prst="rect">
            <a:avLst/>
          </a:prstGeom>
        </p:spPr>
      </p:pic>
    </p:spTree>
    <p:extLst>
      <p:ext uri="{BB962C8B-B14F-4D97-AF65-F5344CB8AC3E}">
        <p14:creationId xmlns:p14="http://schemas.microsoft.com/office/powerpoint/2010/main" val="441756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7B28-BC04-FE21-0643-6477BA4E10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2B45B0A-931D-D510-4973-E2266F3D7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18B30A3-7214-B33C-2C0C-8CEBB70300D1}"/>
              </a:ext>
            </a:extLst>
          </p:cNvPr>
          <p:cNvSpPr>
            <a:spLocks noGrp="1"/>
          </p:cNvSpPr>
          <p:nvPr>
            <p:ph type="dt" sz="half" idx="10"/>
          </p:nvPr>
        </p:nvSpPr>
        <p:spPr/>
        <p:txBody>
          <a:bodyPr/>
          <a:lstStyle/>
          <a:p>
            <a:fld id="{CE081C12-3010-434B-9C0C-42DA89249AA6}" type="datetimeFigureOut">
              <a:rPr lang="en-IE" smtClean="0"/>
              <a:t>13/09/2023</a:t>
            </a:fld>
            <a:endParaRPr lang="en-IE"/>
          </a:p>
        </p:txBody>
      </p:sp>
      <p:sp>
        <p:nvSpPr>
          <p:cNvPr id="5" name="Footer Placeholder 4">
            <a:extLst>
              <a:ext uri="{FF2B5EF4-FFF2-40B4-BE49-F238E27FC236}">
                <a16:creationId xmlns:a16="http://schemas.microsoft.com/office/drawing/2014/main" id="{079CA9CB-B7C6-AE56-BBEB-BD2901A10B9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F26AF23-94A7-948C-ECFF-E5E82DD40504}"/>
              </a:ext>
            </a:extLst>
          </p:cNvPr>
          <p:cNvSpPr>
            <a:spLocks noGrp="1"/>
          </p:cNvSpPr>
          <p:nvPr>
            <p:ph type="sldNum" sz="quarter" idx="12"/>
          </p:nvPr>
        </p:nvSpPr>
        <p:spPr/>
        <p:txBody>
          <a:bodyPr/>
          <a:lstStyle/>
          <a:p>
            <a:fld id="{771397C8-E6D3-4769-B468-B518B8D8260A}" type="slidenum">
              <a:rPr lang="en-IE" smtClean="0"/>
              <a:t>‹#›</a:t>
            </a:fld>
            <a:endParaRPr lang="en-IE"/>
          </a:p>
        </p:txBody>
      </p:sp>
    </p:spTree>
    <p:extLst>
      <p:ext uri="{BB962C8B-B14F-4D97-AF65-F5344CB8AC3E}">
        <p14:creationId xmlns:p14="http://schemas.microsoft.com/office/powerpoint/2010/main" val="1061051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EE25C8B-B60E-4EE9-B6B4-72E81CACD7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5B5D027-1F10-4AB3-8A29-63DD65D17EB0}"/>
              </a:ext>
            </a:extLst>
          </p:cNvPr>
          <p:cNvSpPr>
            <a:spLocks noGrp="1"/>
          </p:cNvSpPr>
          <p:nvPr>
            <p:ph type="ftr" sz="quarter" idx="11"/>
          </p:nvPr>
        </p:nvSpPr>
        <p:spPr/>
        <p:txBody>
          <a:bodyPr/>
          <a:lstStyle>
            <a:lvl1pPr>
              <a:defRPr/>
            </a:lvl1pPr>
          </a:lstStyle>
          <a:p>
            <a:pPr>
              <a:defRPr/>
            </a:pPr>
            <a:r>
              <a:rPr lang="en-US"/>
              <a:t>CEIST</a:t>
            </a:r>
          </a:p>
        </p:txBody>
      </p:sp>
      <p:sp>
        <p:nvSpPr>
          <p:cNvPr id="7" name="Slide Number Placeholder 5">
            <a:extLst>
              <a:ext uri="{FF2B5EF4-FFF2-40B4-BE49-F238E27FC236}">
                <a16:creationId xmlns:a16="http://schemas.microsoft.com/office/drawing/2014/main" id="{FF89C76B-DF56-4BAF-B570-CAEBD2449F2F}"/>
              </a:ext>
            </a:extLst>
          </p:cNvPr>
          <p:cNvSpPr>
            <a:spLocks noGrp="1"/>
          </p:cNvSpPr>
          <p:nvPr>
            <p:ph type="sldNum" sz="quarter" idx="12"/>
          </p:nvPr>
        </p:nvSpPr>
        <p:spPr/>
        <p:txBody>
          <a:bodyPr/>
          <a:lstStyle>
            <a:lvl1pPr>
              <a:defRPr/>
            </a:lvl1pPr>
          </a:lstStyle>
          <a:p>
            <a:pPr>
              <a:defRPr/>
            </a:pPr>
            <a:fld id="{25E8933E-BEE9-4B99-ABA0-B61E539904CD}" type="slidenum">
              <a:rPr lang="en-US" altLang="en-US"/>
              <a:pPr>
                <a:defRPr/>
              </a:pPr>
              <a:t>‹#›</a:t>
            </a:fld>
            <a:endParaRPr lang="en-US" altLang="en-US"/>
          </a:p>
        </p:txBody>
      </p:sp>
    </p:spTree>
    <p:extLst>
      <p:ext uri="{BB962C8B-B14F-4D97-AF65-F5344CB8AC3E}">
        <p14:creationId xmlns:p14="http://schemas.microsoft.com/office/powerpoint/2010/main" val="2393851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004480-C4E2-4565-88AB-455A510805B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F72ECA1-B7DB-490E-8E49-308A6F3CF59D}"/>
              </a:ext>
            </a:extLst>
          </p:cNvPr>
          <p:cNvSpPr>
            <a:spLocks noGrp="1"/>
          </p:cNvSpPr>
          <p:nvPr>
            <p:ph type="ftr" sz="quarter" idx="11"/>
          </p:nvPr>
        </p:nvSpPr>
        <p:spPr/>
        <p:txBody>
          <a:bodyPr/>
          <a:lstStyle>
            <a:lvl1pPr>
              <a:defRPr/>
            </a:lvl1pPr>
          </a:lstStyle>
          <a:p>
            <a:pPr>
              <a:defRPr/>
            </a:pPr>
            <a:r>
              <a:rPr lang="en-US"/>
              <a:t>CEIST</a:t>
            </a:r>
          </a:p>
        </p:txBody>
      </p:sp>
      <p:sp>
        <p:nvSpPr>
          <p:cNvPr id="6" name="Slide Number Placeholder 5">
            <a:extLst>
              <a:ext uri="{FF2B5EF4-FFF2-40B4-BE49-F238E27FC236}">
                <a16:creationId xmlns:a16="http://schemas.microsoft.com/office/drawing/2014/main" id="{6793663F-EEC4-4335-AB04-B4CA458F6496}"/>
              </a:ext>
            </a:extLst>
          </p:cNvPr>
          <p:cNvSpPr>
            <a:spLocks noGrp="1"/>
          </p:cNvSpPr>
          <p:nvPr>
            <p:ph type="sldNum" sz="quarter" idx="12"/>
          </p:nvPr>
        </p:nvSpPr>
        <p:spPr/>
        <p:txBody>
          <a:bodyPr/>
          <a:lstStyle>
            <a:lvl1pPr>
              <a:defRPr/>
            </a:lvl1pPr>
          </a:lstStyle>
          <a:p>
            <a:pPr>
              <a:defRPr/>
            </a:pPr>
            <a:fld id="{7EB470D4-B1CF-41A7-8511-B73218C49298}" type="slidenum">
              <a:rPr lang="en-US" altLang="en-US"/>
              <a:pPr>
                <a:defRPr/>
              </a:pPr>
              <a:t>‹#›</a:t>
            </a:fld>
            <a:endParaRPr lang="en-US" altLang="en-US"/>
          </a:p>
        </p:txBody>
      </p:sp>
    </p:spTree>
    <p:extLst>
      <p:ext uri="{BB962C8B-B14F-4D97-AF65-F5344CB8AC3E}">
        <p14:creationId xmlns:p14="http://schemas.microsoft.com/office/powerpoint/2010/main" val="1975881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EA10-3EC6-FB7F-9E28-C279E6D5F8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74FC6FD-EDC4-CB4B-C76A-8DCCCC553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9D5244D-8903-4855-8C81-31C2E695B4BF}"/>
              </a:ext>
            </a:extLst>
          </p:cNvPr>
          <p:cNvSpPr>
            <a:spLocks noGrp="1"/>
          </p:cNvSpPr>
          <p:nvPr>
            <p:ph type="dt" sz="half" idx="10"/>
          </p:nvPr>
        </p:nvSpPr>
        <p:spPr/>
        <p:txBody>
          <a:bodyPr/>
          <a:lstStyle/>
          <a:p>
            <a:fld id="{46A7C3C1-064B-4FC8-A2D1-D7D8195A7DD0}" type="datetime1">
              <a:rPr lang="en-IE" smtClean="0"/>
              <a:t>13/09/2023</a:t>
            </a:fld>
            <a:endParaRPr lang="en-IE"/>
          </a:p>
        </p:txBody>
      </p:sp>
      <p:sp>
        <p:nvSpPr>
          <p:cNvPr id="5" name="Footer Placeholder 4">
            <a:extLst>
              <a:ext uri="{FF2B5EF4-FFF2-40B4-BE49-F238E27FC236}">
                <a16:creationId xmlns:a16="http://schemas.microsoft.com/office/drawing/2014/main" id="{AB5C6D9C-587E-20F6-7F5F-F33AF7785896}"/>
              </a:ext>
            </a:extLst>
          </p:cNvPr>
          <p:cNvSpPr>
            <a:spLocks noGrp="1"/>
          </p:cNvSpPr>
          <p:nvPr>
            <p:ph type="ftr" sz="quarter" idx="11"/>
          </p:nvPr>
        </p:nvSpPr>
        <p:spPr/>
        <p:txBody>
          <a:bodyPr/>
          <a:lstStyle/>
          <a:p>
            <a:r>
              <a:rPr lang="en-IE"/>
              <a:t>CEIST Board Induction 2023/2026</a:t>
            </a:r>
          </a:p>
        </p:txBody>
      </p:sp>
      <p:sp>
        <p:nvSpPr>
          <p:cNvPr id="6" name="Slide Number Placeholder 5">
            <a:extLst>
              <a:ext uri="{FF2B5EF4-FFF2-40B4-BE49-F238E27FC236}">
                <a16:creationId xmlns:a16="http://schemas.microsoft.com/office/drawing/2014/main" id="{F6059342-4555-5AB2-3D5A-4E7D81D743B6}"/>
              </a:ext>
            </a:extLst>
          </p:cNvPr>
          <p:cNvSpPr>
            <a:spLocks noGrp="1"/>
          </p:cNvSpPr>
          <p:nvPr>
            <p:ph type="sldNum" sz="quarter" idx="12"/>
          </p:nvPr>
        </p:nvSpPr>
        <p:spPr/>
        <p:txBody>
          <a:bodyPr/>
          <a:lstStyle/>
          <a:p>
            <a:fld id="{B19BD266-8A9B-4214-9B5C-1EDCD978433A}" type="slidenum">
              <a:rPr lang="en-IE" smtClean="0"/>
              <a:t>‹#›</a:t>
            </a:fld>
            <a:endParaRPr lang="en-IE"/>
          </a:p>
        </p:txBody>
      </p:sp>
    </p:spTree>
    <p:extLst>
      <p:ext uri="{BB962C8B-B14F-4D97-AF65-F5344CB8AC3E}">
        <p14:creationId xmlns:p14="http://schemas.microsoft.com/office/powerpoint/2010/main" val="197612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79FF-DADB-5841-26D8-DCEB96C2CD3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8C4EAAD-3A38-51CC-42B6-7B5F7FEF19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56D81C0-B1D9-F88B-E0BB-7EB9F502440B}"/>
              </a:ext>
            </a:extLst>
          </p:cNvPr>
          <p:cNvSpPr>
            <a:spLocks noGrp="1"/>
          </p:cNvSpPr>
          <p:nvPr>
            <p:ph type="dt" sz="half" idx="10"/>
          </p:nvPr>
        </p:nvSpPr>
        <p:spPr/>
        <p:txBody>
          <a:bodyPr/>
          <a:lstStyle/>
          <a:p>
            <a:fld id="{23601F4E-0D16-463C-962E-7FE99437528B}" type="datetime1">
              <a:rPr lang="en-IE" smtClean="0"/>
              <a:t>13/09/2023</a:t>
            </a:fld>
            <a:endParaRPr lang="en-IE"/>
          </a:p>
        </p:txBody>
      </p:sp>
      <p:sp>
        <p:nvSpPr>
          <p:cNvPr id="5" name="Footer Placeholder 4">
            <a:extLst>
              <a:ext uri="{FF2B5EF4-FFF2-40B4-BE49-F238E27FC236}">
                <a16:creationId xmlns:a16="http://schemas.microsoft.com/office/drawing/2014/main" id="{FC2D513C-2A9F-B793-A3C3-45E21365A329}"/>
              </a:ext>
            </a:extLst>
          </p:cNvPr>
          <p:cNvSpPr>
            <a:spLocks noGrp="1"/>
          </p:cNvSpPr>
          <p:nvPr>
            <p:ph type="ftr" sz="quarter" idx="11"/>
          </p:nvPr>
        </p:nvSpPr>
        <p:spPr/>
        <p:txBody>
          <a:bodyPr/>
          <a:lstStyle/>
          <a:p>
            <a:r>
              <a:rPr lang="en-IE"/>
              <a:t>CEIST Board Induction 2023/2026</a:t>
            </a:r>
          </a:p>
        </p:txBody>
      </p:sp>
      <p:sp>
        <p:nvSpPr>
          <p:cNvPr id="6" name="Slide Number Placeholder 5">
            <a:extLst>
              <a:ext uri="{FF2B5EF4-FFF2-40B4-BE49-F238E27FC236}">
                <a16:creationId xmlns:a16="http://schemas.microsoft.com/office/drawing/2014/main" id="{9FE16807-7A2A-A786-4E76-B05CBB54D10D}"/>
              </a:ext>
            </a:extLst>
          </p:cNvPr>
          <p:cNvSpPr>
            <a:spLocks noGrp="1"/>
          </p:cNvSpPr>
          <p:nvPr>
            <p:ph type="sldNum" sz="quarter" idx="12"/>
          </p:nvPr>
        </p:nvSpPr>
        <p:spPr/>
        <p:txBody>
          <a:bodyPr/>
          <a:lstStyle/>
          <a:p>
            <a:fld id="{B19BD266-8A9B-4214-9B5C-1EDCD978433A}" type="slidenum">
              <a:rPr lang="en-IE" smtClean="0"/>
              <a:t>‹#›</a:t>
            </a:fld>
            <a:endParaRPr lang="en-IE"/>
          </a:p>
        </p:txBody>
      </p:sp>
    </p:spTree>
    <p:extLst>
      <p:ext uri="{BB962C8B-B14F-4D97-AF65-F5344CB8AC3E}">
        <p14:creationId xmlns:p14="http://schemas.microsoft.com/office/powerpoint/2010/main" val="186323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1141-2E37-86E5-3177-4F7B0B372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8204515-47DB-BC43-1CC8-31CF8ACC5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86971A-4EA5-BAF5-2F1A-BD5A4B7700BB}"/>
              </a:ext>
            </a:extLst>
          </p:cNvPr>
          <p:cNvSpPr>
            <a:spLocks noGrp="1"/>
          </p:cNvSpPr>
          <p:nvPr>
            <p:ph type="dt" sz="half" idx="10"/>
          </p:nvPr>
        </p:nvSpPr>
        <p:spPr/>
        <p:txBody>
          <a:bodyPr/>
          <a:lstStyle/>
          <a:p>
            <a:fld id="{1950589E-89E9-4981-AAB6-755842B00973}" type="datetime1">
              <a:rPr lang="en-IE" smtClean="0"/>
              <a:t>13/09/2023</a:t>
            </a:fld>
            <a:endParaRPr lang="en-IE"/>
          </a:p>
        </p:txBody>
      </p:sp>
      <p:sp>
        <p:nvSpPr>
          <p:cNvPr id="5" name="Footer Placeholder 4">
            <a:extLst>
              <a:ext uri="{FF2B5EF4-FFF2-40B4-BE49-F238E27FC236}">
                <a16:creationId xmlns:a16="http://schemas.microsoft.com/office/drawing/2014/main" id="{94590189-F830-EFE5-ADF2-B57CB3D259F9}"/>
              </a:ext>
            </a:extLst>
          </p:cNvPr>
          <p:cNvSpPr>
            <a:spLocks noGrp="1"/>
          </p:cNvSpPr>
          <p:nvPr>
            <p:ph type="ftr" sz="quarter" idx="11"/>
          </p:nvPr>
        </p:nvSpPr>
        <p:spPr/>
        <p:txBody>
          <a:bodyPr/>
          <a:lstStyle/>
          <a:p>
            <a:r>
              <a:rPr lang="en-IE"/>
              <a:t>CEIST Board Induction 2023/2026</a:t>
            </a:r>
          </a:p>
        </p:txBody>
      </p:sp>
      <p:sp>
        <p:nvSpPr>
          <p:cNvPr id="6" name="Slide Number Placeholder 5">
            <a:extLst>
              <a:ext uri="{FF2B5EF4-FFF2-40B4-BE49-F238E27FC236}">
                <a16:creationId xmlns:a16="http://schemas.microsoft.com/office/drawing/2014/main" id="{119C14FC-97F9-35A7-4D85-30696D4D5A51}"/>
              </a:ext>
            </a:extLst>
          </p:cNvPr>
          <p:cNvSpPr>
            <a:spLocks noGrp="1"/>
          </p:cNvSpPr>
          <p:nvPr>
            <p:ph type="sldNum" sz="quarter" idx="12"/>
          </p:nvPr>
        </p:nvSpPr>
        <p:spPr/>
        <p:txBody>
          <a:bodyPr/>
          <a:lstStyle/>
          <a:p>
            <a:fld id="{B19BD266-8A9B-4214-9B5C-1EDCD978433A}" type="slidenum">
              <a:rPr lang="en-IE" smtClean="0"/>
              <a:t>‹#›</a:t>
            </a:fld>
            <a:endParaRPr lang="en-IE"/>
          </a:p>
        </p:txBody>
      </p:sp>
    </p:spTree>
    <p:extLst>
      <p:ext uri="{BB962C8B-B14F-4D97-AF65-F5344CB8AC3E}">
        <p14:creationId xmlns:p14="http://schemas.microsoft.com/office/powerpoint/2010/main" val="373320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55BA-E2FE-28F8-AEF2-785DE2ED417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10DE0A0-89EB-ECFA-575D-3252A8E24B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267C0F9-4AED-051A-0966-29E79485D0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FD45A7F-6742-EEDF-F8B7-22CCDB3AA002}"/>
              </a:ext>
            </a:extLst>
          </p:cNvPr>
          <p:cNvSpPr>
            <a:spLocks noGrp="1"/>
          </p:cNvSpPr>
          <p:nvPr>
            <p:ph type="dt" sz="half" idx="10"/>
          </p:nvPr>
        </p:nvSpPr>
        <p:spPr/>
        <p:txBody>
          <a:bodyPr/>
          <a:lstStyle/>
          <a:p>
            <a:fld id="{3481BB7C-EDC1-4694-9BFE-388DAEFC98BE}" type="datetime1">
              <a:rPr lang="en-IE" smtClean="0"/>
              <a:t>13/09/2023</a:t>
            </a:fld>
            <a:endParaRPr lang="en-IE"/>
          </a:p>
        </p:txBody>
      </p:sp>
      <p:sp>
        <p:nvSpPr>
          <p:cNvPr id="6" name="Footer Placeholder 5">
            <a:extLst>
              <a:ext uri="{FF2B5EF4-FFF2-40B4-BE49-F238E27FC236}">
                <a16:creationId xmlns:a16="http://schemas.microsoft.com/office/drawing/2014/main" id="{B6A37B03-2363-C47B-4F24-CBD71D49D7F8}"/>
              </a:ext>
            </a:extLst>
          </p:cNvPr>
          <p:cNvSpPr>
            <a:spLocks noGrp="1"/>
          </p:cNvSpPr>
          <p:nvPr>
            <p:ph type="ftr" sz="quarter" idx="11"/>
          </p:nvPr>
        </p:nvSpPr>
        <p:spPr/>
        <p:txBody>
          <a:bodyPr/>
          <a:lstStyle/>
          <a:p>
            <a:r>
              <a:rPr lang="en-IE"/>
              <a:t>CEIST Board Induction 2023/2026</a:t>
            </a:r>
          </a:p>
        </p:txBody>
      </p:sp>
      <p:sp>
        <p:nvSpPr>
          <p:cNvPr id="7" name="Slide Number Placeholder 6">
            <a:extLst>
              <a:ext uri="{FF2B5EF4-FFF2-40B4-BE49-F238E27FC236}">
                <a16:creationId xmlns:a16="http://schemas.microsoft.com/office/drawing/2014/main" id="{AE82615A-C831-827D-FC28-385BA459C224}"/>
              </a:ext>
            </a:extLst>
          </p:cNvPr>
          <p:cNvSpPr>
            <a:spLocks noGrp="1"/>
          </p:cNvSpPr>
          <p:nvPr>
            <p:ph type="sldNum" sz="quarter" idx="12"/>
          </p:nvPr>
        </p:nvSpPr>
        <p:spPr/>
        <p:txBody>
          <a:bodyPr/>
          <a:lstStyle/>
          <a:p>
            <a:fld id="{B19BD266-8A9B-4214-9B5C-1EDCD978433A}" type="slidenum">
              <a:rPr lang="en-IE" smtClean="0"/>
              <a:t>‹#›</a:t>
            </a:fld>
            <a:endParaRPr lang="en-IE"/>
          </a:p>
        </p:txBody>
      </p:sp>
    </p:spTree>
    <p:extLst>
      <p:ext uri="{BB962C8B-B14F-4D97-AF65-F5344CB8AC3E}">
        <p14:creationId xmlns:p14="http://schemas.microsoft.com/office/powerpoint/2010/main" val="291301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9846-E155-EBDA-6D04-A9DCC622866C}"/>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6F0AA15-7072-5EB0-3540-46C38181C7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D97B32-C248-137D-E8DD-94AF45D5C5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22177E0-D3AB-80E8-6233-55B4926E81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E3EAF5-7D48-CD57-B5B4-8E26ED25F7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B8B5F6C-C682-F89A-1FE3-23DF234BD5D3}"/>
              </a:ext>
            </a:extLst>
          </p:cNvPr>
          <p:cNvSpPr>
            <a:spLocks noGrp="1"/>
          </p:cNvSpPr>
          <p:nvPr>
            <p:ph type="dt" sz="half" idx="10"/>
          </p:nvPr>
        </p:nvSpPr>
        <p:spPr/>
        <p:txBody>
          <a:bodyPr/>
          <a:lstStyle/>
          <a:p>
            <a:fld id="{DC327FA2-98B2-4873-A2CE-657288BE59BF}" type="datetime1">
              <a:rPr lang="en-IE" smtClean="0"/>
              <a:t>13/09/2023</a:t>
            </a:fld>
            <a:endParaRPr lang="en-IE"/>
          </a:p>
        </p:txBody>
      </p:sp>
      <p:sp>
        <p:nvSpPr>
          <p:cNvPr id="8" name="Footer Placeholder 7">
            <a:extLst>
              <a:ext uri="{FF2B5EF4-FFF2-40B4-BE49-F238E27FC236}">
                <a16:creationId xmlns:a16="http://schemas.microsoft.com/office/drawing/2014/main" id="{E3B9CA54-747A-AA71-49B1-D91F711E4711}"/>
              </a:ext>
            </a:extLst>
          </p:cNvPr>
          <p:cNvSpPr>
            <a:spLocks noGrp="1"/>
          </p:cNvSpPr>
          <p:nvPr>
            <p:ph type="ftr" sz="quarter" idx="11"/>
          </p:nvPr>
        </p:nvSpPr>
        <p:spPr/>
        <p:txBody>
          <a:bodyPr/>
          <a:lstStyle/>
          <a:p>
            <a:r>
              <a:rPr lang="en-IE"/>
              <a:t>CEIST Board Induction 2023/2026</a:t>
            </a:r>
          </a:p>
        </p:txBody>
      </p:sp>
      <p:sp>
        <p:nvSpPr>
          <p:cNvPr id="9" name="Slide Number Placeholder 8">
            <a:extLst>
              <a:ext uri="{FF2B5EF4-FFF2-40B4-BE49-F238E27FC236}">
                <a16:creationId xmlns:a16="http://schemas.microsoft.com/office/drawing/2014/main" id="{3F76FBE8-8ADF-5C9B-4773-798103602318}"/>
              </a:ext>
            </a:extLst>
          </p:cNvPr>
          <p:cNvSpPr>
            <a:spLocks noGrp="1"/>
          </p:cNvSpPr>
          <p:nvPr>
            <p:ph type="sldNum" sz="quarter" idx="12"/>
          </p:nvPr>
        </p:nvSpPr>
        <p:spPr/>
        <p:txBody>
          <a:bodyPr/>
          <a:lstStyle/>
          <a:p>
            <a:fld id="{B19BD266-8A9B-4214-9B5C-1EDCD978433A}" type="slidenum">
              <a:rPr lang="en-IE" smtClean="0"/>
              <a:t>‹#›</a:t>
            </a:fld>
            <a:endParaRPr lang="en-IE"/>
          </a:p>
        </p:txBody>
      </p:sp>
    </p:spTree>
    <p:extLst>
      <p:ext uri="{BB962C8B-B14F-4D97-AF65-F5344CB8AC3E}">
        <p14:creationId xmlns:p14="http://schemas.microsoft.com/office/powerpoint/2010/main" val="203166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6F9A74E6-AD1E-61CE-A794-BA2175196160}"/>
              </a:ext>
            </a:extLst>
          </p:cNvPr>
          <p:cNvSpPr>
            <a:spLocks noGrp="1"/>
          </p:cNvSpPr>
          <p:nvPr>
            <p:ph type="title" hasCustomPrompt="1"/>
          </p:nvPr>
        </p:nvSpPr>
        <p:spPr>
          <a:xfrm>
            <a:off x="4800111" y="360435"/>
            <a:ext cx="7040217" cy="649409"/>
          </a:xfrm>
          <a:prstGeom prst="rect">
            <a:avLst/>
          </a:prstGeom>
          <a:noFill/>
        </p:spPr>
        <p:txBody>
          <a:bodyPr wrap="square" rtlCol="0">
            <a:spAutoFit/>
          </a:bodyPr>
          <a:lstStyle>
            <a:lvl1pPr>
              <a:defRPr lang="en-UA" sz="4000" b="1" dirty="0">
                <a:ea typeface="+mn-ea"/>
                <a:cs typeface="+mn-cs"/>
              </a:defRPr>
            </a:lvl1pPr>
          </a:lstStyle>
          <a:p>
            <a:pPr marL="0" lvl="0"/>
            <a:r>
              <a:rPr lang="en-GB" dirty="0"/>
              <a:t>Lorem Ipsum</a:t>
            </a:r>
            <a:endParaRPr lang="en-UA" dirty="0"/>
          </a:p>
        </p:txBody>
      </p:sp>
      <p:pic>
        <p:nvPicPr>
          <p:cNvPr id="5" name="Picture 4">
            <a:extLst>
              <a:ext uri="{FF2B5EF4-FFF2-40B4-BE49-F238E27FC236}">
                <a16:creationId xmlns:a16="http://schemas.microsoft.com/office/drawing/2014/main" id="{10E13C19-4410-9085-DA58-F5C563A3E60B}"/>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6" name="Picture Placeholder 15">
            <a:extLst>
              <a:ext uri="{FF2B5EF4-FFF2-40B4-BE49-F238E27FC236}">
                <a16:creationId xmlns:a16="http://schemas.microsoft.com/office/drawing/2014/main" id="{B623307B-A550-4230-C2E6-89723E37CF88}"/>
              </a:ext>
            </a:extLst>
          </p:cNvPr>
          <p:cNvSpPr>
            <a:spLocks noGrp="1"/>
          </p:cNvSpPr>
          <p:nvPr>
            <p:ph type="pic" sz="quarter" idx="10"/>
          </p:nvPr>
        </p:nvSpPr>
        <p:spPr>
          <a:xfrm>
            <a:off x="0" y="299835"/>
            <a:ext cx="4267200" cy="6306911"/>
          </a:xfrm>
          <a:custGeom>
            <a:avLst/>
            <a:gdLst>
              <a:gd name="connsiteX0" fmla="*/ 711214 w 4267200"/>
              <a:gd name="connsiteY0" fmla="*/ 0 h 6306911"/>
              <a:gd name="connsiteX1" fmla="*/ 1084118 w 4267200"/>
              <a:gd name="connsiteY1" fmla="*/ 0 h 6306911"/>
              <a:gd name="connsiteX2" fmla="*/ 1084118 w 4267200"/>
              <a:gd name="connsiteY2" fmla="*/ 926292 h 6306911"/>
              <a:gd name="connsiteX3" fmla="*/ 3183082 w 4267200"/>
              <a:gd name="connsiteY3" fmla="*/ 926292 h 6306911"/>
              <a:gd name="connsiteX4" fmla="*/ 3183082 w 4267200"/>
              <a:gd name="connsiteY4" fmla="*/ 0 h 6306911"/>
              <a:gd name="connsiteX5" fmla="*/ 3555986 w 4267200"/>
              <a:gd name="connsiteY5" fmla="*/ 0 h 6306911"/>
              <a:gd name="connsiteX6" fmla="*/ 4267200 w 4267200"/>
              <a:gd name="connsiteY6" fmla="*/ 711214 h 6306911"/>
              <a:gd name="connsiteX7" fmla="*/ 4267200 w 4267200"/>
              <a:gd name="connsiteY7" fmla="*/ 5595697 h 6306911"/>
              <a:gd name="connsiteX8" fmla="*/ 3555986 w 4267200"/>
              <a:gd name="connsiteY8" fmla="*/ 6306911 h 6306911"/>
              <a:gd name="connsiteX9" fmla="*/ 711214 w 4267200"/>
              <a:gd name="connsiteY9" fmla="*/ 6306911 h 6306911"/>
              <a:gd name="connsiteX10" fmla="*/ 0 w 4267200"/>
              <a:gd name="connsiteY10" fmla="*/ 5595697 h 6306911"/>
              <a:gd name="connsiteX11" fmla="*/ 0 w 4267200"/>
              <a:gd name="connsiteY11" fmla="*/ 711214 h 6306911"/>
              <a:gd name="connsiteX12" fmla="*/ 711214 w 4267200"/>
              <a:gd name="connsiteY12" fmla="*/ 0 h 630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6306911">
                <a:moveTo>
                  <a:pt x="711214" y="0"/>
                </a:moveTo>
                <a:lnTo>
                  <a:pt x="1084118" y="0"/>
                </a:lnTo>
                <a:lnTo>
                  <a:pt x="1084118" y="926292"/>
                </a:lnTo>
                <a:lnTo>
                  <a:pt x="3183082" y="926292"/>
                </a:lnTo>
                <a:lnTo>
                  <a:pt x="3183082" y="0"/>
                </a:lnTo>
                <a:lnTo>
                  <a:pt x="3555986" y="0"/>
                </a:lnTo>
                <a:cubicBezTo>
                  <a:pt x="3948779" y="0"/>
                  <a:pt x="4267200" y="318421"/>
                  <a:pt x="4267200" y="711214"/>
                </a:cubicBezTo>
                <a:lnTo>
                  <a:pt x="4267200" y="5595697"/>
                </a:lnTo>
                <a:cubicBezTo>
                  <a:pt x="4267200" y="5988490"/>
                  <a:pt x="3948779" y="6306911"/>
                  <a:pt x="3555986" y="6306911"/>
                </a:cubicBezTo>
                <a:lnTo>
                  <a:pt x="711214" y="6306911"/>
                </a:lnTo>
                <a:cubicBezTo>
                  <a:pt x="318421" y="6306911"/>
                  <a:pt x="0" y="5988490"/>
                  <a:pt x="0" y="5595697"/>
                </a:cubicBezTo>
                <a:lnTo>
                  <a:pt x="0" y="711214"/>
                </a:lnTo>
                <a:cubicBezTo>
                  <a:pt x="0" y="318421"/>
                  <a:pt x="318421" y="0"/>
                  <a:pt x="711214" y="0"/>
                </a:cubicBezTo>
                <a:close/>
              </a:path>
            </a:pathLst>
          </a:custGeom>
          <a:effectLst>
            <a:outerShdw blurRad="76200" dir="18900000" sy="23000" kx="-1200000" algn="bl" rotWithShape="0">
              <a:schemeClr val="bg2">
                <a:lumMod val="75000"/>
                <a:alpha val="20000"/>
              </a:schemeClr>
            </a:outerShdw>
          </a:effectLst>
        </p:spPr>
        <p:txBody>
          <a:bodyPr wrap="square">
            <a:noAutofit/>
          </a:bodyPr>
          <a:lstStyle>
            <a:lvl1pPr marL="0" indent="0">
              <a:buNone/>
              <a:defRPr/>
            </a:lvl1pPr>
          </a:lstStyle>
          <a:p>
            <a:r>
              <a:rPr lang="en-US"/>
              <a:t>Click icon to add picture</a:t>
            </a:r>
            <a:endParaRPr lang="en-UA" dirty="0"/>
          </a:p>
        </p:txBody>
      </p:sp>
      <p:sp>
        <p:nvSpPr>
          <p:cNvPr id="17" name="Rectangle 16">
            <a:extLst>
              <a:ext uri="{FF2B5EF4-FFF2-40B4-BE49-F238E27FC236}">
                <a16:creationId xmlns:a16="http://schemas.microsoft.com/office/drawing/2014/main" id="{EDAD5374-5494-42C6-2839-01B949D15C23}"/>
              </a:ext>
            </a:extLst>
          </p:cNvPr>
          <p:cNvSpPr/>
          <p:nvPr/>
        </p:nvSpPr>
        <p:spPr>
          <a:xfrm>
            <a:off x="1078524" y="251254"/>
            <a:ext cx="2111244" cy="977323"/>
          </a:xfrm>
          <a:prstGeom prst="rect">
            <a:avLst/>
          </a:prstGeom>
          <a:solidFill>
            <a:srgbClr val="E792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2" name="Text Placeholder 4">
            <a:extLst>
              <a:ext uri="{FF2B5EF4-FFF2-40B4-BE49-F238E27FC236}">
                <a16:creationId xmlns:a16="http://schemas.microsoft.com/office/drawing/2014/main" id="{B2E49A10-5EC3-EEAD-061A-6DB267D81453}"/>
              </a:ext>
            </a:extLst>
          </p:cNvPr>
          <p:cNvSpPr>
            <a:spLocks noGrp="1"/>
          </p:cNvSpPr>
          <p:nvPr>
            <p:ph type="body" sz="quarter" idx="11"/>
          </p:nvPr>
        </p:nvSpPr>
        <p:spPr>
          <a:xfrm>
            <a:off x="4800111" y="1565777"/>
            <a:ext cx="7040217" cy="3900196"/>
          </a:xfrm>
        </p:spPr>
        <p:txBody>
          <a:bodyPr>
            <a:normAutofit/>
          </a:bodyPr>
          <a:lstStyle>
            <a:lvl1pPr algn="just">
              <a:lnSpc>
                <a:spcPct val="150000"/>
              </a:lnSpc>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18728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7F8C-15D2-C960-A667-B21230C12C1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35BA0F8-86DC-54EC-A24F-EF9DB6775D24}"/>
              </a:ext>
            </a:extLst>
          </p:cNvPr>
          <p:cNvSpPr>
            <a:spLocks noGrp="1"/>
          </p:cNvSpPr>
          <p:nvPr>
            <p:ph type="dt" sz="half" idx="10"/>
          </p:nvPr>
        </p:nvSpPr>
        <p:spPr/>
        <p:txBody>
          <a:bodyPr/>
          <a:lstStyle/>
          <a:p>
            <a:fld id="{7D6EDB02-4EDC-4EF6-9552-60D63E061856}" type="datetime1">
              <a:rPr lang="en-IE" smtClean="0"/>
              <a:t>13/09/2023</a:t>
            </a:fld>
            <a:endParaRPr lang="en-IE"/>
          </a:p>
        </p:txBody>
      </p:sp>
      <p:sp>
        <p:nvSpPr>
          <p:cNvPr id="4" name="Footer Placeholder 3">
            <a:extLst>
              <a:ext uri="{FF2B5EF4-FFF2-40B4-BE49-F238E27FC236}">
                <a16:creationId xmlns:a16="http://schemas.microsoft.com/office/drawing/2014/main" id="{0908C06F-CC91-EE0A-46FC-93CF39FB942F}"/>
              </a:ext>
            </a:extLst>
          </p:cNvPr>
          <p:cNvSpPr>
            <a:spLocks noGrp="1"/>
          </p:cNvSpPr>
          <p:nvPr>
            <p:ph type="ftr" sz="quarter" idx="11"/>
          </p:nvPr>
        </p:nvSpPr>
        <p:spPr/>
        <p:txBody>
          <a:bodyPr/>
          <a:lstStyle/>
          <a:p>
            <a:r>
              <a:rPr lang="en-IE"/>
              <a:t>CEIST Board Induction 2023/2026</a:t>
            </a:r>
          </a:p>
        </p:txBody>
      </p:sp>
      <p:sp>
        <p:nvSpPr>
          <p:cNvPr id="5" name="Slide Number Placeholder 4">
            <a:extLst>
              <a:ext uri="{FF2B5EF4-FFF2-40B4-BE49-F238E27FC236}">
                <a16:creationId xmlns:a16="http://schemas.microsoft.com/office/drawing/2014/main" id="{AD5B800C-E4E5-69C5-4A81-EB1CA2204AAB}"/>
              </a:ext>
            </a:extLst>
          </p:cNvPr>
          <p:cNvSpPr>
            <a:spLocks noGrp="1"/>
          </p:cNvSpPr>
          <p:nvPr>
            <p:ph type="sldNum" sz="quarter" idx="12"/>
          </p:nvPr>
        </p:nvSpPr>
        <p:spPr/>
        <p:txBody>
          <a:bodyPr/>
          <a:lstStyle/>
          <a:p>
            <a:fld id="{B19BD266-8A9B-4214-9B5C-1EDCD978433A}" type="slidenum">
              <a:rPr lang="en-IE" smtClean="0"/>
              <a:t>‹#›</a:t>
            </a:fld>
            <a:endParaRPr lang="en-IE"/>
          </a:p>
        </p:txBody>
      </p:sp>
    </p:spTree>
    <p:extLst>
      <p:ext uri="{BB962C8B-B14F-4D97-AF65-F5344CB8AC3E}">
        <p14:creationId xmlns:p14="http://schemas.microsoft.com/office/powerpoint/2010/main" val="300896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D88700-463B-9C89-5112-A069AC1AE1A4}"/>
              </a:ext>
            </a:extLst>
          </p:cNvPr>
          <p:cNvSpPr>
            <a:spLocks noGrp="1"/>
          </p:cNvSpPr>
          <p:nvPr>
            <p:ph type="dt" sz="half" idx="10"/>
          </p:nvPr>
        </p:nvSpPr>
        <p:spPr/>
        <p:txBody>
          <a:bodyPr/>
          <a:lstStyle/>
          <a:p>
            <a:fld id="{F34BE547-B38A-4DBA-BCC9-A6E6ED741F29}" type="datetime1">
              <a:rPr lang="en-IE" smtClean="0"/>
              <a:t>13/09/2023</a:t>
            </a:fld>
            <a:endParaRPr lang="en-IE"/>
          </a:p>
        </p:txBody>
      </p:sp>
      <p:sp>
        <p:nvSpPr>
          <p:cNvPr id="3" name="Footer Placeholder 2">
            <a:extLst>
              <a:ext uri="{FF2B5EF4-FFF2-40B4-BE49-F238E27FC236}">
                <a16:creationId xmlns:a16="http://schemas.microsoft.com/office/drawing/2014/main" id="{0B195AD7-F85A-6F71-4A0D-821239EA0FDD}"/>
              </a:ext>
            </a:extLst>
          </p:cNvPr>
          <p:cNvSpPr>
            <a:spLocks noGrp="1"/>
          </p:cNvSpPr>
          <p:nvPr>
            <p:ph type="ftr" sz="quarter" idx="11"/>
          </p:nvPr>
        </p:nvSpPr>
        <p:spPr/>
        <p:txBody>
          <a:bodyPr/>
          <a:lstStyle/>
          <a:p>
            <a:r>
              <a:rPr lang="en-IE"/>
              <a:t>CEIST Board Induction 2023/2026</a:t>
            </a:r>
          </a:p>
        </p:txBody>
      </p:sp>
      <p:sp>
        <p:nvSpPr>
          <p:cNvPr id="4" name="Slide Number Placeholder 3">
            <a:extLst>
              <a:ext uri="{FF2B5EF4-FFF2-40B4-BE49-F238E27FC236}">
                <a16:creationId xmlns:a16="http://schemas.microsoft.com/office/drawing/2014/main" id="{841AB4BE-6CD8-6E39-FD41-51BD5CFA4B16}"/>
              </a:ext>
            </a:extLst>
          </p:cNvPr>
          <p:cNvSpPr>
            <a:spLocks noGrp="1"/>
          </p:cNvSpPr>
          <p:nvPr>
            <p:ph type="sldNum" sz="quarter" idx="12"/>
          </p:nvPr>
        </p:nvSpPr>
        <p:spPr/>
        <p:txBody>
          <a:bodyPr/>
          <a:lstStyle/>
          <a:p>
            <a:fld id="{B19BD266-8A9B-4214-9B5C-1EDCD978433A}" type="slidenum">
              <a:rPr lang="en-IE" smtClean="0"/>
              <a:t>‹#›</a:t>
            </a:fld>
            <a:endParaRPr lang="en-IE"/>
          </a:p>
        </p:txBody>
      </p:sp>
    </p:spTree>
    <p:extLst>
      <p:ext uri="{BB962C8B-B14F-4D97-AF65-F5344CB8AC3E}">
        <p14:creationId xmlns:p14="http://schemas.microsoft.com/office/powerpoint/2010/main" val="115453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D676-7DA4-5776-8AFA-3720C27D0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C229BFB-3B1C-B9B9-1EFE-38CE87C39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5728C67-A05C-A20C-59BF-B93B4404E0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A5F41E-C871-4766-3EC1-90E2A44F0900}"/>
              </a:ext>
            </a:extLst>
          </p:cNvPr>
          <p:cNvSpPr>
            <a:spLocks noGrp="1"/>
          </p:cNvSpPr>
          <p:nvPr>
            <p:ph type="dt" sz="half" idx="10"/>
          </p:nvPr>
        </p:nvSpPr>
        <p:spPr/>
        <p:txBody>
          <a:bodyPr/>
          <a:lstStyle/>
          <a:p>
            <a:fld id="{9279D991-068E-4400-AF20-6EF9926071B2}" type="datetime1">
              <a:rPr lang="en-IE" smtClean="0"/>
              <a:t>13/09/2023</a:t>
            </a:fld>
            <a:endParaRPr lang="en-IE"/>
          </a:p>
        </p:txBody>
      </p:sp>
      <p:sp>
        <p:nvSpPr>
          <p:cNvPr id="6" name="Footer Placeholder 5">
            <a:extLst>
              <a:ext uri="{FF2B5EF4-FFF2-40B4-BE49-F238E27FC236}">
                <a16:creationId xmlns:a16="http://schemas.microsoft.com/office/drawing/2014/main" id="{DED0C352-7F14-8738-7B5F-1609A05B1A62}"/>
              </a:ext>
            </a:extLst>
          </p:cNvPr>
          <p:cNvSpPr>
            <a:spLocks noGrp="1"/>
          </p:cNvSpPr>
          <p:nvPr>
            <p:ph type="ftr" sz="quarter" idx="11"/>
          </p:nvPr>
        </p:nvSpPr>
        <p:spPr/>
        <p:txBody>
          <a:bodyPr/>
          <a:lstStyle/>
          <a:p>
            <a:r>
              <a:rPr lang="en-IE"/>
              <a:t>CEIST Board Induction 2023/2026</a:t>
            </a:r>
          </a:p>
        </p:txBody>
      </p:sp>
      <p:sp>
        <p:nvSpPr>
          <p:cNvPr id="7" name="Slide Number Placeholder 6">
            <a:extLst>
              <a:ext uri="{FF2B5EF4-FFF2-40B4-BE49-F238E27FC236}">
                <a16:creationId xmlns:a16="http://schemas.microsoft.com/office/drawing/2014/main" id="{64761BE1-A42E-173D-D197-51FC9299D56A}"/>
              </a:ext>
            </a:extLst>
          </p:cNvPr>
          <p:cNvSpPr>
            <a:spLocks noGrp="1"/>
          </p:cNvSpPr>
          <p:nvPr>
            <p:ph type="sldNum" sz="quarter" idx="12"/>
          </p:nvPr>
        </p:nvSpPr>
        <p:spPr/>
        <p:txBody>
          <a:bodyPr/>
          <a:lstStyle/>
          <a:p>
            <a:fld id="{B19BD266-8A9B-4214-9B5C-1EDCD978433A}" type="slidenum">
              <a:rPr lang="en-IE" smtClean="0"/>
              <a:t>‹#›</a:t>
            </a:fld>
            <a:endParaRPr lang="en-IE"/>
          </a:p>
        </p:txBody>
      </p:sp>
    </p:spTree>
    <p:extLst>
      <p:ext uri="{BB962C8B-B14F-4D97-AF65-F5344CB8AC3E}">
        <p14:creationId xmlns:p14="http://schemas.microsoft.com/office/powerpoint/2010/main" val="132876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1B971-B0EB-F4C8-F043-46FF675C4B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88120F5-0ACE-E1ED-CC68-A70A34328D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4108E28-2334-2B36-426C-E88F41A22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6942F-C2D0-9C92-F3E2-7EC8A2348A3D}"/>
              </a:ext>
            </a:extLst>
          </p:cNvPr>
          <p:cNvSpPr>
            <a:spLocks noGrp="1"/>
          </p:cNvSpPr>
          <p:nvPr>
            <p:ph type="dt" sz="half" idx="10"/>
          </p:nvPr>
        </p:nvSpPr>
        <p:spPr/>
        <p:txBody>
          <a:bodyPr/>
          <a:lstStyle/>
          <a:p>
            <a:fld id="{AE5D3C48-65E2-4AAB-80FD-F231D0656B90}" type="datetime1">
              <a:rPr lang="en-IE" smtClean="0"/>
              <a:t>13/09/2023</a:t>
            </a:fld>
            <a:endParaRPr lang="en-IE"/>
          </a:p>
        </p:txBody>
      </p:sp>
      <p:sp>
        <p:nvSpPr>
          <p:cNvPr id="6" name="Footer Placeholder 5">
            <a:extLst>
              <a:ext uri="{FF2B5EF4-FFF2-40B4-BE49-F238E27FC236}">
                <a16:creationId xmlns:a16="http://schemas.microsoft.com/office/drawing/2014/main" id="{74CFEA22-69A8-F440-2826-1A7430D71704}"/>
              </a:ext>
            </a:extLst>
          </p:cNvPr>
          <p:cNvSpPr>
            <a:spLocks noGrp="1"/>
          </p:cNvSpPr>
          <p:nvPr>
            <p:ph type="ftr" sz="quarter" idx="11"/>
          </p:nvPr>
        </p:nvSpPr>
        <p:spPr/>
        <p:txBody>
          <a:bodyPr/>
          <a:lstStyle/>
          <a:p>
            <a:r>
              <a:rPr lang="en-IE"/>
              <a:t>CEIST Board Induction 2023/2026</a:t>
            </a:r>
          </a:p>
        </p:txBody>
      </p:sp>
      <p:sp>
        <p:nvSpPr>
          <p:cNvPr id="7" name="Slide Number Placeholder 6">
            <a:extLst>
              <a:ext uri="{FF2B5EF4-FFF2-40B4-BE49-F238E27FC236}">
                <a16:creationId xmlns:a16="http://schemas.microsoft.com/office/drawing/2014/main" id="{B21A89E7-6B85-747C-3998-D660A3F74280}"/>
              </a:ext>
            </a:extLst>
          </p:cNvPr>
          <p:cNvSpPr>
            <a:spLocks noGrp="1"/>
          </p:cNvSpPr>
          <p:nvPr>
            <p:ph type="sldNum" sz="quarter" idx="12"/>
          </p:nvPr>
        </p:nvSpPr>
        <p:spPr/>
        <p:txBody>
          <a:bodyPr/>
          <a:lstStyle/>
          <a:p>
            <a:fld id="{B19BD266-8A9B-4214-9B5C-1EDCD978433A}" type="slidenum">
              <a:rPr lang="en-IE" smtClean="0"/>
              <a:t>‹#›</a:t>
            </a:fld>
            <a:endParaRPr lang="en-IE"/>
          </a:p>
        </p:txBody>
      </p:sp>
    </p:spTree>
    <p:extLst>
      <p:ext uri="{BB962C8B-B14F-4D97-AF65-F5344CB8AC3E}">
        <p14:creationId xmlns:p14="http://schemas.microsoft.com/office/powerpoint/2010/main" val="282624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1FB8-8179-DFF8-694F-8CEB09B3A5E1}"/>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38F0307-6B31-0FD7-C283-E85513D047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942EADF-986D-1E15-5D10-AE97E34D7E29}"/>
              </a:ext>
            </a:extLst>
          </p:cNvPr>
          <p:cNvSpPr>
            <a:spLocks noGrp="1"/>
          </p:cNvSpPr>
          <p:nvPr>
            <p:ph type="dt" sz="half" idx="10"/>
          </p:nvPr>
        </p:nvSpPr>
        <p:spPr/>
        <p:txBody>
          <a:bodyPr/>
          <a:lstStyle/>
          <a:p>
            <a:fld id="{BE185630-8746-4B07-B96F-A651E4A89B1D}" type="datetime1">
              <a:rPr lang="en-IE" smtClean="0"/>
              <a:t>13/09/2023</a:t>
            </a:fld>
            <a:endParaRPr lang="en-IE"/>
          </a:p>
        </p:txBody>
      </p:sp>
      <p:sp>
        <p:nvSpPr>
          <p:cNvPr id="5" name="Footer Placeholder 4">
            <a:extLst>
              <a:ext uri="{FF2B5EF4-FFF2-40B4-BE49-F238E27FC236}">
                <a16:creationId xmlns:a16="http://schemas.microsoft.com/office/drawing/2014/main" id="{D39223A9-6FF6-7162-C0BF-5184A540A1EE}"/>
              </a:ext>
            </a:extLst>
          </p:cNvPr>
          <p:cNvSpPr>
            <a:spLocks noGrp="1"/>
          </p:cNvSpPr>
          <p:nvPr>
            <p:ph type="ftr" sz="quarter" idx="11"/>
          </p:nvPr>
        </p:nvSpPr>
        <p:spPr/>
        <p:txBody>
          <a:bodyPr/>
          <a:lstStyle/>
          <a:p>
            <a:r>
              <a:rPr lang="en-IE"/>
              <a:t>CEIST Board Induction 2023/2026</a:t>
            </a:r>
          </a:p>
        </p:txBody>
      </p:sp>
      <p:sp>
        <p:nvSpPr>
          <p:cNvPr id="6" name="Slide Number Placeholder 5">
            <a:extLst>
              <a:ext uri="{FF2B5EF4-FFF2-40B4-BE49-F238E27FC236}">
                <a16:creationId xmlns:a16="http://schemas.microsoft.com/office/drawing/2014/main" id="{F3ECE9C9-1C80-776B-7456-411D260CB4B2}"/>
              </a:ext>
            </a:extLst>
          </p:cNvPr>
          <p:cNvSpPr>
            <a:spLocks noGrp="1"/>
          </p:cNvSpPr>
          <p:nvPr>
            <p:ph type="sldNum" sz="quarter" idx="12"/>
          </p:nvPr>
        </p:nvSpPr>
        <p:spPr/>
        <p:txBody>
          <a:bodyPr/>
          <a:lstStyle/>
          <a:p>
            <a:fld id="{B19BD266-8A9B-4214-9B5C-1EDCD978433A}" type="slidenum">
              <a:rPr lang="en-IE" smtClean="0"/>
              <a:t>‹#›</a:t>
            </a:fld>
            <a:endParaRPr lang="en-IE"/>
          </a:p>
        </p:txBody>
      </p:sp>
    </p:spTree>
    <p:extLst>
      <p:ext uri="{BB962C8B-B14F-4D97-AF65-F5344CB8AC3E}">
        <p14:creationId xmlns:p14="http://schemas.microsoft.com/office/powerpoint/2010/main" val="237331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6ECCFF-FD37-5026-E5A4-38C39AF55D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7765257-52C5-0236-68EC-480763B3F6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3EE876E-4C96-4748-EDF7-9639FB0B1A1D}"/>
              </a:ext>
            </a:extLst>
          </p:cNvPr>
          <p:cNvSpPr>
            <a:spLocks noGrp="1"/>
          </p:cNvSpPr>
          <p:nvPr>
            <p:ph type="dt" sz="half" idx="10"/>
          </p:nvPr>
        </p:nvSpPr>
        <p:spPr/>
        <p:txBody>
          <a:bodyPr/>
          <a:lstStyle/>
          <a:p>
            <a:fld id="{1D028D82-54C9-4451-9FDE-86C532CCAA84}" type="datetime1">
              <a:rPr lang="en-IE" smtClean="0"/>
              <a:t>13/09/2023</a:t>
            </a:fld>
            <a:endParaRPr lang="en-IE"/>
          </a:p>
        </p:txBody>
      </p:sp>
      <p:sp>
        <p:nvSpPr>
          <p:cNvPr id="5" name="Footer Placeholder 4">
            <a:extLst>
              <a:ext uri="{FF2B5EF4-FFF2-40B4-BE49-F238E27FC236}">
                <a16:creationId xmlns:a16="http://schemas.microsoft.com/office/drawing/2014/main" id="{A930E007-957C-E791-1B29-D19F35174ACF}"/>
              </a:ext>
            </a:extLst>
          </p:cNvPr>
          <p:cNvSpPr>
            <a:spLocks noGrp="1"/>
          </p:cNvSpPr>
          <p:nvPr>
            <p:ph type="ftr" sz="quarter" idx="11"/>
          </p:nvPr>
        </p:nvSpPr>
        <p:spPr/>
        <p:txBody>
          <a:bodyPr/>
          <a:lstStyle/>
          <a:p>
            <a:r>
              <a:rPr lang="en-IE"/>
              <a:t>CEIST Board Induction 2023/2026</a:t>
            </a:r>
          </a:p>
        </p:txBody>
      </p:sp>
      <p:sp>
        <p:nvSpPr>
          <p:cNvPr id="6" name="Slide Number Placeholder 5">
            <a:extLst>
              <a:ext uri="{FF2B5EF4-FFF2-40B4-BE49-F238E27FC236}">
                <a16:creationId xmlns:a16="http://schemas.microsoft.com/office/drawing/2014/main" id="{4DC63791-57B4-27A9-DF3F-79FE1895DAC2}"/>
              </a:ext>
            </a:extLst>
          </p:cNvPr>
          <p:cNvSpPr>
            <a:spLocks noGrp="1"/>
          </p:cNvSpPr>
          <p:nvPr>
            <p:ph type="sldNum" sz="quarter" idx="12"/>
          </p:nvPr>
        </p:nvSpPr>
        <p:spPr/>
        <p:txBody>
          <a:bodyPr/>
          <a:lstStyle/>
          <a:p>
            <a:fld id="{B19BD266-8A9B-4214-9B5C-1EDCD978433A}" type="slidenum">
              <a:rPr lang="en-IE" smtClean="0"/>
              <a:t>‹#›</a:t>
            </a:fld>
            <a:endParaRPr lang="en-IE"/>
          </a:p>
        </p:txBody>
      </p:sp>
    </p:spTree>
    <p:extLst>
      <p:ext uri="{BB962C8B-B14F-4D97-AF65-F5344CB8AC3E}">
        <p14:creationId xmlns:p14="http://schemas.microsoft.com/office/powerpoint/2010/main" val="115151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3_Section Header">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8BAA7-AB1B-9CCF-B966-5B7357D8E746}"/>
              </a:ext>
            </a:extLst>
          </p:cNvPr>
          <p:cNvSpPr>
            <a:spLocks noGrp="1"/>
          </p:cNvSpPr>
          <p:nvPr>
            <p:ph type="title"/>
          </p:nvPr>
        </p:nvSpPr>
        <p:spPr>
          <a:xfrm>
            <a:off x="5680364" y="3918817"/>
            <a:ext cx="6257544" cy="1006475"/>
          </a:xfrm>
          <a:prstGeom prst="rect">
            <a:avLst/>
          </a:prstGeom>
        </p:spPr>
        <p:txBody>
          <a:bodyPr vert="horz" lIns="91440" tIns="45720" rIns="91440" bIns="45720" rtlCol="0" anchor="ctr">
            <a:normAutofit/>
          </a:bodyPr>
          <a:lstStyle>
            <a:lvl1pPr>
              <a:defRPr sz="5000" b="1"/>
            </a:lvl1pPr>
          </a:lstStyle>
          <a:p>
            <a:r>
              <a:rPr lang="en-US"/>
              <a:t>Click to edit Master title style</a:t>
            </a:r>
            <a:endParaRPr lang="en-UA" dirty="0"/>
          </a:p>
        </p:txBody>
      </p:sp>
      <p:sp>
        <p:nvSpPr>
          <p:cNvPr id="6" name="Freeform 5">
            <a:extLst>
              <a:ext uri="{FF2B5EF4-FFF2-40B4-BE49-F238E27FC236}">
                <a16:creationId xmlns:a16="http://schemas.microsoft.com/office/drawing/2014/main" id="{BBCB3ABF-FBDE-7B7C-7961-7AE0D17BE6DC}"/>
              </a:ext>
            </a:extLst>
          </p:cNvPr>
          <p:cNvSpPr/>
          <p:nvPr/>
        </p:nvSpPr>
        <p:spPr>
          <a:xfrm>
            <a:off x="-1" y="0"/>
            <a:ext cx="2010271" cy="5054022"/>
          </a:xfrm>
          <a:custGeom>
            <a:avLst/>
            <a:gdLst>
              <a:gd name="connsiteX0" fmla="*/ 1125371 w 2010271"/>
              <a:gd name="connsiteY0" fmla="*/ 0 h 5054022"/>
              <a:gd name="connsiteX1" fmla="*/ 2010271 w 2010271"/>
              <a:gd name="connsiteY1" fmla="*/ 0 h 5054022"/>
              <a:gd name="connsiteX2" fmla="*/ 0 w 2010271"/>
              <a:gd name="connsiteY2" fmla="*/ 5054022 h 5054022"/>
              <a:gd name="connsiteX3" fmla="*/ 0 w 2010271"/>
              <a:gd name="connsiteY3" fmla="*/ 2829296 h 5054022"/>
            </a:gdLst>
            <a:ahLst/>
            <a:cxnLst>
              <a:cxn ang="0">
                <a:pos x="connsiteX0" y="connsiteY0"/>
              </a:cxn>
              <a:cxn ang="0">
                <a:pos x="connsiteX1" y="connsiteY1"/>
              </a:cxn>
              <a:cxn ang="0">
                <a:pos x="connsiteX2" y="connsiteY2"/>
              </a:cxn>
              <a:cxn ang="0">
                <a:pos x="connsiteX3" y="connsiteY3"/>
              </a:cxn>
            </a:cxnLst>
            <a:rect l="l" t="t" r="r" b="b"/>
            <a:pathLst>
              <a:path w="2010271" h="5054022">
                <a:moveTo>
                  <a:pt x="1125371" y="0"/>
                </a:moveTo>
                <a:lnTo>
                  <a:pt x="2010271" y="0"/>
                </a:lnTo>
                <a:lnTo>
                  <a:pt x="0" y="5054022"/>
                </a:lnTo>
                <a:lnTo>
                  <a:pt x="0" y="2829296"/>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sp>
        <p:nvSpPr>
          <p:cNvPr id="7" name="Freeform 6">
            <a:extLst>
              <a:ext uri="{FF2B5EF4-FFF2-40B4-BE49-F238E27FC236}">
                <a16:creationId xmlns:a16="http://schemas.microsoft.com/office/drawing/2014/main" id="{797A6C60-CE5C-5EC1-C709-70FE0D50A895}"/>
              </a:ext>
            </a:extLst>
          </p:cNvPr>
          <p:cNvSpPr/>
          <p:nvPr/>
        </p:nvSpPr>
        <p:spPr>
          <a:xfrm>
            <a:off x="-2" y="756126"/>
            <a:ext cx="2010271" cy="5054022"/>
          </a:xfrm>
          <a:custGeom>
            <a:avLst/>
            <a:gdLst>
              <a:gd name="connsiteX0" fmla="*/ 1125371 w 2010271"/>
              <a:gd name="connsiteY0" fmla="*/ 0 h 5054022"/>
              <a:gd name="connsiteX1" fmla="*/ 2010271 w 2010271"/>
              <a:gd name="connsiteY1" fmla="*/ 0 h 5054022"/>
              <a:gd name="connsiteX2" fmla="*/ 0 w 2010271"/>
              <a:gd name="connsiteY2" fmla="*/ 5054022 h 5054022"/>
              <a:gd name="connsiteX3" fmla="*/ 0 w 2010271"/>
              <a:gd name="connsiteY3" fmla="*/ 2829296 h 5054022"/>
            </a:gdLst>
            <a:ahLst/>
            <a:cxnLst>
              <a:cxn ang="0">
                <a:pos x="connsiteX0" y="connsiteY0"/>
              </a:cxn>
              <a:cxn ang="0">
                <a:pos x="connsiteX1" y="connsiteY1"/>
              </a:cxn>
              <a:cxn ang="0">
                <a:pos x="connsiteX2" y="connsiteY2"/>
              </a:cxn>
              <a:cxn ang="0">
                <a:pos x="connsiteX3" y="connsiteY3"/>
              </a:cxn>
            </a:cxnLst>
            <a:rect l="l" t="t" r="r" b="b"/>
            <a:pathLst>
              <a:path w="2010271" h="5054022">
                <a:moveTo>
                  <a:pt x="1125371" y="0"/>
                </a:moveTo>
                <a:lnTo>
                  <a:pt x="2010271" y="0"/>
                </a:lnTo>
                <a:lnTo>
                  <a:pt x="0" y="5054022"/>
                </a:lnTo>
                <a:lnTo>
                  <a:pt x="0" y="2829296"/>
                </a:lnTo>
                <a:close/>
              </a:path>
            </a:pathLst>
          </a:custGeom>
          <a:solidFill>
            <a:srgbClr val="E79235"/>
          </a:solidFill>
          <a:ln>
            <a:noFill/>
          </a:ln>
          <a:effectLst>
            <a:outerShdw blurRad="50800" dist="116681"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sp>
        <p:nvSpPr>
          <p:cNvPr id="9" name="Rectangle 8">
            <a:extLst>
              <a:ext uri="{FF2B5EF4-FFF2-40B4-BE49-F238E27FC236}">
                <a16:creationId xmlns:a16="http://schemas.microsoft.com/office/drawing/2014/main" id="{B205A462-A2A5-416C-9FFF-883302B31163}"/>
              </a:ext>
            </a:extLst>
          </p:cNvPr>
          <p:cNvSpPr/>
          <p:nvPr/>
        </p:nvSpPr>
        <p:spPr>
          <a:xfrm>
            <a:off x="8809136" y="0"/>
            <a:ext cx="2059755" cy="1932709"/>
          </a:xfrm>
          <a:prstGeom prst="rect">
            <a:avLst/>
          </a:prstGeom>
          <a:solidFill>
            <a:srgbClr val="842EC3"/>
          </a:solidFill>
          <a:effectLst>
            <a:outerShdw blurRad="50800" dist="404514" dir="2700000" algn="bl" rotWithShape="0">
              <a:srgbClr val="842EC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2" name="Text Placeholder 11">
            <a:extLst>
              <a:ext uri="{FF2B5EF4-FFF2-40B4-BE49-F238E27FC236}">
                <a16:creationId xmlns:a16="http://schemas.microsoft.com/office/drawing/2014/main" id="{3213D1F7-592A-2829-D84E-A2E93CC30236}"/>
              </a:ext>
            </a:extLst>
          </p:cNvPr>
          <p:cNvSpPr>
            <a:spLocks noGrp="1"/>
          </p:cNvSpPr>
          <p:nvPr>
            <p:ph type="body" sz="quarter" idx="10"/>
          </p:nvPr>
        </p:nvSpPr>
        <p:spPr>
          <a:xfrm>
            <a:off x="7480208" y="5054022"/>
            <a:ext cx="4457700" cy="793750"/>
          </a:xfrm>
        </p:spPr>
        <p:txBody>
          <a:bodyPr>
            <a:noAutofit/>
          </a:bodyPr>
          <a:lstStyle>
            <a:lvl1pPr marL="0" indent="0" algn="r">
              <a:buNone/>
              <a:defRPr sz="2200"/>
            </a:lvl1pPr>
            <a:lvl2pPr algn="r">
              <a:defRPr sz="2200"/>
            </a:lvl2pPr>
            <a:lvl3pPr marL="914400" indent="0" algn="r">
              <a:buNone/>
              <a:defRPr sz="2200"/>
            </a:lvl3pPr>
            <a:lvl4pPr marL="1371600" indent="0" algn="r">
              <a:buNone/>
              <a:defRPr sz="2200"/>
            </a:lvl4pPr>
            <a:lvl5pPr marL="1828800" indent="0" algn="r">
              <a:buNone/>
              <a:defRPr sz="2200"/>
            </a:lvl5pPr>
          </a:lstStyle>
          <a:p>
            <a:pPr lvl="0"/>
            <a:r>
              <a:rPr lang="en-US"/>
              <a:t>Click to edit Master text styles</a:t>
            </a:r>
          </a:p>
          <a:p>
            <a:pPr lvl="1"/>
            <a:r>
              <a:rPr lang="en-US"/>
              <a:t>Second level</a:t>
            </a:r>
          </a:p>
        </p:txBody>
      </p:sp>
      <p:sp>
        <p:nvSpPr>
          <p:cNvPr id="14" name="Text Placeholder 13">
            <a:extLst>
              <a:ext uri="{FF2B5EF4-FFF2-40B4-BE49-F238E27FC236}">
                <a16:creationId xmlns:a16="http://schemas.microsoft.com/office/drawing/2014/main" id="{38914DFF-A967-C0E8-3E73-E73C4B498B7C}"/>
              </a:ext>
            </a:extLst>
          </p:cNvPr>
          <p:cNvSpPr>
            <a:spLocks noGrp="1"/>
          </p:cNvSpPr>
          <p:nvPr>
            <p:ph type="body" sz="quarter" idx="11" hasCustomPrompt="1"/>
          </p:nvPr>
        </p:nvSpPr>
        <p:spPr>
          <a:xfrm>
            <a:off x="9386419" y="265256"/>
            <a:ext cx="905187" cy="1402196"/>
          </a:xfrm>
        </p:spPr>
        <p:txBody>
          <a:bodyPr>
            <a:noAutofit/>
          </a:bodyPr>
          <a:lstStyle>
            <a:lvl1pPr marL="0" indent="0">
              <a:buNone/>
              <a:defRPr sz="11500" b="1">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1</a:t>
            </a:r>
          </a:p>
        </p:txBody>
      </p:sp>
    </p:spTree>
    <p:extLst>
      <p:ext uri="{BB962C8B-B14F-4D97-AF65-F5344CB8AC3E}">
        <p14:creationId xmlns:p14="http://schemas.microsoft.com/office/powerpoint/2010/main" val="346202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accel="50000" decel="50000"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3" accel="50000" decel="5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3" accel="50000" decel="50000" fill="hold" grpId="0" nodeType="withEffect">
                                  <p:stCondLst>
                                    <p:cond delay="50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2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2" grpId="0" build="p">
        <p:tmplLst>
          <p:tmpl lvl="1">
            <p:tnLst>
              <p:par>
                <p:cTn presetID="2" presetClass="entr" presetSubtype="3" accel="50000" decel="5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2000" fill="hold"/>
                        <p:tgtEl>
                          <p:spTgt spid="12"/>
                        </p:tgtEl>
                        <p:attrNameLst>
                          <p:attrName>ppt_x</p:attrName>
                        </p:attrNameLst>
                      </p:cBhvr>
                      <p:tavLst>
                        <p:tav tm="0">
                          <p:val>
                            <p:strVal val="1+#ppt_w/2"/>
                          </p:val>
                        </p:tav>
                        <p:tav tm="100000">
                          <p:val>
                            <p:strVal val="#ppt_x"/>
                          </p:val>
                        </p:tav>
                      </p:tavLst>
                    </p:anim>
                    <p:anim calcmode="lin" valueType="num">
                      <p:cBhvr additive="base">
                        <p:cTn dur="2000" fill="hold"/>
                        <p:tgtEl>
                          <p:spTgt spid="12"/>
                        </p:tgtEl>
                        <p:attrNameLst>
                          <p:attrName>ppt_y</p:attrName>
                        </p:attrNameLst>
                      </p:cBhvr>
                      <p:tavLst>
                        <p:tav tm="0">
                          <p:val>
                            <p:strVal val="0-#ppt_h/2"/>
                          </p:val>
                        </p:tav>
                        <p:tav tm="100000">
                          <p:val>
                            <p:strVal val="#ppt_y"/>
                          </p:val>
                        </p:tav>
                      </p:tavLst>
                    </p:anim>
                  </p:childTnLst>
                </p:cTn>
              </p:par>
            </p:tnLst>
          </p:tmpl>
          <p:tmpl lvl="3">
            <p:tnLst>
              <p:par>
                <p:cTn presetID="3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000"/>
                        <p:tgtEl>
                          <p:spTgt spid="12"/>
                        </p:tgtEl>
                      </p:cBhvr>
                    </p:animEffect>
                    <p:anim calcmode="lin" valueType="num">
                      <p:cBhvr>
                        <p:cTn dur="2000" fill="hold"/>
                        <p:tgtEl>
                          <p:spTgt spid="12"/>
                        </p:tgtEl>
                        <p:attrNameLst>
                          <p:attrName>style.rotation</p:attrName>
                        </p:attrNameLst>
                      </p:cBhvr>
                      <p:tavLst>
                        <p:tav tm="0">
                          <p:val>
                            <p:fltVal val="720"/>
                          </p:val>
                        </p:tav>
                        <p:tav tm="100000">
                          <p:val>
                            <p:fltVal val="0"/>
                          </p:val>
                        </p:tav>
                      </p:tavLst>
                    </p:anim>
                    <p:anim calcmode="lin" valueType="num">
                      <p:cBhvr>
                        <p:cTn dur="2000" fill="hold"/>
                        <p:tgtEl>
                          <p:spTgt spid="12"/>
                        </p:tgtEl>
                        <p:attrNameLst>
                          <p:attrName>ppt_h</p:attrName>
                        </p:attrNameLst>
                      </p:cBhvr>
                      <p:tavLst>
                        <p:tav tm="0">
                          <p:val>
                            <p:fltVal val="0"/>
                          </p:val>
                        </p:tav>
                        <p:tav tm="100000">
                          <p:val>
                            <p:strVal val="#ppt_h"/>
                          </p:val>
                        </p:tav>
                      </p:tavLst>
                    </p:anim>
                    <p:anim calcmode="lin" valueType="num">
                      <p:cBhvr>
                        <p:cTn dur="2000" fill="hold"/>
                        <p:tgtEl>
                          <p:spTgt spid="12"/>
                        </p:tgtEl>
                        <p:attrNameLst>
                          <p:attrName>ppt_w</p:attrName>
                        </p:attrNameLst>
                      </p:cBhvr>
                      <p:tavLst>
                        <p:tav tm="0">
                          <p:val>
                            <p:fltVal val="0"/>
                          </p:val>
                        </p:tav>
                        <p:tav tm="100000">
                          <p:val>
                            <p:strVal val="#ppt_w"/>
                          </p:val>
                        </p:tav>
                      </p:tavLst>
                    </p:anim>
                  </p:childTnLst>
                </p:cTn>
              </p:par>
            </p:tnLst>
          </p:tmpl>
        </p:tmplLst>
      </p:bldP>
      <p:bldP spid="14" grpId="0" build="p">
        <p:tmplLst>
          <p:tmpl lvl="1">
            <p:tnLst>
              <p:par>
                <p:cTn presetID="2" presetClass="entr" presetSubtype="3" accel="50000" decel="5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4_Section Header">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8BAA7-AB1B-9CCF-B966-5B7357D8E746}"/>
              </a:ext>
            </a:extLst>
          </p:cNvPr>
          <p:cNvSpPr>
            <a:spLocks noGrp="1"/>
          </p:cNvSpPr>
          <p:nvPr>
            <p:ph type="title"/>
          </p:nvPr>
        </p:nvSpPr>
        <p:spPr>
          <a:xfrm>
            <a:off x="5680364" y="3918817"/>
            <a:ext cx="6257544" cy="1006475"/>
          </a:xfrm>
          <a:prstGeom prst="rect">
            <a:avLst/>
          </a:prstGeom>
        </p:spPr>
        <p:txBody>
          <a:bodyPr vert="horz" lIns="91440" tIns="45720" rIns="91440" bIns="45720" rtlCol="0" anchor="ctr">
            <a:normAutofit/>
          </a:bodyPr>
          <a:lstStyle>
            <a:lvl1pPr>
              <a:defRPr sz="5000" b="1"/>
            </a:lvl1pPr>
          </a:lstStyle>
          <a:p>
            <a:r>
              <a:rPr lang="en-US"/>
              <a:t>Click to edit Master title style</a:t>
            </a:r>
            <a:endParaRPr lang="en-UA" dirty="0"/>
          </a:p>
        </p:txBody>
      </p:sp>
      <p:sp>
        <p:nvSpPr>
          <p:cNvPr id="6" name="Freeform 5">
            <a:extLst>
              <a:ext uri="{FF2B5EF4-FFF2-40B4-BE49-F238E27FC236}">
                <a16:creationId xmlns:a16="http://schemas.microsoft.com/office/drawing/2014/main" id="{BBCB3ABF-FBDE-7B7C-7961-7AE0D17BE6DC}"/>
              </a:ext>
            </a:extLst>
          </p:cNvPr>
          <p:cNvSpPr/>
          <p:nvPr/>
        </p:nvSpPr>
        <p:spPr>
          <a:xfrm>
            <a:off x="-1" y="0"/>
            <a:ext cx="2010271" cy="5054022"/>
          </a:xfrm>
          <a:custGeom>
            <a:avLst/>
            <a:gdLst>
              <a:gd name="connsiteX0" fmla="*/ 1125371 w 2010271"/>
              <a:gd name="connsiteY0" fmla="*/ 0 h 5054022"/>
              <a:gd name="connsiteX1" fmla="*/ 2010271 w 2010271"/>
              <a:gd name="connsiteY1" fmla="*/ 0 h 5054022"/>
              <a:gd name="connsiteX2" fmla="*/ 0 w 2010271"/>
              <a:gd name="connsiteY2" fmla="*/ 5054022 h 5054022"/>
              <a:gd name="connsiteX3" fmla="*/ 0 w 2010271"/>
              <a:gd name="connsiteY3" fmla="*/ 2829296 h 5054022"/>
            </a:gdLst>
            <a:ahLst/>
            <a:cxnLst>
              <a:cxn ang="0">
                <a:pos x="connsiteX0" y="connsiteY0"/>
              </a:cxn>
              <a:cxn ang="0">
                <a:pos x="connsiteX1" y="connsiteY1"/>
              </a:cxn>
              <a:cxn ang="0">
                <a:pos x="connsiteX2" y="connsiteY2"/>
              </a:cxn>
              <a:cxn ang="0">
                <a:pos x="connsiteX3" y="connsiteY3"/>
              </a:cxn>
            </a:cxnLst>
            <a:rect l="l" t="t" r="r" b="b"/>
            <a:pathLst>
              <a:path w="2010271" h="5054022">
                <a:moveTo>
                  <a:pt x="1125371" y="0"/>
                </a:moveTo>
                <a:lnTo>
                  <a:pt x="2010271" y="0"/>
                </a:lnTo>
                <a:lnTo>
                  <a:pt x="0" y="5054022"/>
                </a:lnTo>
                <a:lnTo>
                  <a:pt x="0" y="2829296"/>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sp>
        <p:nvSpPr>
          <p:cNvPr id="9" name="Rectangle 8">
            <a:extLst>
              <a:ext uri="{FF2B5EF4-FFF2-40B4-BE49-F238E27FC236}">
                <a16:creationId xmlns:a16="http://schemas.microsoft.com/office/drawing/2014/main" id="{B205A462-A2A5-416C-9FFF-883302B31163}"/>
              </a:ext>
            </a:extLst>
          </p:cNvPr>
          <p:cNvSpPr/>
          <p:nvPr/>
        </p:nvSpPr>
        <p:spPr>
          <a:xfrm>
            <a:off x="8809136" y="0"/>
            <a:ext cx="2059755" cy="1932709"/>
          </a:xfrm>
          <a:prstGeom prst="rect">
            <a:avLst/>
          </a:prstGeom>
          <a:solidFill>
            <a:srgbClr val="842EC3"/>
          </a:solidFill>
          <a:effectLst>
            <a:outerShdw blurRad="50800" dist="404514" dir="2700000" algn="bl" rotWithShape="0">
              <a:srgbClr val="842EC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2" name="Text Placeholder 11">
            <a:extLst>
              <a:ext uri="{FF2B5EF4-FFF2-40B4-BE49-F238E27FC236}">
                <a16:creationId xmlns:a16="http://schemas.microsoft.com/office/drawing/2014/main" id="{3213D1F7-592A-2829-D84E-A2E93CC30236}"/>
              </a:ext>
            </a:extLst>
          </p:cNvPr>
          <p:cNvSpPr>
            <a:spLocks noGrp="1"/>
          </p:cNvSpPr>
          <p:nvPr>
            <p:ph type="body" sz="quarter" idx="10"/>
          </p:nvPr>
        </p:nvSpPr>
        <p:spPr>
          <a:xfrm>
            <a:off x="7480208" y="5054022"/>
            <a:ext cx="4457700" cy="793750"/>
          </a:xfrm>
        </p:spPr>
        <p:txBody>
          <a:bodyPr>
            <a:noAutofit/>
          </a:bodyPr>
          <a:lstStyle>
            <a:lvl1pPr marL="0" indent="0" algn="r">
              <a:buNone/>
              <a:defRPr sz="2200"/>
            </a:lvl1pPr>
            <a:lvl2pPr algn="r">
              <a:defRPr sz="2200"/>
            </a:lvl2pPr>
            <a:lvl3pPr marL="914400" indent="0" algn="r">
              <a:buNone/>
              <a:defRPr sz="2200"/>
            </a:lvl3pPr>
            <a:lvl4pPr marL="1371600" indent="0" algn="r">
              <a:buNone/>
              <a:defRPr sz="2200"/>
            </a:lvl4pPr>
            <a:lvl5pPr marL="1828800" indent="0" algn="r">
              <a:buNone/>
              <a:defRPr sz="2200"/>
            </a:lvl5pPr>
          </a:lstStyle>
          <a:p>
            <a:pPr lvl="0"/>
            <a:r>
              <a:rPr lang="en-US"/>
              <a:t>Click to edit Master text styles</a:t>
            </a:r>
          </a:p>
          <a:p>
            <a:pPr lvl="1"/>
            <a:r>
              <a:rPr lang="en-US"/>
              <a:t>Second level</a:t>
            </a:r>
          </a:p>
        </p:txBody>
      </p:sp>
      <p:sp>
        <p:nvSpPr>
          <p:cNvPr id="14" name="Text Placeholder 13">
            <a:extLst>
              <a:ext uri="{FF2B5EF4-FFF2-40B4-BE49-F238E27FC236}">
                <a16:creationId xmlns:a16="http://schemas.microsoft.com/office/drawing/2014/main" id="{38914DFF-A967-C0E8-3E73-E73C4B498B7C}"/>
              </a:ext>
            </a:extLst>
          </p:cNvPr>
          <p:cNvSpPr>
            <a:spLocks noGrp="1"/>
          </p:cNvSpPr>
          <p:nvPr>
            <p:ph type="body" sz="quarter" idx="11" hasCustomPrompt="1"/>
          </p:nvPr>
        </p:nvSpPr>
        <p:spPr>
          <a:xfrm>
            <a:off x="9386419" y="265256"/>
            <a:ext cx="905187" cy="1402196"/>
          </a:xfrm>
        </p:spPr>
        <p:txBody>
          <a:bodyPr>
            <a:noAutofit/>
          </a:bodyPr>
          <a:lstStyle>
            <a:lvl1pPr marL="0" indent="0">
              <a:buNone/>
              <a:defRPr sz="11500" b="1">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1</a:t>
            </a:r>
          </a:p>
        </p:txBody>
      </p:sp>
    </p:spTree>
    <p:extLst>
      <p:ext uri="{BB962C8B-B14F-4D97-AF65-F5344CB8AC3E}">
        <p14:creationId xmlns:p14="http://schemas.microsoft.com/office/powerpoint/2010/main" val="28331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accel="50000" decel="50000"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3" accel="50000" decel="5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3" accel="50000" decel="50000" fill="hold" grpId="0" nodeType="withEffect">
                                  <p:stCondLst>
                                    <p:cond delay="50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2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2" grpId="0" build="p">
        <p:tmplLst>
          <p:tmpl lvl="1">
            <p:tnLst>
              <p:par>
                <p:cTn presetID="2" presetClass="entr" presetSubtype="3" accel="50000" decel="5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2000" fill="hold"/>
                        <p:tgtEl>
                          <p:spTgt spid="12"/>
                        </p:tgtEl>
                        <p:attrNameLst>
                          <p:attrName>ppt_x</p:attrName>
                        </p:attrNameLst>
                      </p:cBhvr>
                      <p:tavLst>
                        <p:tav tm="0">
                          <p:val>
                            <p:strVal val="1+#ppt_w/2"/>
                          </p:val>
                        </p:tav>
                        <p:tav tm="100000">
                          <p:val>
                            <p:strVal val="#ppt_x"/>
                          </p:val>
                        </p:tav>
                      </p:tavLst>
                    </p:anim>
                    <p:anim calcmode="lin" valueType="num">
                      <p:cBhvr additive="base">
                        <p:cTn dur="2000" fill="hold"/>
                        <p:tgtEl>
                          <p:spTgt spid="12"/>
                        </p:tgtEl>
                        <p:attrNameLst>
                          <p:attrName>ppt_y</p:attrName>
                        </p:attrNameLst>
                      </p:cBhvr>
                      <p:tavLst>
                        <p:tav tm="0">
                          <p:val>
                            <p:strVal val="0-#ppt_h/2"/>
                          </p:val>
                        </p:tav>
                        <p:tav tm="100000">
                          <p:val>
                            <p:strVal val="#ppt_y"/>
                          </p:val>
                        </p:tav>
                      </p:tavLst>
                    </p:anim>
                  </p:childTnLst>
                </p:cTn>
              </p:par>
            </p:tnLst>
          </p:tmpl>
          <p:tmpl lvl="3">
            <p:tnLst>
              <p:par>
                <p:cTn presetID="3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000"/>
                        <p:tgtEl>
                          <p:spTgt spid="12"/>
                        </p:tgtEl>
                      </p:cBhvr>
                    </p:animEffect>
                    <p:anim calcmode="lin" valueType="num">
                      <p:cBhvr>
                        <p:cTn dur="2000" fill="hold"/>
                        <p:tgtEl>
                          <p:spTgt spid="12"/>
                        </p:tgtEl>
                        <p:attrNameLst>
                          <p:attrName>style.rotation</p:attrName>
                        </p:attrNameLst>
                      </p:cBhvr>
                      <p:tavLst>
                        <p:tav tm="0">
                          <p:val>
                            <p:fltVal val="720"/>
                          </p:val>
                        </p:tav>
                        <p:tav tm="100000">
                          <p:val>
                            <p:fltVal val="0"/>
                          </p:val>
                        </p:tav>
                      </p:tavLst>
                    </p:anim>
                    <p:anim calcmode="lin" valueType="num">
                      <p:cBhvr>
                        <p:cTn dur="2000" fill="hold"/>
                        <p:tgtEl>
                          <p:spTgt spid="12"/>
                        </p:tgtEl>
                        <p:attrNameLst>
                          <p:attrName>ppt_h</p:attrName>
                        </p:attrNameLst>
                      </p:cBhvr>
                      <p:tavLst>
                        <p:tav tm="0">
                          <p:val>
                            <p:fltVal val="0"/>
                          </p:val>
                        </p:tav>
                        <p:tav tm="100000">
                          <p:val>
                            <p:strVal val="#ppt_h"/>
                          </p:val>
                        </p:tav>
                      </p:tavLst>
                    </p:anim>
                    <p:anim calcmode="lin" valueType="num">
                      <p:cBhvr>
                        <p:cTn dur="2000" fill="hold"/>
                        <p:tgtEl>
                          <p:spTgt spid="12"/>
                        </p:tgtEl>
                        <p:attrNameLst>
                          <p:attrName>ppt_w</p:attrName>
                        </p:attrNameLst>
                      </p:cBhvr>
                      <p:tavLst>
                        <p:tav tm="0">
                          <p:val>
                            <p:fltVal val="0"/>
                          </p:val>
                        </p:tav>
                        <p:tav tm="100000">
                          <p:val>
                            <p:strVal val="#ppt_w"/>
                          </p:val>
                        </p:tav>
                      </p:tavLst>
                    </p:anim>
                  </p:childTnLst>
                </p:cTn>
              </p:par>
            </p:tnLst>
          </p:tmpl>
        </p:tmplLst>
      </p:bldP>
      <p:bldP spid="14" grpId="0" build="p">
        <p:tmplLst>
          <p:tmpl lvl="1">
            <p:tnLst>
              <p:par>
                <p:cTn presetID="2" presetClass="entr" presetSubtype="3" accel="50000" decel="5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EE35719-3E9B-CBD2-441C-22BC350457C0}"/>
              </a:ext>
            </a:extLst>
          </p:cNvPr>
          <p:cNvSpPr>
            <a:spLocks noGrp="1"/>
          </p:cNvSpPr>
          <p:nvPr>
            <p:ph type="pic" sz="quarter" idx="10"/>
          </p:nvPr>
        </p:nvSpPr>
        <p:spPr>
          <a:xfrm>
            <a:off x="7924800" y="275544"/>
            <a:ext cx="4267200" cy="6306911"/>
          </a:xfrm>
          <a:custGeom>
            <a:avLst/>
            <a:gdLst>
              <a:gd name="connsiteX0" fmla="*/ 711214 w 4267200"/>
              <a:gd name="connsiteY0" fmla="*/ 0 h 6306911"/>
              <a:gd name="connsiteX1" fmla="*/ 3555986 w 4267200"/>
              <a:gd name="connsiteY1" fmla="*/ 0 h 6306911"/>
              <a:gd name="connsiteX2" fmla="*/ 4267200 w 4267200"/>
              <a:gd name="connsiteY2" fmla="*/ 711214 h 6306911"/>
              <a:gd name="connsiteX3" fmla="*/ 4267200 w 4267200"/>
              <a:gd name="connsiteY3" fmla="*/ 4646085 h 6306911"/>
              <a:gd name="connsiteX4" fmla="*/ 1160834 w 4267200"/>
              <a:gd name="connsiteY4" fmla="*/ 4646085 h 6306911"/>
              <a:gd name="connsiteX5" fmla="*/ 1160834 w 4267200"/>
              <a:gd name="connsiteY5" fmla="*/ 5443156 h 6306911"/>
              <a:gd name="connsiteX6" fmla="*/ 4267200 w 4267200"/>
              <a:gd name="connsiteY6" fmla="*/ 5443156 h 6306911"/>
              <a:gd name="connsiteX7" fmla="*/ 4267200 w 4267200"/>
              <a:gd name="connsiteY7" fmla="*/ 5595697 h 6306911"/>
              <a:gd name="connsiteX8" fmla="*/ 3555986 w 4267200"/>
              <a:gd name="connsiteY8" fmla="*/ 6306911 h 6306911"/>
              <a:gd name="connsiteX9" fmla="*/ 711214 w 4267200"/>
              <a:gd name="connsiteY9" fmla="*/ 6306911 h 6306911"/>
              <a:gd name="connsiteX10" fmla="*/ 0 w 4267200"/>
              <a:gd name="connsiteY10" fmla="*/ 5595697 h 6306911"/>
              <a:gd name="connsiteX11" fmla="*/ 0 w 4267200"/>
              <a:gd name="connsiteY11" fmla="*/ 711214 h 6306911"/>
              <a:gd name="connsiteX12" fmla="*/ 711214 w 4267200"/>
              <a:gd name="connsiteY12" fmla="*/ 0 h 630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6306911">
                <a:moveTo>
                  <a:pt x="711214" y="0"/>
                </a:moveTo>
                <a:lnTo>
                  <a:pt x="3555986" y="0"/>
                </a:lnTo>
                <a:cubicBezTo>
                  <a:pt x="3948779" y="0"/>
                  <a:pt x="4267200" y="318421"/>
                  <a:pt x="4267200" y="711214"/>
                </a:cubicBezTo>
                <a:lnTo>
                  <a:pt x="4267200" y="4646085"/>
                </a:lnTo>
                <a:lnTo>
                  <a:pt x="1160834" y="4646085"/>
                </a:lnTo>
                <a:lnTo>
                  <a:pt x="1160834" y="5443156"/>
                </a:lnTo>
                <a:lnTo>
                  <a:pt x="4267200" y="5443156"/>
                </a:lnTo>
                <a:lnTo>
                  <a:pt x="4267200" y="5595697"/>
                </a:lnTo>
                <a:cubicBezTo>
                  <a:pt x="4267200" y="5988490"/>
                  <a:pt x="3948779" y="6306911"/>
                  <a:pt x="3555986" y="6306911"/>
                </a:cubicBezTo>
                <a:lnTo>
                  <a:pt x="711214" y="6306911"/>
                </a:lnTo>
                <a:cubicBezTo>
                  <a:pt x="318421" y="6306911"/>
                  <a:pt x="0" y="5988490"/>
                  <a:pt x="0" y="5595697"/>
                </a:cubicBezTo>
                <a:lnTo>
                  <a:pt x="0" y="711214"/>
                </a:lnTo>
                <a:cubicBezTo>
                  <a:pt x="0" y="318421"/>
                  <a:pt x="318421" y="0"/>
                  <a:pt x="711214" y="0"/>
                </a:cubicBezTo>
                <a:close/>
              </a:path>
            </a:pathLst>
          </a:custGeom>
          <a:effectLst>
            <a:outerShdw blurRad="76200" dir="18900000" sy="23000" kx="-1200000" algn="bl" rotWithShape="0">
              <a:schemeClr val="bg2">
                <a:lumMod val="75000"/>
                <a:alpha val="20000"/>
              </a:schemeClr>
            </a:outerShdw>
          </a:effectLst>
        </p:spPr>
        <p:txBody>
          <a:bodyPr wrap="square">
            <a:noAutofit/>
          </a:bodyPr>
          <a:lstStyle/>
          <a:p>
            <a:r>
              <a:rPr lang="en-US"/>
              <a:t>Click icon to add picture</a:t>
            </a:r>
            <a:endParaRPr lang="en-UA" dirty="0"/>
          </a:p>
        </p:txBody>
      </p:sp>
      <p:sp>
        <p:nvSpPr>
          <p:cNvPr id="13" name="Title 1">
            <a:extLst>
              <a:ext uri="{FF2B5EF4-FFF2-40B4-BE49-F238E27FC236}">
                <a16:creationId xmlns:a16="http://schemas.microsoft.com/office/drawing/2014/main" id="{85FEDACF-B8E0-49E6-055D-D117EADBCAFB}"/>
              </a:ext>
            </a:extLst>
          </p:cNvPr>
          <p:cNvSpPr>
            <a:spLocks noGrp="1"/>
          </p:cNvSpPr>
          <p:nvPr>
            <p:ph type="title" hasCustomPrompt="1"/>
          </p:nvPr>
        </p:nvSpPr>
        <p:spPr>
          <a:xfrm>
            <a:off x="371544" y="569019"/>
            <a:ext cx="7040217" cy="1325563"/>
          </a:xfrm>
          <a:prstGeom prst="rect">
            <a:avLst/>
          </a:prstGeom>
        </p:spPr>
        <p:txBody>
          <a:bodyPr>
            <a:normAutofit/>
          </a:bodyPr>
          <a:lstStyle>
            <a:lvl1pPr>
              <a:defRPr sz="4000" b="1"/>
            </a:lvl1pPr>
          </a:lstStyle>
          <a:p>
            <a:r>
              <a:rPr lang="en-GB" dirty="0"/>
              <a:t>Lorem Ipsum</a:t>
            </a:r>
            <a:endParaRPr lang="en-UA" dirty="0"/>
          </a:p>
        </p:txBody>
      </p:sp>
      <p:sp>
        <p:nvSpPr>
          <p:cNvPr id="21" name="Rectangle 20">
            <a:extLst>
              <a:ext uri="{FF2B5EF4-FFF2-40B4-BE49-F238E27FC236}">
                <a16:creationId xmlns:a16="http://schemas.microsoft.com/office/drawing/2014/main" id="{14075F6C-10D4-D93D-8771-43A0F72A7E9D}"/>
              </a:ext>
            </a:extLst>
          </p:cNvPr>
          <p:cNvSpPr/>
          <p:nvPr/>
        </p:nvSpPr>
        <p:spPr>
          <a:xfrm>
            <a:off x="9085634" y="4921629"/>
            <a:ext cx="3106366" cy="920371"/>
          </a:xfrm>
          <a:prstGeom prst="rect">
            <a:avLst/>
          </a:prstGeom>
          <a:solidFill>
            <a:srgbClr val="E79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dirty="0"/>
          </a:p>
        </p:txBody>
      </p:sp>
      <p:sp>
        <p:nvSpPr>
          <p:cNvPr id="2" name="Text Placeholder 5">
            <a:extLst>
              <a:ext uri="{FF2B5EF4-FFF2-40B4-BE49-F238E27FC236}">
                <a16:creationId xmlns:a16="http://schemas.microsoft.com/office/drawing/2014/main" id="{1EAA580C-E233-4421-D2BF-7F2A9DB33AAF}"/>
              </a:ext>
            </a:extLst>
          </p:cNvPr>
          <p:cNvSpPr>
            <a:spLocks noGrp="1"/>
          </p:cNvSpPr>
          <p:nvPr>
            <p:ph type="body" sz="quarter" idx="13"/>
          </p:nvPr>
        </p:nvSpPr>
        <p:spPr>
          <a:xfrm>
            <a:off x="371197" y="2332694"/>
            <a:ext cx="7040216" cy="860426"/>
          </a:xfrm>
        </p:spPr>
        <p:txBody>
          <a:bodyPr>
            <a:noAutofit/>
          </a:bodyPr>
          <a:lstStyle>
            <a:lvl1pPr marL="342900" indent="-342900" algn="just">
              <a:lnSpc>
                <a:spcPct val="150000"/>
              </a:lnSpc>
              <a:buFont typeface="Arial" panose="020B0604020202020204" pitchFamily="34" charset="0"/>
              <a:buChar char="•"/>
              <a:defRPr sz="2200"/>
            </a:lvl1pPr>
            <a:lvl2pPr marL="800100" indent="-342900" algn="just">
              <a:lnSpc>
                <a:spcPct val="150000"/>
              </a:lnSpc>
              <a:buFont typeface="Arial" panose="020B0604020202020204" pitchFamily="34" charset="0"/>
              <a:buChar char="•"/>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
        <p:nvSpPr>
          <p:cNvPr id="3" name="Text Placeholder 5">
            <a:extLst>
              <a:ext uri="{FF2B5EF4-FFF2-40B4-BE49-F238E27FC236}">
                <a16:creationId xmlns:a16="http://schemas.microsoft.com/office/drawing/2014/main" id="{099AEAFD-1443-08FD-62D0-E278CAAE68C6}"/>
              </a:ext>
            </a:extLst>
          </p:cNvPr>
          <p:cNvSpPr>
            <a:spLocks noGrp="1"/>
          </p:cNvSpPr>
          <p:nvPr>
            <p:ph type="body" sz="quarter" idx="14"/>
          </p:nvPr>
        </p:nvSpPr>
        <p:spPr>
          <a:xfrm>
            <a:off x="371197" y="3688702"/>
            <a:ext cx="7040216" cy="860426"/>
          </a:xfrm>
        </p:spPr>
        <p:txBody>
          <a:bodyPr>
            <a:noAutofit/>
          </a:bodyPr>
          <a:lstStyle>
            <a:lvl1pPr marL="342900" indent="-342900" algn="just">
              <a:lnSpc>
                <a:spcPct val="150000"/>
              </a:lnSpc>
              <a:buFont typeface="Arial" panose="020B0604020202020204" pitchFamily="34" charset="0"/>
              <a:buChar char="•"/>
              <a:defRPr sz="2200"/>
            </a:lvl1pPr>
            <a:lvl2pPr marL="800100" indent="-342900" algn="just">
              <a:lnSpc>
                <a:spcPct val="150000"/>
              </a:lnSpc>
              <a:buFont typeface="Arial" panose="020B0604020202020204" pitchFamily="34" charset="0"/>
              <a:buChar char="•"/>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
        <p:nvSpPr>
          <p:cNvPr id="4" name="Text Placeholder 5">
            <a:extLst>
              <a:ext uri="{FF2B5EF4-FFF2-40B4-BE49-F238E27FC236}">
                <a16:creationId xmlns:a16="http://schemas.microsoft.com/office/drawing/2014/main" id="{005D15E8-3372-0619-6346-746F66605315}"/>
              </a:ext>
            </a:extLst>
          </p:cNvPr>
          <p:cNvSpPr>
            <a:spLocks noGrp="1"/>
          </p:cNvSpPr>
          <p:nvPr>
            <p:ph type="body" sz="quarter" idx="15"/>
          </p:nvPr>
        </p:nvSpPr>
        <p:spPr>
          <a:xfrm>
            <a:off x="371197" y="5044710"/>
            <a:ext cx="7040216" cy="860426"/>
          </a:xfrm>
        </p:spPr>
        <p:txBody>
          <a:bodyPr>
            <a:noAutofit/>
          </a:bodyPr>
          <a:lstStyle>
            <a:lvl1pPr marL="342900" indent="-342900" algn="just">
              <a:lnSpc>
                <a:spcPct val="150000"/>
              </a:lnSpc>
              <a:buFont typeface="Arial" panose="020B0604020202020204" pitchFamily="34" charset="0"/>
              <a:buChar char="•"/>
              <a:defRPr sz="2200"/>
            </a:lvl1pPr>
            <a:lvl2pPr marL="800100" indent="-342900" algn="just">
              <a:lnSpc>
                <a:spcPct val="150000"/>
              </a:lnSpc>
              <a:buFont typeface="Arial" panose="020B0604020202020204" pitchFamily="34" charset="0"/>
              <a:buChar char="•"/>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7750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15ED5A2-C002-6608-19DD-6B0229784C13}"/>
              </a:ext>
            </a:extLst>
          </p:cNvPr>
          <p:cNvSpPr>
            <a:spLocks noGrp="1"/>
          </p:cNvSpPr>
          <p:nvPr>
            <p:ph type="body" sz="quarter" idx="11"/>
          </p:nvPr>
        </p:nvSpPr>
        <p:spPr>
          <a:xfrm>
            <a:off x="3210976" y="1772816"/>
            <a:ext cx="8209693" cy="3900196"/>
          </a:xfrm>
        </p:spPr>
        <p:txBody>
          <a:bodyPr>
            <a:normAutofit/>
          </a:bodyPr>
          <a:lstStyle>
            <a:lvl1pPr algn="just">
              <a:lnSpc>
                <a:spcPct val="150000"/>
              </a:lnSpc>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60FA84B5-3A4A-37DA-529E-6C27ABB04DB0}"/>
              </a:ext>
            </a:extLst>
          </p:cNvPr>
          <p:cNvSpPr>
            <a:spLocks noGrp="1"/>
          </p:cNvSpPr>
          <p:nvPr>
            <p:ph type="title" hasCustomPrompt="1"/>
          </p:nvPr>
        </p:nvSpPr>
        <p:spPr>
          <a:xfrm>
            <a:off x="3210976" y="755923"/>
            <a:ext cx="8209693" cy="649409"/>
          </a:xfrm>
          <a:prstGeom prst="rect">
            <a:avLst/>
          </a:prstGeom>
          <a:noFill/>
        </p:spPr>
        <p:txBody>
          <a:bodyPr wrap="square" rtlCol="0">
            <a:spAutoFit/>
          </a:bodyPr>
          <a:lstStyle>
            <a:lvl1pPr>
              <a:defRPr lang="en-UA" sz="4000" b="1" dirty="0">
                <a:ea typeface="+mn-ea"/>
                <a:cs typeface="+mn-cs"/>
              </a:defRPr>
            </a:lvl1pPr>
          </a:lstStyle>
          <a:p>
            <a:pPr marL="0" lvl="0"/>
            <a:r>
              <a:rPr lang="en-GB" dirty="0"/>
              <a:t>Lorem Ipsum</a:t>
            </a:r>
            <a:endParaRPr lang="en-UA" dirty="0"/>
          </a:p>
        </p:txBody>
      </p:sp>
    </p:spTree>
    <p:extLst>
      <p:ext uri="{BB962C8B-B14F-4D97-AF65-F5344CB8AC3E}">
        <p14:creationId xmlns:p14="http://schemas.microsoft.com/office/powerpoint/2010/main" val="50412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useBgFill="1">
        <p:nvSpPr>
          <p:cNvPr id="14" name="Picture Placeholder 13">
            <a:extLst>
              <a:ext uri="{FF2B5EF4-FFF2-40B4-BE49-F238E27FC236}">
                <a16:creationId xmlns:a16="http://schemas.microsoft.com/office/drawing/2014/main" id="{1E124D19-FF24-4796-A800-94F9E21D441A}"/>
              </a:ext>
            </a:extLst>
          </p:cNvPr>
          <p:cNvSpPr>
            <a:spLocks noGrp="1"/>
          </p:cNvSpPr>
          <p:nvPr>
            <p:ph type="pic" sz="quarter" idx="10"/>
          </p:nvPr>
        </p:nvSpPr>
        <p:spPr>
          <a:xfrm>
            <a:off x="0" y="0"/>
            <a:ext cx="12192000" cy="6858000"/>
          </a:xfrm>
        </p:spPr>
        <p:txBody>
          <a:bodyPr/>
          <a:lstStyle/>
          <a:p>
            <a:r>
              <a:rPr lang="en-US"/>
              <a:t>Click icon to add picture</a:t>
            </a:r>
            <a:endParaRPr lang="en-UA" dirty="0"/>
          </a:p>
        </p:txBody>
      </p:sp>
      <p:sp>
        <p:nvSpPr>
          <p:cNvPr id="3" name="Title 1">
            <a:extLst>
              <a:ext uri="{FF2B5EF4-FFF2-40B4-BE49-F238E27FC236}">
                <a16:creationId xmlns:a16="http://schemas.microsoft.com/office/drawing/2014/main" id="{D8A97797-61D0-6432-A3CD-97A20D551889}"/>
              </a:ext>
            </a:extLst>
          </p:cNvPr>
          <p:cNvSpPr>
            <a:spLocks noGrp="1"/>
          </p:cNvSpPr>
          <p:nvPr>
            <p:ph type="title" hasCustomPrompt="1"/>
          </p:nvPr>
        </p:nvSpPr>
        <p:spPr>
          <a:xfrm>
            <a:off x="371543" y="562364"/>
            <a:ext cx="10063375" cy="649409"/>
          </a:xfrm>
          <a:prstGeom prst="rect">
            <a:avLst/>
          </a:prstGeom>
          <a:noFill/>
        </p:spPr>
        <p:txBody>
          <a:bodyPr wrap="square" rtlCol="0">
            <a:spAutoFit/>
          </a:bodyPr>
          <a:lstStyle>
            <a:lvl1pPr>
              <a:defRPr lang="en-UA" sz="4000" b="1" dirty="0">
                <a:ea typeface="+mn-ea"/>
                <a:cs typeface="+mn-cs"/>
              </a:defRPr>
            </a:lvl1pPr>
          </a:lstStyle>
          <a:p>
            <a:pPr marL="0" lvl="0"/>
            <a:r>
              <a:rPr lang="en-GB" dirty="0"/>
              <a:t>Lorem Ipsum</a:t>
            </a:r>
            <a:endParaRPr lang="en-UA" dirty="0"/>
          </a:p>
        </p:txBody>
      </p:sp>
      <p:pic>
        <p:nvPicPr>
          <p:cNvPr id="4" name="Picture 3">
            <a:extLst>
              <a:ext uri="{FF2B5EF4-FFF2-40B4-BE49-F238E27FC236}">
                <a16:creationId xmlns:a16="http://schemas.microsoft.com/office/drawing/2014/main" id="{5CF0A78C-EF04-6FF5-373D-D38168E0274C}"/>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5" name="Text Placeholder 4">
            <a:extLst>
              <a:ext uri="{FF2B5EF4-FFF2-40B4-BE49-F238E27FC236}">
                <a16:creationId xmlns:a16="http://schemas.microsoft.com/office/drawing/2014/main" id="{0693BD30-393F-DF2E-0501-57495349F8E2}"/>
              </a:ext>
            </a:extLst>
          </p:cNvPr>
          <p:cNvSpPr>
            <a:spLocks noGrp="1"/>
          </p:cNvSpPr>
          <p:nvPr>
            <p:ph type="body" sz="quarter" idx="11"/>
          </p:nvPr>
        </p:nvSpPr>
        <p:spPr>
          <a:xfrm>
            <a:off x="371263" y="2445540"/>
            <a:ext cx="10063375" cy="4047336"/>
          </a:xfrm>
        </p:spPr>
        <p:txBody>
          <a:bodyPr>
            <a:normAutofit/>
          </a:bodyPr>
          <a:lstStyle>
            <a:lvl1pPr algn="just">
              <a:lnSpc>
                <a:spcPct val="150000"/>
              </a:lnSpc>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9258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845C8-AF83-2D64-D09F-4BF837666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A" dirty="0"/>
          </a:p>
        </p:txBody>
      </p:sp>
      <p:sp>
        <p:nvSpPr>
          <p:cNvPr id="3" name="Text Placeholder 2">
            <a:extLst>
              <a:ext uri="{FF2B5EF4-FFF2-40B4-BE49-F238E27FC236}">
                <a16:creationId xmlns:a16="http://schemas.microsoft.com/office/drawing/2014/main" id="{12647969-7C3C-8FC5-1834-FB4F2E41B1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pic>
        <p:nvPicPr>
          <p:cNvPr id="23" name="Picture 22">
            <a:extLst>
              <a:ext uri="{FF2B5EF4-FFF2-40B4-BE49-F238E27FC236}">
                <a16:creationId xmlns:a16="http://schemas.microsoft.com/office/drawing/2014/main" id="{06FAC108-E769-E65D-90A1-171304C6D14B}"/>
              </a:ext>
            </a:extLst>
          </p:cNvPr>
          <p:cNvPicPr>
            <a:picLocks noChangeAspect="1"/>
          </p:cNvPicPr>
          <p:nvPr/>
        </p:nvPicPr>
        <p:blipFill>
          <a:blip r:embed="rId36"/>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22" name="Freeform 21">
            <a:extLst>
              <a:ext uri="{FF2B5EF4-FFF2-40B4-BE49-F238E27FC236}">
                <a16:creationId xmlns:a16="http://schemas.microsoft.com/office/drawing/2014/main" id="{A71CDC9A-CDFF-E976-EA60-BEE2EC4042AC}"/>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dirty="0"/>
          </a:p>
        </p:txBody>
      </p:sp>
    </p:spTree>
    <p:extLst>
      <p:ext uri="{BB962C8B-B14F-4D97-AF65-F5344CB8AC3E}">
        <p14:creationId xmlns:p14="http://schemas.microsoft.com/office/powerpoint/2010/main" val="1652297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xStyles>
    <p:title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8B970D-8520-FBAC-2689-58D7F7707E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EC7D65D-3AF1-1D99-8B17-45D3B328A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0F27FC7-B8F8-D057-4F2D-C0AC09583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0D590-B305-47D8-B454-48A915A72893}" type="datetime1">
              <a:rPr lang="en-IE" smtClean="0"/>
              <a:t>13/09/2023</a:t>
            </a:fld>
            <a:endParaRPr lang="en-IE"/>
          </a:p>
        </p:txBody>
      </p:sp>
      <p:sp>
        <p:nvSpPr>
          <p:cNvPr id="5" name="Footer Placeholder 4">
            <a:extLst>
              <a:ext uri="{FF2B5EF4-FFF2-40B4-BE49-F238E27FC236}">
                <a16:creationId xmlns:a16="http://schemas.microsoft.com/office/drawing/2014/main" id="{512D2831-4ECA-830F-B6C9-843171BCCC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CEIST Board Induction 2023/2026</a:t>
            </a:r>
          </a:p>
        </p:txBody>
      </p:sp>
      <p:sp>
        <p:nvSpPr>
          <p:cNvPr id="6" name="Slide Number Placeholder 5">
            <a:extLst>
              <a:ext uri="{FF2B5EF4-FFF2-40B4-BE49-F238E27FC236}">
                <a16:creationId xmlns:a16="http://schemas.microsoft.com/office/drawing/2014/main" id="{F174A792-839F-6FCB-49C3-37DEDAFB8C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D266-8A9B-4214-9B5C-1EDCD978433A}" type="slidenum">
              <a:rPr lang="en-IE" smtClean="0"/>
              <a:t>‹#›</a:t>
            </a:fld>
            <a:endParaRPr lang="en-IE"/>
          </a:p>
        </p:txBody>
      </p:sp>
    </p:spTree>
    <p:extLst>
      <p:ext uri="{BB962C8B-B14F-4D97-AF65-F5344CB8AC3E}">
        <p14:creationId xmlns:p14="http://schemas.microsoft.com/office/powerpoint/2010/main" val="26601549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gif"/><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gif"/><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4.xml"/><Relationship Id="rId1" Type="http://schemas.openxmlformats.org/officeDocument/2006/relationships/video" Target="https://www.youtube.com/embed/rBPHUE961zI?feature=oembed" TargetMode="Externa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040D17-4B6E-B5AB-DE6F-4AAF2E19A1F8}"/>
              </a:ext>
            </a:extLst>
          </p:cNvPr>
          <p:cNvSpPr>
            <a:spLocks noGrp="1"/>
          </p:cNvSpPr>
          <p:nvPr>
            <p:ph type="title"/>
          </p:nvPr>
        </p:nvSpPr>
        <p:spPr>
          <a:xfrm>
            <a:off x="686834" y="1153572"/>
            <a:ext cx="3200400" cy="4461163"/>
          </a:xfrm>
        </p:spPr>
        <p:txBody>
          <a:bodyPr>
            <a:normAutofit/>
          </a:bodyPr>
          <a:lstStyle/>
          <a:p>
            <a:br>
              <a:rPr lang="en-IE" sz="3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IE" sz="3400" dirty="0">
              <a:solidFill>
                <a:srgbClr val="FFFFFF"/>
              </a:solidFill>
            </a:endParaRP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64844BCC-F718-389E-2000-DA1AC2DC1190}"/>
              </a:ext>
            </a:extLst>
          </p:cNvPr>
          <p:cNvSpPr>
            <a:spLocks noGrp="1"/>
          </p:cNvSpPr>
          <p:nvPr>
            <p:ph idx="1"/>
          </p:nvPr>
        </p:nvSpPr>
        <p:spPr>
          <a:xfrm>
            <a:off x="4398540" y="-247522"/>
            <a:ext cx="6906491" cy="5585619"/>
          </a:xfrm>
        </p:spPr>
        <p:txBody>
          <a:bodyPr anchor="ctr">
            <a:normAutofit/>
          </a:bodyPr>
          <a:lstStyle/>
          <a:p>
            <a:pPr marL="0" indent="0">
              <a:spcAft>
                <a:spcPts val="800"/>
              </a:spcAft>
              <a:buNone/>
            </a:pPr>
            <a:endParaRPr lang="en-IE" sz="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0000"/>
              </a:lnSpc>
              <a:spcBef>
                <a:spcPts val="0"/>
              </a:spcBef>
              <a:buNone/>
            </a:pPr>
            <a:r>
              <a:rPr lang="en-IE" sz="11800" b="1" dirty="0">
                <a:solidFill>
                  <a:srgbClr val="703270"/>
                </a:solidFill>
                <a:effectLst/>
                <a:latin typeface="Gaelic" pitchFamily="2" charset="0"/>
                <a:ea typeface="Calibri" panose="020F0502020204030204" pitchFamily="34" charset="0"/>
                <a:cs typeface="Arial" panose="020B0604020202020204" pitchFamily="34" charset="0"/>
              </a:rPr>
              <a:t>CEIST</a:t>
            </a:r>
          </a:p>
          <a:p>
            <a:pPr marL="0" indent="0" algn="ctr">
              <a:lnSpc>
                <a:spcPct val="100000"/>
              </a:lnSpc>
              <a:spcBef>
                <a:spcPts val="0"/>
              </a:spcBef>
              <a:buNone/>
            </a:pPr>
            <a:r>
              <a:rPr lang="en-IE" sz="3200" b="1" dirty="0">
                <a:solidFill>
                  <a:srgbClr val="D18805"/>
                </a:solidFill>
                <a:effectLst/>
                <a:latin typeface="Calibri  "/>
                <a:ea typeface="Calibri" panose="020F0502020204030204" pitchFamily="34" charset="0"/>
                <a:cs typeface="Times New Roman" panose="02020603050405020304" pitchFamily="18" charset="0"/>
              </a:rPr>
              <a:t>RE  Teachers  Gathering </a:t>
            </a:r>
          </a:p>
          <a:p>
            <a:pPr marL="0" indent="0">
              <a:spcAft>
                <a:spcPts val="800"/>
              </a:spcAft>
              <a:buNone/>
            </a:pPr>
            <a:endParaRPr lang="en-IE" sz="500" b="1" dirty="0">
              <a:effectLst/>
              <a:latin typeface="Arial" panose="020B0604020202020204" pitchFamily="34" charset="0"/>
              <a:ea typeface="Calibri" panose="020F0502020204030204" pitchFamily="34" charset="0"/>
              <a:cs typeface="Times New Roman" panose="02020603050405020304" pitchFamily="18" charset="0"/>
            </a:endParaRPr>
          </a:p>
          <a:p>
            <a:pPr marL="0" indent="0">
              <a:spcAft>
                <a:spcPts val="800"/>
              </a:spcAft>
              <a:buNone/>
            </a:pPr>
            <a:endParaRPr lang="en-IE" b="1" dirty="0">
              <a:effectLst/>
              <a:latin typeface="Arial" panose="020B0604020202020204" pitchFamily="34" charset="0"/>
              <a:ea typeface="Calibri" panose="020F0502020204030204" pitchFamily="34" charset="0"/>
              <a:cs typeface="Times New Roman" panose="02020603050405020304" pitchFamily="18" charset="0"/>
            </a:endParaRPr>
          </a:p>
          <a:p>
            <a:pPr marL="0" indent="0">
              <a:spcAft>
                <a:spcPts val="800"/>
              </a:spcAft>
              <a:buNone/>
            </a:pPr>
            <a:endParaRPr lang="en-IE"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2" descr="Leadership in a Catholic School Course | CEIST | Catholic Education | An  Irish Schools Trust">
            <a:extLst>
              <a:ext uri="{FF2B5EF4-FFF2-40B4-BE49-F238E27FC236}">
                <a16:creationId xmlns:a16="http://schemas.microsoft.com/office/drawing/2014/main" id="{4BBA6B82-EF79-82C2-1867-28AEC2584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17" y="2545288"/>
            <a:ext cx="2263271" cy="1228796"/>
          </a:xfrm>
          <a:prstGeom prst="snip2DiagRect">
            <a:avLst/>
          </a:prstGeom>
          <a:solidFill>
            <a:srgbClr val="FFFFFF">
              <a:shade val="85000"/>
            </a:srgbClr>
          </a:solidFill>
          <a:ln w="88900" cap="sq">
            <a:solidFill>
              <a:srgbClr val="D1880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F1FFCB1A-196C-00F6-66A0-04A0C2D6F167}"/>
              </a:ext>
            </a:extLst>
          </p:cNvPr>
          <p:cNvSpPr txBox="1"/>
          <p:nvPr/>
        </p:nvSpPr>
        <p:spPr>
          <a:xfrm>
            <a:off x="5072009" y="4078884"/>
            <a:ext cx="5559552" cy="3693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800"/>
              </a:spcAft>
              <a:buClrTx/>
              <a:buSzTx/>
              <a:buFont typeface="Arial" panose="020B0604020202020204" pitchFamily="34" charset="0"/>
              <a:buNone/>
              <a:tabLst/>
              <a:defRPr/>
            </a:pPr>
            <a:r>
              <a:rPr kumimoji="0" lang="en-IE" sz="20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13</a:t>
            </a:r>
            <a:r>
              <a:rPr kumimoji="0" lang="en-IE" sz="2000" b="1" i="0" u="none" strike="noStrike" kern="1200" cap="none" spc="0" normalizeH="0" baseline="3000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a:t>
            </a:r>
            <a:r>
              <a:rPr kumimoji="0" lang="en-IE" sz="20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September 2023 </a:t>
            </a:r>
          </a:p>
        </p:txBody>
      </p:sp>
      <p:sp>
        <p:nvSpPr>
          <p:cNvPr id="4" name="TextBox 3">
            <a:extLst>
              <a:ext uri="{FF2B5EF4-FFF2-40B4-BE49-F238E27FC236}">
                <a16:creationId xmlns:a16="http://schemas.microsoft.com/office/drawing/2014/main" id="{A8541FBB-C819-751C-FA23-1DE62D0A0657}"/>
              </a:ext>
            </a:extLst>
          </p:cNvPr>
          <p:cNvSpPr txBox="1"/>
          <p:nvPr/>
        </p:nvSpPr>
        <p:spPr>
          <a:xfrm>
            <a:off x="4803329" y="4662289"/>
            <a:ext cx="60969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F54CA4F-9444-5873-4954-F11520B4D2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D266-8A9B-4214-9B5C-1EDCD978433A}"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2EBECBA-A998-3FCD-CF26-CF7DF84818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CEIST Board Induction 2023/2026</a:t>
            </a:r>
          </a:p>
        </p:txBody>
      </p:sp>
    </p:spTree>
    <p:extLst>
      <p:ext uri="{BB962C8B-B14F-4D97-AF65-F5344CB8AC3E}">
        <p14:creationId xmlns:p14="http://schemas.microsoft.com/office/powerpoint/2010/main" val="59728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CD7F-AA4C-3AF3-7FFF-1D06A35DF8E7}"/>
              </a:ext>
            </a:extLst>
          </p:cNvPr>
          <p:cNvSpPr>
            <a:spLocks noGrp="1"/>
          </p:cNvSpPr>
          <p:nvPr>
            <p:ph type="title"/>
          </p:nvPr>
        </p:nvSpPr>
        <p:spPr/>
        <p:txBody>
          <a:bodyPr/>
          <a:lstStyle/>
          <a:p>
            <a:r>
              <a:rPr lang="en-GB" dirty="0"/>
              <a:t>In the Christian Tradition</a:t>
            </a:r>
            <a:endParaRPr lang="en-IE" dirty="0"/>
          </a:p>
        </p:txBody>
      </p:sp>
      <p:sp>
        <p:nvSpPr>
          <p:cNvPr id="3" name="Content Placeholder 2">
            <a:extLst>
              <a:ext uri="{FF2B5EF4-FFF2-40B4-BE49-F238E27FC236}">
                <a16:creationId xmlns:a16="http://schemas.microsoft.com/office/drawing/2014/main" id="{8C8C80BC-1797-3418-23E1-4FC5D57E11B5}"/>
              </a:ext>
            </a:extLst>
          </p:cNvPr>
          <p:cNvSpPr>
            <a:spLocks noGrp="1"/>
          </p:cNvSpPr>
          <p:nvPr>
            <p:ph idx="1"/>
          </p:nvPr>
        </p:nvSpPr>
        <p:spPr>
          <a:xfrm>
            <a:off x="1017714" y="1421718"/>
            <a:ext cx="10515600" cy="4351338"/>
          </a:xfrm>
        </p:spPr>
        <p:txBody>
          <a:bodyPr>
            <a:normAutofit lnSpcReduction="10000"/>
          </a:bodyPr>
          <a:lstStyle/>
          <a:p>
            <a:r>
              <a:rPr lang="en-GB" dirty="0"/>
              <a:t>A reading from the first letter of St Paul to the Corinthians (12:31-13:8.) </a:t>
            </a:r>
          </a:p>
          <a:p>
            <a:r>
              <a:rPr lang="en-GB" dirty="0"/>
              <a:t>Be ambitious for the higher gifts. And I am going to show you a way that is better than any of them. If I have all the eloquence of men or of angels, but speak without love, I am simply a gong booming or a cymbal clashing. If I have the gift of prophecy, understanding all the mysteries there are, and knowing everything, and if I have faith in all its fullness, to move mountains, but without love, then I am nothing at all. If I give away all that I possess, piece by piece, and if I even let them take my body to burn it, but am without love, it will do me no good whatever.</a:t>
            </a:r>
          </a:p>
        </p:txBody>
      </p:sp>
    </p:spTree>
    <p:extLst>
      <p:ext uri="{BB962C8B-B14F-4D97-AF65-F5344CB8AC3E}">
        <p14:creationId xmlns:p14="http://schemas.microsoft.com/office/powerpoint/2010/main" val="68774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CD7F-AA4C-3AF3-7FFF-1D06A35DF8E7}"/>
              </a:ext>
            </a:extLst>
          </p:cNvPr>
          <p:cNvSpPr>
            <a:spLocks noGrp="1"/>
          </p:cNvSpPr>
          <p:nvPr>
            <p:ph type="title"/>
          </p:nvPr>
        </p:nvSpPr>
        <p:spPr/>
        <p:txBody>
          <a:bodyPr/>
          <a:lstStyle/>
          <a:p>
            <a:r>
              <a:rPr lang="en-GB" dirty="0"/>
              <a:t>In the Christian Tradition</a:t>
            </a:r>
            <a:endParaRPr lang="en-IE" dirty="0"/>
          </a:p>
        </p:txBody>
      </p:sp>
      <p:sp>
        <p:nvSpPr>
          <p:cNvPr id="3" name="Content Placeholder 2">
            <a:extLst>
              <a:ext uri="{FF2B5EF4-FFF2-40B4-BE49-F238E27FC236}">
                <a16:creationId xmlns:a16="http://schemas.microsoft.com/office/drawing/2014/main" id="{8C8C80BC-1797-3418-23E1-4FC5D57E11B5}"/>
              </a:ext>
            </a:extLst>
          </p:cNvPr>
          <p:cNvSpPr>
            <a:spLocks noGrp="1"/>
          </p:cNvSpPr>
          <p:nvPr>
            <p:ph idx="1"/>
          </p:nvPr>
        </p:nvSpPr>
        <p:spPr>
          <a:xfrm>
            <a:off x="1202838" y="1825625"/>
            <a:ext cx="10515600" cy="4351338"/>
          </a:xfrm>
        </p:spPr>
        <p:txBody>
          <a:bodyPr>
            <a:normAutofit/>
          </a:bodyPr>
          <a:lstStyle/>
          <a:p>
            <a:r>
              <a:rPr lang="en-GB" dirty="0"/>
              <a:t>Love is always patient and kind; it is never jealous; love is never boastful or conceited; it is never rude or selfish; it does not take offence, and is not resentful. Love takes no pleasure in other people’s sins but delights in the truth; it is always ready to excuse, to trust, to hope, and to endure whatever comes. Love does not come to an end.</a:t>
            </a:r>
          </a:p>
          <a:p>
            <a:endParaRPr lang="en-GB" dirty="0"/>
          </a:p>
          <a:p>
            <a:r>
              <a:rPr lang="en-GB" dirty="0"/>
              <a:t>The Word of the Lord</a:t>
            </a:r>
            <a:endParaRPr lang="en-IE" dirty="0"/>
          </a:p>
        </p:txBody>
      </p:sp>
    </p:spTree>
    <p:extLst>
      <p:ext uri="{BB962C8B-B14F-4D97-AF65-F5344CB8AC3E}">
        <p14:creationId xmlns:p14="http://schemas.microsoft.com/office/powerpoint/2010/main" val="831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CBD5-5C67-094A-AAF7-F880CEC80B38}"/>
              </a:ext>
            </a:extLst>
          </p:cNvPr>
          <p:cNvSpPr>
            <a:spLocks noGrp="1"/>
          </p:cNvSpPr>
          <p:nvPr>
            <p:ph type="title"/>
          </p:nvPr>
        </p:nvSpPr>
        <p:spPr>
          <a:xfrm>
            <a:off x="2560414" y="472013"/>
            <a:ext cx="10515600" cy="1325563"/>
          </a:xfrm>
        </p:spPr>
        <p:txBody>
          <a:bodyPr/>
          <a:lstStyle/>
          <a:p>
            <a:r>
              <a:rPr lang="en-IE" dirty="0"/>
              <a:t>We pray</a:t>
            </a:r>
          </a:p>
        </p:txBody>
      </p:sp>
      <p:sp>
        <p:nvSpPr>
          <p:cNvPr id="3" name="Content Placeholder 2">
            <a:extLst>
              <a:ext uri="{FF2B5EF4-FFF2-40B4-BE49-F238E27FC236}">
                <a16:creationId xmlns:a16="http://schemas.microsoft.com/office/drawing/2014/main" id="{DE95CB75-87B4-33EF-9F7D-78E544BC94B8}"/>
              </a:ext>
            </a:extLst>
          </p:cNvPr>
          <p:cNvSpPr>
            <a:spLocks noGrp="1"/>
          </p:cNvSpPr>
          <p:nvPr>
            <p:ph idx="1"/>
          </p:nvPr>
        </p:nvSpPr>
        <p:spPr>
          <a:xfrm>
            <a:off x="1477719" y="1797576"/>
            <a:ext cx="10515600" cy="4351338"/>
          </a:xfrm>
        </p:spPr>
        <p:txBody>
          <a:bodyPr>
            <a:normAutofit/>
          </a:bodyPr>
          <a:lstStyle/>
          <a:p>
            <a:endParaRPr lang="en-IE" dirty="0"/>
          </a:p>
          <a:p>
            <a:pPr marL="457200" indent="-457200">
              <a:buFont typeface="+mj-lt"/>
              <a:buAutoNum type="arabicPeriod"/>
            </a:pPr>
            <a:r>
              <a:rPr lang="en-IE" dirty="0"/>
              <a:t>We pray for one another and for our work.  May our work continue to give profound meaning and joy to us in our lives.  Lord hear us. </a:t>
            </a:r>
          </a:p>
          <a:p>
            <a:pPr marL="457200" indent="-457200">
              <a:buFont typeface="+mj-lt"/>
              <a:buAutoNum type="arabicPeriod"/>
            </a:pPr>
            <a:r>
              <a:rPr lang="en-IE" dirty="0"/>
              <a:t>We pray for our students, that, through the work we do with them in our schools, they will continue to be inspired to search deeply for meaning and joy in their own lives.  Lord hear us.</a:t>
            </a:r>
          </a:p>
        </p:txBody>
      </p:sp>
    </p:spTree>
    <p:extLst>
      <p:ext uri="{BB962C8B-B14F-4D97-AF65-F5344CB8AC3E}">
        <p14:creationId xmlns:p14="http://schemas.microsoft.com/office/powerpoint/2010/main" val="332752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CBD5-5C67-094A-AAF7-F880CEC80B38}"/>
              </a:ext>
            </a:extLst>
          </p:cNvPr>
          <p:cNvSpPr>
            <a:spLocks noGrp="1"/>
          </p:cNvSpPr>
          <p:nvPr>
            <p:ph type="title"/>
          </p:nvPr>
        </p:nvSpPr>
        <p:spPr>
          <a:xfrm>
            <a:off x="2459437" y="415614"/>
            <a:ext cx="10515600" cy="1325563"/>
          </a:xfrm>
        </p:spPr>
        <p:txBody>
          <a:bodyPr/>
          <a:lstStyle/>
          <a:p>
            <a:r>
              <a:rPr lang="en-IE" dirty="0"/>
              <a:t>We pray</a:t>
            </a:r>
          </a:p>
        </p:txBody>
      </p:sp>
      <p:sp>
        <p:nvSpPr>
          <p:cNvPr id="3" name="Content Placeholder 2">
            <a:extLst>
              <a:ext uri="{FF2B5EF4-FFF2-40B4-BE49-F238E27FC236}">
                <a16:creationId xmlns:a16="http://schemas.microsoft.com/office/drawing/2014/main" id="{DE95CB75-87B4-33EF-9F7D-78E544BC94B8}"/>
              </a:ext>
            </a:extLst>
          </p:cNvPr>
          <p:cNvSpPr>
            <a:spLocks noGrp="1"/>
          </p:cNvSpPr>
          <p:nvPr>
            <p:ph idx="1"/>
          </p:nvPr>
        </p:nvSpPr>
        <p:spPr/>
        <p:txBody>
          <a:bodyPr>
            <a:normAutofit/>
          </a:bodyPr>
          <a:lstStyle/>
          <a:p>
            <a:endParaRPr lang="en-IE" dirty="0"/>
          </a:p>
          <a:p>
            <a:pPr marL="457200" indent="-457200">
              <a:buFont typeface="+mj-lt"/>
              <a:buAutoNum type="arabicPeriod"/>
            </a:pPr>
            <a:r>
              <a:rPr lang="en-IE" dirty="0"/>
              <a:t>We pray for one another and for our work.  May our work continue to give profound meaning and joy to us in our lives.  Lord hear us. </a:t>
            </a:r>
          </a:p>
          <a:p>
            <a:pPr marL="457200" indent="-457200">
              <a:buFont typeface="+mj-lt"/>
              <a:buAutoNum type="arabicPeriod"/>
            </a:pPr>
            <a:r>
              <a:rPr lang="en-IE" dirty="0"/>
              <a:t>We pray for our students, that, through the work we do with them in our schools, they will continue to be inspired to search deeply for meaning and joy in their own lives.  Lord hear us.</a:t>
            </a:r>
          </a:p>
        </p:txBody>
      </p:sp>
    </p:spTree>
    <p:extLst>
      <p:ext uri="{BB962C8B-B14F-4D97-AF65-F5344CB8AC3E}">
        <p14:creationId xmlns:p14="http://schemas.microsoft.com/office/powerpoint/2010/main" val="3690486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6C78-DDDD-3A8A-A7F1-33FF47FB2701}"/>
              </a:ext>
            </a:extLst>
          </p:cNvPr>
          <p:cNvSpPr>
            <a:spLocks noGrp="1"/>
          </p:cNvSpPr>
          <p:nvPr>
            <p:ph type="title"/>
          </p:nvPr>
        </p:nvSpPr>
        <p:spPr>
          <a:xfrm>
            <a:off x="2376318" y="399028"/>
            <a:ext cx="5977937" cy="1666501"/>
          </a:xfrm>
        </p:spPr>
        <p:txBody>
          <a:bodyPr>
            <a:normAutofit/>
          </a:bodyPr>
          <a:lstStyle/>
          <a:p>
            <a:r>
              <a:rPr lang="en-IE" sz="4000" dirty="0"/>
              <a:t>Our Prayer for you</a:t>
            </a:r>
          </a:p>
        </p:txBody>
      </p:sp>
      <p:sp>
        <p:nvSpPr>
          <p:cNvPr id="3" name="Content Placeholder 2">
            <a:extLst>
              <a:ext uri="{FF2B5EF4-FFF2-40B4-BE49-F238E27FC236}">
                <a16:creationId xmlns:a16="http://schemas.microsoft.com/office/drawing/2014/main" id="{B6C1D533-330B-9590-504C-261C8E832D9D}"/>
              </a:ext>
            </a:extLst>
          </p:cNvPr>
          <p:cNvSpPr>
            <a:spLocks noGrp="1"/>
          </p:cNvSpPr>
          <p:nvPr>
            <p:ph idx="1"/>
          </p:nvPr>
        </p:nvSpPr>
        <p:spPr>
          <a:xfrm>
            <a:off x="2527782" y="1898660"/>
            <a:ext cx="5977938" cy="3652667"/>
          </a:xfrm>
        </p:spPr>
        <p:txBody>
          <a:bodyPr>
            <a:normAutofit/>
          </a:bodyPr>
          <a:lstStyle/>
          <a:p>
            <a:r>
              <a:rPr lang="en-GB" sz="1800" b="0" i="0" dirty="0">
                <a:effectLst/>
                <a:latin typeface="Droid Sans"/>
              </a:rPr>
              <a:t>May today there be peace within.</a:t>
            </a:r>
            <a:br>
              <a:rPr lang="en-GB" sz="1800" b="0" i="0" dirty="0">
                <a:effectLst/>
                <a:latin typeface="Droid Sans"/>
              </a:rPr>
            </a:br>
            <a:r>
              <a:rPr lang="en-GB" sz="1800" b="0" i="0" dirty="0">
                <a:effectLst/>
                <a:latin typeface="Droid Sans"/>
              </a:rPr>
              <a:t>May you trust God that you are exactly where you are meant to be.</a:t>
            </a:r>
            <a:br>
              <a:rPr lang="en-GB" sz="1800" b="0" i="0" dirty="0">
                <a:effectLst/>
                <a:latin typeface="Droid Sans"/>
              </a:rPr>
            </a:br>
            <a:r>
              <a:rPr lang="en-GB" sz="1800" b="0" i="0" dirty="0">
                <a:effectLst/>
                <a:latin typeface="Droid Sans"/>
              </a:rPr>
              <a:t>May you not forget the infinite possibilities that are born of faith.</a:t>
            </a:r>
            <a:br>
              <a:rPr lang="en-GB" sz="1800" b="0" i="0" dirty="0">
                <a:effectLst/>
                <a:latin typeface="Droid Sans"/>
              </a:rPr>
            </a:br>
            <a:r>
              <a:rPr lang="en-GB" sz="1800" b="0" i="0" dirty="0">
                <a:effectLst/>
                <a:latin typeface="Droid Sans"/>
              </a:rPr>
              <a:t>May you use those gifts that you have received, and pass on the love that has been given to you</a:t>
            </a:r>
            <a:br>
              <a:rPr lang="en-GB" sz="1800" b="0" i="0" dirty="0">
                <a:effectLst/>
                <a:latin typeface="Droid Sans"/>
              </a:rPr>
            </a:br>
            <a:r>
              <a:rPr lang="en-GB" sz="1800" b="0" i="0" dirty="0">
                <a:effectLst/>
                <a:latin typeface="Droid Sans"/>
              </a:rPr>
              <a:t>May you be confident knowing you are a child of God.</a:t>
            </a:r>
            <a:br>
              <a:rPr lang="en-GB" sz="1800" b="0" i="0" dirty="0">
                <a:effectLst/>
                <a:latin typeface="Droid Sans"/>
              </a:rPr>
            </a:br>
            <a:r>
              <a:rPr lang="en-GB" sz="1800" b="0" i="0" dirty="0">
                <a:effectLst/>
                <a:latin typeface="Droid Sans"/>
              </a:rPr>
              <a:t>Let this presence settle into your bones, and allow your soul the freedom to sing, dance, praise and love.</a:t>
            </a:r>
            <a:br>
              <a:rPr lang="en-GB" sz="1800" b="0" i="0" dirty="0">
                <a:effectLst/>
                <a:latin typeface="Droid Sans"/>
              </a:rPr>
            </a:br>
            <a:r>
              <a:rPr lang="en-GB" sz="1800" b="0" i="0" dirty="0">
                <a:effectLst/>
                <a:latin typeface="Droid Sans"/>
              </a:rPr>
              <a:t>It is there for each and every one of us.</a:t>
            </a:r>
            <a:br>
              <a:rPr lang="en-GB" sz="1800" b="0" i="0" dirty="0">
                <a:effectLst/>
                <a:latin typeface="Droid Sans"/>
              </a:rPr>
            </a:br>
            <a:br>
              <a:rPr lang="en-GB" sz="1800" b="0" i="0" dirty="0">
                <a:effectLst/>
                <a:latin typeface="Droid Sans"/>
              </a:rPr>
            </a:br>
            <a:r>
              <a:rPr lang="en-GB" sz="1800" b="0" i="1" dirty="0">
                <a:effectLst/>
                <a:latin typeface="Droid Sans"/>
              </a:rPr>
              <a:t>- St. </a:t>
            </a:r>
            <a:r>
              <a:rPr lang="en-GB" sz="1800" b="0" i="1" dirty="0" err="1">
                <a:effectLst/>
                <a:latin typeface="Droid Sans"/>
              </a:rPr>
              <a:t>Therèse</a:t>
            </a:r>
            <a:r>
              <a:rPr lang="en-GB" sz="1800" b="0" i="1" dirty="0">
                <a:effectLst/>
                <a:latin typeface="Droid Sans"/>
              </a:rPr>
              <a:t> of Lisieux and St. Theresa of Avila</a:t>
            </a:r>
            <a:endParaRPr lang="en-GB" sz="1800" b="0" i="0" dirty="0">
              <a:effectLst/>
              <a:latin typeface="Droid Sans"/>
            </a:endParaRPr>
          </a:p>
          <a:p>
            <a:endParaRPr lang="en-IE" sz="1800" dirty="0">
              <a:solidFill>
                <a:srgbClr val="FFFFFF"/>
              </a:solidFill>
            </a:endParaRPr>
          </a:p>
        </p:txBody>
      </p:sp>
      <p:pic>
        <p:nvPicPr>
          <p:cNvPr id="17" name="Picture 4" descr="Close up of heart shaped pages of a book">
            <a:extLst>
              <a:ext uri="{FF2B5EF4-FFF2-40B4-BE49-F238E27FC236}">
                <a16:creationId xmlns:a16="http://schemas.microsoft.com/office/drawing/2014/main" id="{DF5E87E9-1FD1-0E88-CF77-45BDCC01A8D0}"/>
              </a:ext>
            </a:extLst>
          </p:cNvPr>
          <p:cNvPicPr>
            <a:picLocks noChangeAspect="1"/>
          </p:cNvPicPr>
          <p:nvPr/>
        </p:nvPicPr>
        <p:blipFill rotWithShape="1">
          <a:blip r:embed="rId2"/>
          <a:srcRect l="28058" r="27363" b="-1"/>
          <a:stretch/>
        </p:blipFill>
        <p:spPr>
          <a:xfrm>
            <a:off x="8807411" y="591990"/>
            <a:ext cx="3384588" cy="6266009"/>
          </a:xfrm>
          <a:prstGeom prst="rect">
            <a:avLst/>
          </a:prstGeom>
        </p:spPr>
      </p:pic>
    </p:spTree>
    <p:extLst>
      <p:ext uri="{BB962C8B-B14F-4D97-AF65-F5344CB8AC3E}">
        <p14:creationId xmlns:p14="http://schemas.microsoft.com/office/powerpoint/2010/main" val="2431601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B6D-A9DF-41B6-81BB-75F372C73AB8}"/>
              </a:ext>
            </a:extLst>
          </p:cNvPr>
          <p:cNvSpPr>
            <a:spLocks noGrp="1"/>
          </p:cNvSpPr>
          <p:nvPr>
            <p:ph type="ctrTitle"/>
          </p:nvPr>
        </p:nvSpPr>
        <p:spPr>
          <a:xfrm>
            <a:off x="2472059" y="970498"/>
            <a:ext cx="9144000" cy="2387600"/>
          </a:xfrm>
        </p:spPr>
        <p:txBody>
          <a:bodyPr>
            <a:noAutofit/>
          </a:bodyPr>
          <a:lstStyle/>
          <a:p>
            <a:br>
              <a:rPr lang="en-IE" sz="4800" dirty="0"/>
            </a:br>
            <a:br>
              <a:rPr lang="en-IE" sz="4800" dirty="0"/>
            </a:br>
            <a:r>
              <a:rPr lang="en-IE" sz="4800" dirty="0"/>
              <a:t>Junior Cycle – Religious Education</a:t>
            </a:r>
          </a:p>
        </p:txBody>
      </p:sp>
      <p:sp>
        <p:nvSpPr>
          <p:cNvPr id="3" name="Subtitle 2">
            <a:extLst>
              <a:ext uri="{FF2B5EF4-FFF2-40B4-BE49-F238E27FC236}">
                <a16:creationId xmlns:a16="http://schemas.microsoft.com/office/drawing/2014/main" id="{70487D97-6F6E-4ECE-BF86-8D361F219AA6}"/>
              </a:ext>
            </a:extLst>
          </p:cNvPr>
          <p:cNvSpPr>
            <a:spLocks noGrp="1"/>
          </p:cNvSpPr>
          <p:nvPr>
            <p:ph type="subTitle" idx="1"/>
          </p:nvPr>
        </p:nvSpPr>
        <p:spPr>
          <a:xfrm>
            <a:off x="2945152" y="3602038"/>
            <a:ext cx="7722847" cy="2254610"/>
          </a:xfrm>
        </p:spPr>
        <p:txBody>
          <a:bodyPr/>
          <a:lstStyle/>
          <a:p>
            <a:r>
              <a:rPr lang="en-IE" dirty="0"/>
              <a:t>Optional Certification from </a:t>
            </a:r>
            <a:r>
              <a:rPr lang="en-IE" dirty="0">
                <a:latin typeface="Gaelic" pitchFamily="2" charset="0"/>
              </a:rPr>
              <a:t>CEIST</a:t>
            </a:r>
            <a:r>
              <a:rPr lang="en-IE" dirty="0"/>
              <a:t> for students not taking RE as an Examination Subject</a:t>
            </a:r>
          </a:p>
        </p:txBody>
      </p:sp>
    </p:spTree>
    <p:extLst>
      <p:ext uri="{BB962C8B-B14F-4D97-AF65-F5344CB8AC3E}">
        <p14:creationId xmlns:p14="http://schemas.microsoft.com/office/powerpoint/2010/main" val="14592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26BEC-D0CE-28CC-F965-3570F001CB8A}"/>
              </a:ext>
            </a:extLst>
          </p:cNvPr>
          <p:cNvSpPr>
            <a:spLocks noGrp="1"/>
          </p:cNvSpPr>
          <p:nvPr>
            <p:ph idx="1"/>
          </p:nvPr>
        </p:nvSpPr>
        <p:spPr>
          <a:xfrm>
            <a:off x="4447308" y="142408"/>
            <a:ext cx="6906491" cy="6034556"/>
          </a:xfrm>
        </p:spPr>
        <p:txBody>
          <a:bodyPr anchor="ctr">
            <a:normAutofit/>
          </a:bodyPr>
          <a:lstStyle/>
          <a:p>
            <a:pPr marL="342900" lvl="0" indent="-342900">
              <a:buFont typeface="Symbol" panose="05050102010706020507" pitchFamily="18" charset="2"/>
              <a:buBlip>
                <a:blip r:embed="rId2"/>
              </a:buBlip>
            </a:pPr>
            <a:endParaRPr lang="en-IE" sz="2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Blip>
                <a:blip r:embed="rId2"/>
              </a:buBlip>
            </a:pPr>
            <a:endParaRPr lang="en-IE" sz="2600" dirty="0">
              <a:effectLst/>
              <a:latin typeface="Arial" panose="020B0604020202020204" pitchFamily="34" charset="0"/>
              <a:ea typeface="Calibri" panose="020F0502020204030204" pitchFamily="34" charset="0"/>
              <a:cs typeface="Times New Roman" panose="02020603050405020304" pitchFamily="18" charset="0"/>
            </a:endParaRPr>
          </a:p>
          <a:p>
            <a:pPr marL="0" indent="0">
              <a:spcAft>
                <a:spcPts val="800"/>
              </a:spcAft>
              <a:buNone/>
            </a:pPr>
            <a:endParaRPr lang="en-IE"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2600" dirty="0"/>
          </a:p>
        </p:txBody>
      </p:sp>
      <p:sp>
        <p:nvSpPr>
          <p:cNvPr id="6" name="TextBox 5">
            <a:extLst>
              <a:ext uri="{FF2B5EF4-FFF2-40B4-BE49-F238E27FC236}">
                <a16:creationId xmlns:a16="http://schemas.microsoft.com/office/drawing/2014/main" id="{F9E76F49-4E16-B593-8F42-87B95AA35B83}"/>
              </a:ext>
            </a:extLst>
          </p:cNvPr>
          <p:cNvSpPr txBox="1"/>
          <p:nvPr/>
        </p:nvSpPr>
        <p:spPr>
          <a:xfrm>
            <a:off x="4664563" y="1515921"/>
            <a:ext cx="6471980" cy="39703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8800" b="1" i="0" u="none" strike="noStrike" kern="1200" cap="none" spc="0" normalizeH="0" baseline="0" noProof="0" dirty="0">
                <a:ln>
                  <a:noFill/>
                </a:ln>
                <a:solidFill>
                  <a:srgbClr val="642F79"/>
                </a:solidFill>
                <a:effectLst/>
                <a:uLnTx/>
                <a:uFillTx/>
                <a:latin typeface="Gaelic" pitchFamily="2" charset="0"/>
                <a:ea typeface="Calibri" panose="020F0502020204030204" pitchFamily="34" charset="0"/>
                <a:cs typeface="Arial" panose="020B0604020202020204" pitchFamily="34" charset="0"/>
              </a:rPr>
              <a:t>CEIST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srgbClr val="D18805"/>
                </a:solidFill>
                <a:effectLst/>
                <a:uLnTx/>
                <a:uFillTx/>
                <a:latin typeface="Gaelic" pitchFamily="2" charset="0"/>
                <a:ea typeface="+mn-ea"/>
                <a:cs typeface="+mn-cs"/>
              </a:rPr>
              <a:t>C</a:t>
            </a:r>
            <a:r>
              <a:rPr kumimoji="0" lang="en-GB" altLang="en-US" sz="4400" b="0" i="0" u="none" strike="noStrike" kern="1200" cap="none" spc="0" normalizeH="0" baseline="0" noProof="0" dirty="0">
                <a:ln>
                  <a:noFill/>
                </a:ln>
                <a:solidFill>
                  <a:srgbClr val="642F79"/>
                </a:solidFill>
                <a:effectLst/>
                <a:uLnTx/>
                <a:uFillTx/>
                <a:latin typeface="Gaelic" pitchFamily="2" charset="0"/>
                <a:ea typeface="+mn-ea"/>
                <a:cs typeface="+mn-cs"/>
              </a:rPr>
              <a:t>atholic</a:t>
            </a:r>
            <a:r>
              <a:rPr kumimoji="0" lang="en-GB" altLang="en-US" sz="4400" b="0" i="0" u="none" strike="noStrike" kern="1200" cap="none" spc="0" normalizeH="0" baseline="0" noProof="0" dirty="0">
                <a:ln>
                  <a:noFill/>
                </a:ln>
                <a:solidFill>
                  <a:prstClr val="black"/>
                </a:solidFill>
                <a:effectLst/>
                <a:uLnTx/>
                <a:uFillTx/>
                <a:latin typeface="Gaelic" pitchFamily="2" charset="0"/>
                <a:ea typeface="+mn-ea"/>
                <a:cs typeface="+mn-cs"/>
              </a:rPr>
              <a:t> </a:t>
            </a:r>
            <a:r>
              <a:rPr kumimoji="0" lang="en-GB" altLang="en-US" sz="4400" b="1" i="0" u="none" strike="noStrike" kern="1200" cap="none" spc="0" normalizeH="0" baseline="0" noProof="0" dirty="0">
                <a:ln>
                  <a:noFill/>
                </a:ln>
                <a:solidFill>
                  <a:srgbClr val="D18805"/>
                </a:solidFill>
                <a:effectLst/>
                <a:uLnTx/>
                <a:uFillTx/>
                <a:latin typeface="Gaelic" pitchFamily="2" charset="0"/>
                <a:ea typeface="+mn-ea"/>
                <a:cs typeface="+mn-cs"/>
              </a:rPr>
              <a:t>E</a:t>
            </a:r>
            <a:r>
              <a:rPr kumimoji="0" lang="en-GB" altLang="en-US" sz="4400" b="0" i="0" u="none" strike="noStrike" kern="1200" cap="none" spc="0" normalizeH="0" baseline="0" noProof="0" dirty="0">
                <a:ln>
                  <a:noFill/>
                </a:ln>
                <a:solidFill>
                  <a:srgbClr val="642F79"/>
                </a:solidFill>
                <a:effectLst/>
                <a:uLnTx/>
                <a:uFillTx/>
                <a:latin typeface="Gaelic" pitchFamily="2" charset="0"/>
                <a:ea typeface="+mn-ea"/>
                <a:cs typeface="+mn-cs"/>
              </a:rPr>
              <a:t>ducation</a:t>
            </a:r>
            <a:r>
              <a:rPr kumimoji="0" lang="en-GB" altLang="en-US" sz="4400" b="0" i="0" u="none" strike="noStrike" kern="1200" cap="none" spc="0" normalizeH="0" baseline="0" noProof="0" dirty="0">
                <a:ln>
                  <a:noFill/>
                </a:ln>
                <a:solidFill>
                  <a:prstClr val="black"/>
                </a:solidFill>
                <a:effectLst/>
                <a:uLnTx/>
                <a:uFillTx/>
                <a:latin typeface="Gaelic"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0" i="0" u="none" strike="noStrike" kern="1200" cap="none" spc="0" normalizeH="0" baseline="0" noProof="0" dirty="0">
                <a:ln>
                  <a:noFill/>
                </a:ln>
                <a:solidFill>
                  <a:srgbClr val="642F79"/>
                </a:solidFill>
                <a:effectLst/>
                <a:uLnTx/>
                <a:uFillTx/>
                <a:latin typeface="Gaelic" pitchFamily="2" charset="0"/>
                <a:ea typeface="+mn-ea"/>
                <a:cs typeface="+mn-cs"/>
              </a:rPr>
              <a:t>an</a:t>
            </a:r>
            <a:r>
              <a:rPr kumimoji="0" lang="en-GB" altLang="en-US" sz="4400" b="0" i="0" u="none" strike="noStrike" kern="1200" cap="none" spc="0" normalizeH="0" baseline="0" noProof="0" dirty="0">
                <a:ln>
                  <a:noFill/>
                </a:ln>
                <a:solidFill>
                  <a:prstClr val="black"/>
                </a:solidFill>
                <a:effectLst/>
                <a:uLnTx/>
                <a:uFillTx/>
                <a:latin typeface="Gaelic" pitchFamily="2" charset="0"/>
                <a:ea typeface="+mn-ea"/>
                <a:cs typeface="+mn-cs"/>
              </a:rPr>
              <a:t> </a:t>
            </a:r>
            <a:r>
              <a:rPr kumimoji="0" lang="en-GB" altLang="en-US" sz="4400" b="1" i="0" u="none" strike="noStrike" kern="1200" cap="none" spc="0" normalizeH="0" baseline="0" noProof="0" dirty="0">
                <a:ln>
                  <a:noFill/>
                </a:ln>
                <a:solidFill>
                  <a:srgbClr val="D18805"/>
                </a:solidFill>
                <a:effectLst/>
                <a:uLnTx/>
                <a:uFillTx/>
                <a:latin typeface="Gaelic" pitchFamily="2" charset="0"/>
                <a:ea typeface="+mn-ea"/>
                <a:cs typeface="+mn-cs"/>
              </a:rPr>
              <a:t>I</a:t>
            </a:r>
            <a:r>
              <a:rPr kumimoji="0" lang="en-GB" altLang="en-US" sz="4400" b="0" i="0" u="none" strike="noStrike" kern="1200" cap="none" spc="0" normalizeH="0" baseline="0" noProof="0" dirty="0">
                <a:ln>
                  <a:noFill/>
                </a:ln>
                <a:solidFill>
                  <a:srgbClr val="642F79"/>
                </a:solidFill>
                <a:effectLst/>
                <a:uLnTx/>
                <a:uFillTx/>
                <a:latin typeface="Gaelic" pitchFamily="2" charset="0"/>
                <a:ea typeface="+mn-ea"/>
                <a:cs typeface="+mn-cs"/>
              </a:rPr>
              <a:t>rish</a:t>
            </a:r>
            <a:r>
              <a:rPr kumimoji="0" lang="en-GB" altLang="en-US" sz="4400" b="0" i="0" u="none" strike="noStrike" kern="1200" cap="none" spc="0" normalizeH="0" baseline="0" noProof="0" dirty="0">
                <a:ln>
                  <a:noFill/>
                </a:ln>
                <a:solidFill>
                  <a:prstClr val="black"/>
                </a:solidFill>
                <a:effectLst/>
                <a:uLnTx/>
                <a:uFillTx/>
                <a:latin typeface="Gaelic" pitchFamily="2" charset="0"/>
                <a:ea typeface="+mn-ea"/>
                <a:cs typeface="+mn-cs"/>
              </a:rPr>
              <a:t> </a:t>
            </a:r>
            <a:r>
              <a:rPr kumimoji="0" lang="en-GB" altLang="en-US" sz="4400" b="1" i="0" u="none" strike="noStrike" kern="1200" cap="none" spc="0" normalizeH="0" baseline="0" noProof="0" dirty="0">
                <a:ln>
                  <a:noFill/>
                </a:ln>
                <a:solidFill>
                  <a:srgbClr val="D18805"/>
                </a:solidFill>
                <a:effectLst/>
                <a:uLnTx/>
                <a:uFillTx/>
                <a:latin typeface="Gaelic" pitchFamily="2" charset="0"/>
                <a:ea typeface="+mn-ea"/>
                <a:cs typeface="+mn-cs"/>
              </a:rPr>
              <a:t>S</a:t>
            </a:r>
            <a:r>
              <a:rPr kumimoji="0" lang="en-GB" altLang="en-US" sz="4400" b="0" i="0" u="none" strike="noStrike" kern="1200" cap="none" spc="0" normalizeH="0" baseline="0" noProof="0" dirty="0">
                <a:ln>
                  <a:noFill/>
                </a:ln>
                <a:solidFill>
                  <a:srgbClr val="642F79"/>
                </a:solidFill>
                <a:effectLst/>
                <a:uLnTx/>
                <a:uFillTx/>
                <a:latin typeface="Gaelic" pitchFamily="2" charset="0"/>
                <a:ea typeface="+mn-ea"/>
                <a:cs typeface="+mn-cs"/>
              </a:rPr>
              <a:t>chools</a:t>
            </a:r>
            <a:r>
              <a:rPr kumimoji="0" lang="en-GB" altLang="en-US" sz="4400" b="0" i="0" u="none" strike="noStrike" kern="1200" cap="none" spc="0" normalizeH="0" baseline="0" noProof="0" dirty="0">
                <a:ln>
                  <a:noFill/>
                </a:ln>
                <a:solidFill>
                  <a:prstClr val="black"/>
                </a:solidFill>
                <a:effectLst/>
                <a:uLnTx/>
                <a:uFillTx/>
                <a:latin typeface="Gaelic" pitchFamily="2" charset="0"/>
                <a:ea typeface="+mn-ea"/>
                <a:cs typeface="+mn-cs"/>
              </a:rPr>
              <a:t> </a:t>
            </a:r>
            <a:r>
              <a:rPr kumimoji="0" lang="en-GB" altLang="en-US" sz="4400" b="1" i="0" u="none" strike="noStrike" kern="1200" cap="none" spc="0" normalizeH="0" baseline="0" noProof="0" dirty="0">
                <a:ln>
                  <a:noFill/>
                </a:ln>
                <a:solidFill>
                  <a:srgbClr val="D18805"/>
                </a:solidFill>
                <a:effectLst/>
                <a:uLnTx/>
                <a:uFillTx/>
                <a:latin typeface="Gaelic" pitchFamily="2" charset="0"/>
                <a:ea typeface="+mn-ea"/>
                <a:cs typeface="+mn-cs"/>
              </a:rPr>
              <a:t>T</a:t>
            </a:r>
            <a:r>
              <a:rPr kumimoji="0" lang="en-GB" altLang="en-US" sz="4400" b="0" i="0" u="none" strike="noStrike" kern="1200" cap="none" spc="0" normalizeH="0" baseline="0" noProof="0" dirty="0">
                <a:ln>
                  <a:noFill/>
                </a:ln>
                <a:solidFill>
                  <a:srgbClr val="642F79"/>
                </a:solidFill>
                <a:effectLst/>
                <a:uLnTx/>
                <a:uFillTx/>
                <a:latin typeface="Gaelic" pitchFamily="2" charset="0"/>
                <a:ea typeface="+mn-ea"/>
                <a:cs typeface="+mn-cs"/>
              </a:rPr>
              <a:t>rust</a:t>
            </a:r>
            <a:endParaRPr kumimoji="0" lang="en-IE" altLang="en-US" sz="4400" b="0" i="0" u="none" strike="noStrike" kern="1200" cap="none" spc="0" normalizeH="0" baseline="0" noProof="0" dirty="0">
              <a:ln>
                <a:noFill/>
              </a:ln>
              <a:solidFill>
                <a:srgbClr val="642F79"/>
              </a:solidFill>
              <a:effectLst/>
              <a:uLnTx/>
              <a:uFillTx/>
              <a:latin typeface="Gaelic"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alt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2" descr="Leadership in a Catholic School Course | CEIST | Catholic Education | An  Irish Schools Trust">
            <a:extLst>
              <a:ext uri="{FF2B5EF4-FFF2-40B4-BE49-F238E27FC236}">
                <a16:creationId xmlns:a16="http://schemas.microsoft.com/office/drawing/2014/main" id="{71D1499F-806B-062F-D07A-B53A9CBA3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17" y="2545288"/>
            <a:ext cx="2263271" cy="1228796"/>
          </a:xfrm>
          <a:prstGeom prst="snip2DiagRect">
            <a:avLst/>
          </a:prstGeom>
          <a:solidFill>
            <a:srgbClr val="FFFFFF">
              <a:shade val="85000"/>
            </a:srgbClr>
          </a:solidFill>
          <a:ln w="88900" cap="sq">
            <a:solidFill>
              <a:srgbClr val="D1880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3B63D77A-AC42-38D6-AA8F-FBABB9DA0B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D266-8A9B-4214-9B5C-1EDCD978433A}"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277BD62-8EDC-5C20-0797-8D64215CE0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CEIST Board Induction 2023/2026</a:t>
            </a:r>
          </a:p>
        </p:txBody>
      </p:sp>
    </p:spTree>
    <p:extLst>
      <p:ext uri="{BB962C8B-B14F-4D97-AF65-F5344CB8AC3E}">
        <p14:creationId xmlns:p14="http://schemas.microsoft.com/office/powerpoint/2010/main" val="310775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1F28-7017-F2FB-18DF-BFC867929D1D}"/>
              </a:ext>
            </a:extLst>
          </p:cNvPr>
          <p:cNvSpPr>
            <a:spLocks noGrp="1"/>
          </p:cNvSpPr>
          <p:nvPr>
            <p:ph type="title"/>
          </p:nvPr>
        </p:nvSpPr>
        <p:spPr>
          <a:xfrm>
            <a:off x="2449245" y="528269"/>
            <a:ext cx="10058400" cy="1450757"/>
          </a:xfrm>
        </p:spPr>
        <p:txBody>
          <a:bodyPr vert="horz" lIns="91440" tIns="45720" rIns="91440" bIns="45720" rtlCol="0" anchor="b">
            <a:normAutofit/>
          </a:bodyPr>
          <a:lstStyle/>
          <a:p>
            <a:pPr eaLnBrk="1" hangingPunct="1"/>
            <a:r>
              <a:rPr lang="en-US" dirty="0">
                <a:solidFill>
                  <a:schemeClr val="tx1">
                    <a:lumMod val="75000"/>
                    <a:lumOff val="25000"/>
                  </a:schemeClr>
                </a:solidFill>
              </a:rPr>
              <a:t>Session</a:t>
            </a:r>
          </a:p>
        </p:txBody>
      </p:sp>
      <p:sp>
        <p:nvSpPr>
          <p:cNvPr id="3" name="Content Placeholder 2">
            <a:extLst>
              <a:ext uri="{FF2B5EF4-FFF2-40B4-BE49-F238E27FC236}">
                <a16:creationId xmlns:a16="http://schemas.microsoft.com/office/drawing/2014/main" id="{96AF1EDF-7B50-0372-CCDB-AD5C163A5389}"/>
              </a:ext>
            </a:extLst>
          </p:cNvPr>
          <p:cNvSpPr>
            <a:spLocks noGrp="1"/>
          </p:cNvSpPr>
          <p:nvPr>
            <p:ph sz="half" idx="1"/>
          </p:nvPr>
        </p:nvSpPr>
        <p:spPr>
          <a:xfrm>
            <a:off x="2780224" y="1873783"/>
            <a:ext cx="6454987" cy="4023360"/>
          </a:xfrm>
        </p:spPr>
        <p:txBody>
          <a:bodyPr vert="horz" lIns="0" tIns="45720" rIns="0" bIns="45720" rtlCol="0">
            <a:normAutofit/>
          </a:bodyPr>
          <a:lstStyle/>
          <a:p>
            <a:pPr eaLnBrk="1" hangingPunct="1"/>
            <a:endParaRPr lang="en-US" dirty="0">
              <a:solidFill>
                <a:schemeClr val="tx1">
                  <a:lumMod val="75000"/>
                  <a:lumOff val="25000"/>
                </a:schemeClr>
              </a:solidFill>
            </a:endParaRPr>
          </a:p>
          <a:p>
            <a:pPr eaLnBrk="1" hangingPunct="1"/>
            <a:endParaRPr lang="en-US" dirty="0">
              <a:solidFill>
                <a:schemeClr val="tx1">
                  <a:lumMod val="75000"/>
                  <a:lumOff val="25000"/>
                </a:schemeClr>
              </a:solidFill>
            </a:endParaRPr>
          </a:p>
          <a:p>
            <a:pPr eaLnBrk="1" hangingPunct="1"/>
            <a:r>
              <a:rPr lang="en-US" dirty="0">
                <a:solidFill>
                  <a:schemeClr val="tx1">
                    <a:lumMod val="75000"/>
                    <a:lumOff val="25000"/>
                  </a:schemeClr>
                </a:solidFill>
              </a:rPr>
              <a:t>Part A: 	Outline of initiative</a:t>
            </a:r>
          </a:p>
          <a:p>
            <a:pPr eaLnBrk="1" hangingPunct="1"/>
            <a:r>
              <a:rPr lang="en-US" dirty="0">
                <a:solidFill>
                  <a:schemeClr val="tx1">
                    <a:lumMod val="75000"/>
                    <a:lumOff val="25000"/>
                  </a:schemeClr>
                </a:solidFill>
              </a:rPr>
              <a:t>Part B:   Comments, questions, additional ideas and suggestions</a:t>
            </a:r>
          </a:p>
        </p:txBody>
      </p:sp>
      <p:pic>
        <p:nvPicPr>
          <p:cNvPr id="1026" name="Picture 2" descr="Outline Productions – UK Independent Production Company">
            <a:extLst>
              <a:ext uri="{FF2B5EF4-FFF2-40B4-BE49-F238E27FC236}">
                <a16:creationId xmlns:a16="http://schemas.microsoft.com/office/drawing/2014/main" id="{0646E0AB-79B9-158D-A8DA-8B832CD141C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020570" y="2084269"/>
            <a:ext cx="3135109" cy="313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43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422F-FC08-CE68-4B53-092DFFA65F33}"/>
              </a:ext>
            </a:extLst>
          </p:cNvPr>
          <p:cNvSpPr>
            <a:spLocks noGrp="1"/>
          </p:cNvSpPr>
          <p:nvPr>
            <p:ph type="title"/>
          </p:nvPr>
        </p:nvSpPr>
        <p:spPr>
          <a:xfrm>
            <a:off x="2611930" y="353921"/>
            <a:ext cx="10058400" cy="1450757"/>
          </a:xfrm>
        </p:spPr>
        <p:txBody>
          <a:bodyPr>
            <a:normAutofit/>
          </a:bodyPr>
          <a:lstStyle/>
          <a:p>
            <a:r>
              <a:rPr lang="en-IE" dirty="0"/>
              <a:t>Origins of initiative</a:t>
            </a:r>
          </a:p>
        </p:txBody>
      </p:sp>
      <p:sp>
        <p:nvSpPr>
          <p:cNvPr id="3" name="Content Placeholder 2">
            <a:extLst>
              <a:ext uri="{FF2B5EF4-FFF2-40B4-BE49-F238E27FC236}">
                <a16:creationId xmlns:a16="http://schemas.microsoft.com/office/drawing/2014/main" id="{A3093DBB-AB02-E177-8E23-C48F4F7BC61B}"/>
              </a:ext>
            </a:extLst>
          </p:cNvPr>
          <p:cNvSpPr>
            <a:spLocks noGrp="1"/>
          </p:cNvSpPr>
          <p:nvPr>
            <p:ph idx="1"/>
          </p:nvPr>
        </p:nvSpPr>
        <p:spPr>
          <a:xfrm>
            <a:off x="2611930" y="1868173"/>
            <a:ext cx="6454987" cy="4023360"/>
          </a:xfrm>
        </p:spPr>
        <p:txBody>
          <a:bodyPr>
            <a:normAutofit/>
          </a:bodyPr>
          <a:lstStyle/>
          <a:p>
            <a:pPr lvl="2">
              <a:spcAft>
                <a:spcPts val="1000"/>
              </a:spcAft>
            </a:pPr>
            <a:r>
              <a:rPr lang="en-US" sz="1100" b="1" u="none" strike="noStrike" kern="1400" dirty="0">
                <a:effectLst/>
                <a:latin typeface="Calibri" panose="020F0502020204030204" pitchFamily="34" charset="0"/>
                <a:ea typeface="Times New Roman" panose="02020603050405020304" pitchFamily="18" charset="0"/>
              </a:rPr>
              <a:t> </a:t>
            </a:r>
            <a:endParaRPr lang="en-IE" sz="1100" kern="1400" dirty="0">
              <a:effectLst/>
              <a:latin typeface="Arial" panose="020B0604020202020204" pitchFamily="34" charset="0"/>
              <a:ea typeface="Times New Roman" panose="02020603050405020304" pitchFamily="18" charset="0"/>
            </a:endParaRPr>
          </a:p>
          <a:p>
            <a:pPr>
              <a:spcAft>
                <a:spcPts val="1000"/>
              </a:spcAft>
            </a:pPr>
            <a:r>
              <a:rPr lang="en-US" sz="1900" b="1" kern="1400" dirty="0">
                <a:effectLst/>
                <a:latin typeface="Calibri" panose="020F0502020204030204" pitchFamily="34" charset="0"/>
                <a:ea typeface="Times New Roman" panose="02020603050405020304" pitchFamily="18" charset="0"/>
              </a:rPr>
              <a:t>Religious Education is an integral part of the curriculum in every </a:t>
            </a:r>
            <a:r>
              <a:rPr lang="en-US" sz="1600" kern="1400" dirty="0">
                <a:effectLst/>
                <a:latin typeface="Gaelic" pitchFamily="2" charset="0"/>
                <a:ea typeface="Times New Roman" panose="02020603050405020304" pitchFamily="18" charset="0"/>
              </a:rPr>
              <a:t>CEIST</a:t>
            </a:r>
            <a:r>
              <a:rPr lang="en-US" sz="2000" kern="1400" dirty="0">
                <a:effectLst/>
                <a:latin typeface="Gaelic" pitchFamily="2" charset="0"/>
                <a:ea typeface="Times New Roman" panose="02020603050405020304" pitchFamily="18" charset="0"/>
              </a:rPr>
              <a:t> </a:t>
            </a:r>
            <a:r>
              <a:rPr lang="en-US" sz="1900" b="1" kern="1400" dirty="0">
                <a:effectLst/>
                <a:latin typeface="Calibri" panose="020F0502020204030204" pitchFamily="34" charset="0"/>
                <a:ea typeface="Times New Roman" panose="02020603050405020304" pitchFamily="18" charset="0"/>
              </a:rPr>
              <a:t>school. </a:t>
            </a:r>
            <a:r>
              <a:rPr lang="en-US" sz="1600" kern="1400" dirty="0">
                <a:effectLst/>
                <a:latin typeface="Gaelic" pitchFamily="2" charset="0"/>
                <a:ea typeface="Times New Roman" panose="02020603050405020304" pitchFamily="18" charset="0"/>
              </a:rPr>
              <a:t>CEIST</a:t>
            </a:r>
            <a:r>
              <a:rPr lang="en-US" sz="1900" kern="1400" dirty="0">
                <a:effectLst/>
                <a:latin typeface="Calibri" panose="020F0502020204030204" pitchFamily="34" charset="0"/>
                <a:ea typeface="Times New Roman" panose="02020603050405020304" pitchFamily="18" charset="0"/>
              </a:rPr>
              <a:t> along with Boards of Management and Senior Leadership and Management Teams are charged with the responsibility of ensuring that every student receives a full, informative, uplifting, and real experience of Religious Education.  The </a:t>
            </a:r>
            <a:r>
              <a:rPr lang="en-US" sz="1600" kern="1400" dirty="0">
                <a:effectLst/>
                <a:latin typeface="Gaelic" pitchFamily="2" charset="0"/>
                <a:ea typeface="Times New Roman" panose="02020603050405020304" pitchFamily="18" charset="0"/>
              </a:rPr>
              <a:t>CEIST</a:t>
            </a:r>
            <a:r>
              <a:rPr lang="en-US" sz="2000" kern="1400" dirty="0">
                <a:effectLst/>
                <a:latin typeface="Gaelic" pitchFamily="2" charset="0"/>
                <a:ea typeface="Times New Roman" panose="02020603050405020304" pitchFamily="18" charset="0"/>
              </a:rPr>
              <a:t> </a:t>
            </a:r>
            <a:r>
              <a:rPr lang="en-US" sz="1900" kern="1400" dirty="0">
                <a:effectLst/>
                <a:latin typeface="Calibri" panose="020F0502020204030204" pitchFamily="34" charset="0"/>
                <a:ea typeface="Times New Roman" panose="02020603050405020304" pitchFamily="18" charset="0"/>
              </a:rPr>
              <a:t>Charter reminds us that, “The full scope of religious education in our schools is to inform, form and transform people in the Catholic faith”.  </a:t>
            </a:r>
            <a:r>
              <a:rPr lang="en-US" sz="1900" b="1" kern="1400" dirty="0">
                <a:effectLst/>
                <a:latin typeface="Calibri" panose="020F0502020204030204" pitchFamily="34" charset="0"/>
                <a:ea typeface="Times New Roman" panose="02020603050405020304" pitchFamily="18" charset="0"/>
              </a:rPr>
              <a:t>The spiritual wellbeing and faith development of all our students is therefore paramount and must always be a curricular priority. </a:t>
            </a:r>
            <a:endParaRPr lang="en-IE" sz="1900" b="1" kern="1400" dirty="0">
              <a:effectLst/>
              <a:latin typeface="Arial" panose="020B0604020202020204" pitchFamily="34" charset="0"/>
              <a:ea typeface="Times New Roman" panose="02020603050405020304" pitchFamily="18" charset="0"/>
            </a:endParaRPr>
          </a:p>
          <a:p>
            <a:pPr>
              <a:spcAft>
                <a:spcPts val="1000"/>
              </a:spcAft>
            </a:pPr>
            <a:r>
              <a:rPr lang="en-US" sz="1900" kern="1400" dirty="0">
                <a:effectLst/>
                <a:latin typeface="Calibri" panose="020F0502020204030204" pitchFamily="34" charset="0"/>
                <a:ea typeface="Times New Roman" panose="02020603050405020304" pitchFamily="18" charset="0"/>
              </a:rPr>
              <a:t> </a:t>
            </a:r>
            <a:endParaRPr lang="en-IE" sz="1900" dirty="0"/>
          </a:p>
        </p:txBody>
      </p:sp>
      <p:pic>
        <p:nvPicPr>
          <p:cNvPr id="3074" name="Picture 2" descr="CHARTER">
            <a:extLst>
              <a:ext uri="{FF2B5EF4-FFF2-40B4-BE49-F238E27FC236}">
                <a16:creationId xmlns:a16="http://schemas.microsoft.com/office/drawing/2014/main" id="{EF8E4952-8886-01D4-1FC3-20581D0C5A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73860" y="2079003"/>
            <a:ext cx="243488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1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163E-8B04-5E99-B6C4-A95B933ACBF4}"/>
              </a:ext>
            </a:extLst>
          </p:cNvPr>
          <p:cNvSpPr>
            <a:spLocks noGrp="1"/>
          </p:cNvSpPr>
          <p:nvPr>
            <p:ph type="title"/>
          </p:nvPr>
        </p:nvSpPr>
        <p:spPr>
          <a:xfrm>
            <a:off x="2282546" y="418680"/>
            <a:ext cx="10058400" cy="1191337"/>
          </a:xfrm>
        </p:spPr>
        <p:txBody>
          <a:bodyPr>
            <a:normAutofit fontScale="90000"/>
          </a:bodyPr>
          <a:lstStyle/>
          <a:p>
            <a:r>
              <a:rPr lang="en-US" sz="4800" b="1" kern="1400" dirty="0">
                <a:solidFill>
                  <a:srgbClr val="7F7F7F"/>
                </a:solidFill>
                <a:effectLst/>
                <a:latin typeface="Calibri" panose="020F0502020204030204" pitchFamily="34" charset="0"/>
                <a:ea typeface="Times New Roman" panose="02020603050405020304" pitchFamily="18" charset="0"/>
              </a:rPr>
              <a:t>Certification and CEIST values</a:t>
            </a:r>
            <a:br>
              <a:rPr lang="en-IE" sz="4800" kern="1400" dirty="0">
                <a:solidFill>
                  <a:srgbClr val="7F7F7F"/>
                </a:solidFill>
                <a:effectLst/>
                <a:latin typeface="Arial" panose="020B0604020202020204" pitchFamily="34" charset="0"/>
                <a:ea typeface="Times New Roman" panose="02020603050405020304" pitchFamily="18" charset="0"/>
              </a:rPr>
            </a:br>
            <a:endParaRPr lang="en-IE" dirty="0"/>
          </a:p>
        </p:txBody>
      </p:sp>
      <p:sp>
        <p:nvSpPr>
          <p:cNvPr id="3" name="Content Placeholder 2">
            <a:extLst>
              <a:ext uri="{FF2B5EF4-FFF2-40B4-BE49-F238E27FC236}">
                <a16:creationId xmlns:a16="http://schemas.microsoft.com/office/drawing/2014/main" id="{8837C870-1656-20F5-98BD-348BAE40815A}"/>
              </a:ext>
            </a:extLst>
          </p:cNvPr>
          <p:cNvSpPr>
            <a:spLocks noGrp="1"/>
          </p:cNvSpPr>
          <p:nvPr>
            <p:ph idx="1"/>
          </p:nvPr>
        </p:nvSpPr>
        <p:spPr>
          <a:xfrm>
            <a:off x="2282546" y="1385624"/>
            <a:ext cx="9603538" cy="4342553"/>
          </a:xfrm>
        </p:spPr>
        <p:txBody>
          <a:bodyPr/>
          <a:lstStyle/>
          <a:p>
            <a:pPr algn="just">
              <a:lnSpc>
                <a:spcPct val="100000"/>
              </a:lnSpc>
              <a:spcAft>
                <a:spcPts val="1000"/>
              </a:spcAft>
            </a:pPr>
            <a:r>
              <a:rPr lang="en-US" sz="1800" kern="1400" dirty="0">
                <a:solidFill>
                  <a:schemeClr val="tx1"/>
                </a:solidFill>
                <a:effectLst/>
                <a:latin typeface="Calibri" panose="020F0502020204030204" pitchFamily="34" charset="0"/>
                <a:ea typeface="Times New Roman" panose="02020603050405020304" pitchFamily="18" charset="0"/>
              </a:rPr>
              <a:t>This initiative is connected to the </a:t>
            </a:r>
            <a:r>
              <a:rPr lang="en-US" sz="1800" kern="1400" dirty="0">
                <a:solidFill>
                  <a:schemeClr val="tx1"/>
                </a:solidFill>
                <a:effectLst/>
                <a:latin typeface="Gaelic" pitchFamily="2" charset="0"/>
                <a:ea typeface="Times New Roman" panose="02020603050405020304" pitchFamily="18" charset="0"/>
              </a:rPr>
              <a:t>CEIST</a:t>
            </a:r>
            <a:r>
              <a:rPr lang="en-US" sz="1800" kern="1400" dirty="0">
                <a:solidFill>
                  <a:schemeClr val="tx1"/>
                </a:solidFill>
                <a:effectLst/>
                <a:latin typeface="Calibri" panose="020F0502020204030204" pitchFamily="34" charset="0"/>
                <a:ea typeface="Times New Roman" panose="02020603050405020304" pitchFamily="18" charset="0"/>
              </a:rPr>
              <a:t> Charter.  In particular, it seeks to make clear and important connections to our CEIST values:</a:t>
            </a:r>
            <a:endParaRPr lang="en-IE" sz="1800" kern="1400" dirty="0">
              <a:solidFill>
                <a:schemeClr val="tx1"/>
              </a:solidFill>
              <a:effectLst/>
              <a:latin typeface="Arial" panose="020B0604020202020204" pitchFamily="34" charset="0"/>
              <a:ea typeface="Times New Roman" panose="02020603050405020304" pitchFamily="18" charset="0"/>
            </a:endParaRPr>
          </a:p>
          <a:p>
            <a:pPr marL="342900" lvl="0" indent="-342900" algn="just">
              <a:lnSpc>
                <a:spcPct val="100000"/>
              </a:lnSpc>
              <a:spcAft>
                <a:spcPts val="1000"/>
              </a:spcAft>
              <a:buFont typeface="+mj-lt"/>
              <a:buAutoNum type="arabicPeriod"/>
            </a:pPr>
            <a:r>
              <a:rPr lang="en-US" sz="1800" i="1" kern="1400" dirty="0">
                <a:solidFill>
                  <a:schemeClr val="accent1"/>
                </a:solidFill>
                <a:effectLst/>
                <a:latin typeface="Calibri" panose="020F0502020204030204" pitchFamily="34" charset="0"/>
                <a:ea typeface="Times New Roman" panose="02020603050405020304" pitchFamily="18" charset="0"/>
              </a:rPr>
              <a:t>Promoting Spiritual and Human Development</a:t>
            </a:r>
            <a:r>
              <a:rPr lang="en-US" sz="1800" i="1" kern="1400" dirty="0">
                <a:solidFill>
                  <a:schemeClr val="tx1"/>
                </a:solidFill>
                <a:effectLst/>
                <a:latin typeface="Calibri" panose="020F0502020204030204" pitchFamily="34" charset="0"/>
                <a:ea typeface="Times New Roman" panose="02020603050405020304" pitchFamily="18" charset="0"/>
              </a:rPr>
              <a:t>: </a:t>
            </a:r>
            <a:r>
              <a:rPr lang="en-US" sz="1800" kern="1400" dirty="0">
                <a:solidFill>
                  <a:schemeClr val="tx1"/>
                </a:solidFill>
                <a:effectLst/>
                <a:latin typeface="Calibri" panose="020F0502020204030204" pitchFamily="34" charset="0"/>
                <a:ea typeface="Times New Roman" panose="02020603050405020304" pitchFamily="18" charset="0"/>
              </a:rPr>
              <a:t>We believe a knowledge of and a personal relationship with Jesus Christ give meaning and purpose to our lives.</a:t>
            </a:r>
            <a:endParaRPr lang="en-IE" sz="1800" kern="1400" dirty="0">
              <a:solidFill>
                <a:schemeClr val="tx1"/>
              </a:solidFill>
              <a:effectLst/>
              <a:latin typeface="Arial" panose="020B0604020202020204" pitchFamily="34" charset="0"/>
              <a:ea typeface="Times New Roman" panose="02020603050405020304" pitchFamily="18" charset="0"/>
            </a:endParaRPr>
          </a:p>
          <a:p>
            <a:pPr marL="342900" lvl="0" indent="-342900" algn="just">
              <a:lnSpc>
                <a:spcPct val="100000"/>
              </a:lnSpc>
              <a:spcAft>
                <a:spcPts val="1000"/>
              </a:spcAft>
              <a:buFont typeface="+mj-lt"/>
              <a:buAutoNum type="arabicPeriod"/>
            </a:pPr>
            <a:r>
              <a:rPr lang="en-US" sz="1800" i="1" kern="1400" dirty="0">
                <a:solidFill>
                  <a:schemeClr val="accent1"/>
                </a:solidFill>
                <a:effectLst/>
                <a:latin typeface="Calibri" panose="020F0502020204030204" pitchFamily="34" charset="0"/>
                <a:ea typeface="Times New Roman" panose="02020603050405020304" pitchFamily="18" charset="0"/>
              </a:rPr>
              <a:t>Achieving Quality in Teaching and Learning</a:t>
            </a:r>
            <a:r>
              <a:rPr lang="en-US" sz="1800" i="1" kern="1400" dirty="0">
                <a:solidFill>
                  <a:schemeClr val="tx1"/>
                </a:solidFill>
                <a:effectLst/>
                <a:latin typeface="Calibri" panose="020F0502020204030204" pitchFamily="34" charset="0"/>
                <a:ea typeface="Times New Roman" panose="02020603050405020304" pitchFamily="18" charset="0"/>
              </a:rPr>
              <a:t>:</a:t>
            </a:r>
            <a:r>
              <a:rPr lang="en-US" sz="1800" kern="1400" dirty="0">
                <a:solidFill>
                  <a:schemeClr val="tx1"/>
                </a:solidFill>
                <a:effectLst/>
                <a:latin typeface="Calibri" panose="020F0502020204030204" pitchFamily="34" charset="0"/>
                <a:ea typeface="Times New Roman" panose="02020603050405020304" pitchFamily="18" charset="0"/>
              </a:rPr>
              <a:t> We are committed to excellence and to continually improving the quality of teaching and learning.</a:t>
            </a:r>
            <a:endParaRPr lang="en-IE" sz="1800" kern="1400" dirty="0">
              <a:solidFill>
                <a:schemeClr val="tx1"/>
              </a:solidFill>
              <a:effectLst/>
              <a:latin typeface="Arial" panose="020B0604020202020204" pitchFamily="34" charset="0"/>
              <a:ea typeface="Times New Roman" panose="02020603050405020304" pitchFamily="18" charset="0"/>
            </a:endParaRPr>
          </a:p>
          <a:p>
            <a:pPr marL="342900" lvl="0" indent="-342900" algn="just">
              <a:lnSpc>
                <a:spcPct val="100000"/>
              </a:lnSpc>
              <a:spcAft>
                <a:spcPts val="1000"/>
              </a:spcAft>
              <a:buFont typeface="+mj-lt"/>
              <a:buAutoNum type="arabicPeriod"/>
            </a:pPr>
            <a:r>
              <a:rPr lang="en-US" sz="1800" i="1" kern="1400" dirty="0">
                <a:solidFill>
                  <a:schemeClr val="accent1"/>
                </a:solidFill>
                <a:effectLst/>
                <a:latin typeface="Calibri" panose="020F0502020204030204" pitchFamily="34" charset="0"/>
                <a:ea typeface="Times New Roman" panose="02020603050405020304" pitchFamily="18" charset="0"/>
              </a:rPr>
              <a:t>Showing Respect for Every Person</a:t>
            </a:r>
            <a:r>
              <a:rPr lang="en-US" sz="1800" i="1" kern="1400" dirty="0">
                <a:solidFill>
                  <a:schemeClr val="tx1"/>
                </a:solidFill>
                <a:effectLst/>
                <a:latin typeface="Calibri" panose="020F0502020204030204" pitchFamily="34" charset="0"/>
                <a:ea typeface="Times New Roman" panose="02020603050405020304" pitchFamily="18" charset="0"/>
              </a:rPr>
              <a:t>:</a:t>
            </a:r>
            <a:r>
              <a:rPr lang="en-US" sz="1800" kern="1400" dirty="0">
                <a:solidFill>
                  <a:schemeClr val="tx1"/>
                </a:solidFill>
                <a:effectLst/>
                <a:latin typeface="Calibri" panose="020F0502020204030204" pitchFamily="34" charset="0"/>
                <a:ea typeface="Times New Roman" panose="02020603050405020304" pitchFamily="18" charset="0"/>
              </a:rPr>
              <a:t> We respect the unique and intrinsic value of every person.</a:t>
            </a:r>
            <a:endParaRPr lang="en-IE" sz="1800" kern="1400" dirty="0">
              <a:solidFill>
                <a:schemeClr val="tx1"/>
              </a:solidFill>
              <a:effectLst/>
              <a:latin typeface="Arial" panose="020B0604020202020204" pitchFamily="34" charset="0"/>
              <a:ea typeface="Times New Roman" panose="02020603050405020304" pitchFamily="18" charset="0"/>
            </a:endParaRPr>
          </a:p>
          <a:p>
            <a:pPr marL="342900" lvl="0" indent="-342900" algn="just">
              <a:lnSpc>
                <a:spcPct val="100000"/>
              </a:lnSpc>
              <a:spcAft>
                <a:spcPts val="1000"/>
              </a:spcAft>
              <a:buFont typeface="+mj-lt"/>
              <a:buAutoNum type="arabicPeriod"/>
            </a:pPr>
            <a:r>
              <a:rPr lang="en-US" sz="1800" i="1" kern="1400" dirty="0">
                <a:solidFill>
                  <a:schemeClr val="accent1"/>
                </a:solidFill>
                <a:effectLst/>
                <a:latin typeface="Calibri" panose="020F0502020204030204" pitchFamily="34" charset="0"/>
                <a:ea typeface="Times New Roman" panose="02020603050405020304" pitchFamily="18" charset="0"/>
              </a:rPr>
              <a:t>Creating Community</a:t>
            </a:r>
            <a:r>
              <a:rPr lang="en-US" sz="1800" kern="1400" dirty="0">
                <a:solidFill>
                  <a:schemeClr val="tx1"/>
                </a:solidFill>
                <a:effectLst/>
                <a:latin typeface="Calibri" panose="020F0502020204030204" pitchFamily="34" charset="0"/>
                <a:ea typeface="Times New Roman" panose="02020603050405020304" pitchFamily="18" charset="0"/>
              </a:rPr>
              <a:t>: Our schools are faith communities of welcome and hospitality where Gospel values are lived and where there is special care for those most in need.</a:t>
            </a:r>
            <a:endParaRPr lang="en-IE" sz="1800" kern="1400" dirty="0">
              <a:solidFill>
                <a:schemeClr val="tx1"/>
              </a:solidFill>
              <a:effectLst/>
              <a:latin typeface="Arial" panose="020B0604020202020204" pitchFamily="34" charset="0"/>
              <a:ea typeface="Times New Roman" panose="02020603050405020304" pitchFamily="18" charset="0"/>
            </a:endParaRPr>
          </a:p>
          <a:p>
            <a:pPr marL="342900" lvl="0" indent="-342900" algn="just">
              <a:lnSpc>
                <a:spcPct val="100000"/>
              </a:lnSpc>
              <a:spcAft>
                <a:spcPts val="1000"/>
              </a:spcAft>
              <a:buFont typeface="+mj-lt"/>
              <a:buAutoNum type="arabicPeriod"/>
            </a:pPr>
            <a:r>
              <a:rPr lang="en-US" sz="1800" i="1" kern="1400" dirty="0">
                <a:solidFill>
                  <a:schemeClr val="accent1"/>
                </a:solidFill>
                <a:effectLst/>
                <a:latin typeface="Calibri" panose="020F0502020204030204" pitchFamily="34" charset="0"/>
                <a:ea typeface="Times New Roman" panose="02020603050405020304" pitchFamily="18" charset="0"/>
              </a:rPr>
              <a:t>Being Just and Responsible</a:t>
            </a:r>
            <a:r>
              <a:rPr lang="en-US" sz="1800" i="1" kern="1400" dirty="0">
                <a:solidFill>
                  <a:schemeClr val="tx1"/>
                </a:solidFill>
                <a:effectLst/>
                <a:latin typeface="Calibri" panose="020F0502020204030204" pitchFamily="34" charset="0"/>
                <a:ea typeface="Times New Roman" panose="02020603050405020304" pitchFamily="18" charset="0"/>
              </a:rPr>
              <a:t>:</a:t>
            </a:r>
            <a:r>
              <a:rPr lang="en-US" sz="1800" kern="1400" dirty="0">
                <a:solidFill>
                  <a:schemeClr val="tx1"/>
                </a:solidFill>
                <a:effectLst/>
                <a:latin typeface="Calibri" panose="020F0502020204030204" pitchFamily="34" charset="0"/>
                <a:ea typeface="Times New Roman" panose="02020603050405020304" pitchFamily="18" charset="0"/>
              </a:rPr>
              <a:t>  We seek to act justly and responsibly in all our relationships.</a:t>
            </a:r>
            <a:endParaRPr lang="en-IE" sz="1800" kern="1400" dirty="0">
              <a:solidFill>
                <a:schemeClr val="tx1"/>
              </a:solidFill>
              <a:effectLst/>
              <a:latin typeface="Arial" panose="020B0604020202020204" pitchFamily="34" charset="0"/>
              <a:ea typeface="Times New Roman" panose="02020603050405020304" pitchFamily="18" charset="0"/>
            </a:endParaRPr>
          </a:p>
          <a:p>
            <a:endParaRPr lang="en-IE" dirty="0"/>
          </a:p>
        </p:txBody>
      </p:sp>
    </p:spTree>
    <p:extLst>
      <p:ext uri="{BB962C8B-B14F-4D97-AF65-F5344CB8AC3E}">
        <p14:creationId xmlns:p14="http://schemas.microsoft.com/office/powerpoint/2010/main" val="170956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3B26BEC-D0CE-28CC-F965-3570F001CB8A}"/>
              </a:ext>
            </a:extLst>
          </p:cNvPr>
          <p:cNvSpPr>
            <a:spLocks noGrp="1"/>
          </p:cNvSpPr>
          <p:nvPr>
            <p:ph idx="1"/>
          </p:nvPr>
        </p:nvSpPr>
        <p:spPr>
          <a:xfrm>
            <a:off x="4447308" y="142408"/>
            <a:ext cx="6906491" cy="6034556"/>
          </a:xfrm>
        </p:spPr>
        <p:txBody>
          <a:bodyPr anchor="ctr">
            <a:normAutofit/>
          </a:bodyPr>
          <a:lstStyle/>
          <a:p>
            <a:pPr marL="342900" lvl="0" indent="-342900">
              <a:buFont typeface="Symbol" panose="05050102010706020507" pitchFamily="18" charset="2"/>
              <a:buBlip>
                <a:blip r:embed="rId2"/>
              </a:buBlip>
            </a:pPr>
            <a:endParaRPr lang="en-IE" sz="2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Blip>
                <a:blip r:embed="rId2"/>
              </a:buBlip>
            </a:pPr>
            <a:endParaRPr lang="en-IE" sz="2600" dirty="0">
              <a:effectLst/>
              <a:latin typeface="Arial" panose="020B0604020202020204" pitchFamily="34" charset="0"/>
              <a:ea typeface="Calibri" panose="020F0502020204030204" pitchFamily="34" charset="0"/>
              <a:cs typeface="Times New Roman" panose="02020603050405020304" pitchFamily="18" charset="0"/>
            </a:endParaRPr>
          </a:p>
          <a:p>
            <a:pPr marL="0" indent="0">
              <a:spcAft>
                <a:spcPts val="800"/>
              </a:spcAft>
              <a:buNone/>
            </a:pPr>
            <a:endParaRPr lang="en-IE"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2600" dirty="0"/>
          </a:p>
        </p:txBody>
      </p:sp>
      <p:sp>
        <p:nvSpPr>
          <p:cNvPr id="6" name="TextBox 5">
            <a:extLst>
              <a:ext uri="{FF2B5EF4-FFF2-40B4-BE49-F238E27FC236}">
                <a16:creationId xmlns:a16="http://schemas.microsoft.com/office/drawing/2014/main" id="{F9E76F49-4E16-B593-8F42-87B95AA35B83}"/>
              </a:ext>
            </a:extLst>
          </p:cNvPr>
          <p:cNvSpPr txBox="1"/>
          <p:nvPr/>
        </p:nvSpPr>
        <p:spPr>
          <a:xfrm>
            <a:off x="4664563" y="1515921"/>
            <a:ext cx="6471980" cy="39703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8800" b="1" i="0" u="none" strike="noStrike" kern="1200" cap="none" spc="0" normalizeH="0" baseline="0" noProof="0" dirty="0">
                <a:ln>
                  <a:noFill/>
                </a:ln>
                <a:solidFill>
                  <a:srgbClr val="642F79"/>
                </a:solidFill>
                <a:effectLst/>
                <a:uLnTx/>
                <a:uFillTx/>
                <a:latin typeface="Gaelic" pitchFamily="2" charset="0"/>
                <a:ea typeface="Calibri" panose="020F0502020204030204" pitchFamily="34" charset="0"/>
                <a:cs typeface="Arial" panose="020B0604020202020204" pitchFamily="34" charset="0"/>
              </a:rPr>
              <a:t>CEIST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srgbClr val="D18805"/>
                </a:solidFill>
                <a:effectLst/>
                <a:uLnTx/>
                <a:uFillTx/>
                <a:latin typeface="Gaelic" pitchFamily="2" charset="0"/>
                <a:ea typeface="+mn-ea"/>
                <a:cs typeface="+mn-cs"/>
              </a:rPr>
              <a:t>C</a:t>
            </a:r>
            <a:r>
              <a:rPr kumimoji="0" lang="en-GB" altLang="en-US" sz="4400" b="0" i="0" u="none" strike="noStrike" kern="1200" cap="none" spc="0" normalizeH="0" baseline="0" noProof="0" dirty="0">
                <a:ln>
                  <a:noFill/>
                </a:ln>
                <a:solidFill>
                  <a:srgbClr val="642F79"/>
                </a:solidFill>
                <a:effectLst/>
                <a:uLnTx/>
                <a:uFillTx/>
                <a:latin typeface="Gaelic" pitchFamily="2" charset="0"/>
                <a:ea typeface="+mn-ea"/>
                <a:cs typeface="+mn-cs"/>
              </a:rPr>
              <a:t>atholic</a:t>
            </a:r>
            <a:r>
              <a:rPr kumimoji="0" lang="en-GB" altLang="en-US" sz="4400" b="0" i="0" u="none" strike="noStrike" kern="1200" cap="none" spc="0" normalizeH="0" baseline="0" noProof="0" dirty="0">
                <a:ln>
                  <a:noFill/>
                </a:ln>
                <a:solidFill>
                  <a:prstClr val="black"/>
                </a:solidFill>
                <a:effectLst/>
                <a:uLnTx/>
                <a:uFillTx/>
                <a:latin typeface="Gaelic" pitchFamily="2" charset="0"/>
                <a:ea typeface="+mn-ea"/>
                <a:cs typeface="+mn-cs"/>
              </a:rPr>
              <a:t> </a:t>
            </a:r>
            <a:r>
              <a:rPr kumimoji="0" lang="en-GB" altLang="en-US" sz="4400" b="1" i="0" u="none" strike="noStrike" kern="1200" cap="none" spc="0" normalizeH="0" baseline="0" noProof="0" dirty="0">
                <a:ln>
                  <a:noFill/>
                </a:ln>
                <a:solidFill>
                  <a:srgbClr val="D18805"/>
                </a:solidFill>
                <a:effectLst/>
                <a:uLnTx/>
                <a:uFillTx/>
                <a:latin typeface="Gaelic" pitchFamily="2" charset="0"/>
                <a:ea typeface="+mn-ea"/>
                <a:cs typeface="+mn-cs"/>
              </a:rPr>
              <a:t>E</a:t>
            </a:r>
            <a:r>
              <a:rPr kumimoji="0" lang="en-GB" altLang="en-US" sz="4400" b="0" i="0" u="none" strike="noStrike" kern="1200" cap="none" spc="0" normalizeH="0" baseline="0" noProof="0" dirty="0">
                <a:ln>
                  <a:noFill/>
                </a:ln>
                <a:solidFill>
                  <a:srgbClr val="642F79"/>
                </a:solidFill>
                <a:effectLst/>
                <a:uLnTx/>
                <a:uFillTx/>
                <a:latin typeface="Gaelic" pitchFamily="2" charset="0"/>
                <a:ea typeface="+mn-ea"/>
                <a:cs typeface="+mn-cs"/>
              </a:rPr>
              <a:t>ducation</a:t>
            </a:r>
            <a:r>
              <a:rPr kumimoji="0" lang="en-GB" altLang="en-US" sz="4400" b="0" i="0" u="none" strike="noStrike" kern="1200" cap="none" spc="0" normalizeH="0" baseline="0" noProof="0" dirty="0">
                <a:ln>
                  <a:noFill/>
                </a:ln>
                <a:solidFill>
                  <a:prstClr val="black"/>
                </a:solidFill>
                <a:effectLst/>
                <a:uLnTx/>
                <a:uFillTx/>
                <a:latin typeface="Gaelic"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0" i="0" u="none" strike="noStrike" kern="1200" cap="none" spc="0" normalizeH="0" baseline="0" noProof="0" dirty="0">
                <a:ln>
                  <a:noFill/>
                </a:ln>
                <a:solidFill>
                  <a:srgbClr val="642F79"/>
                </a:solidFill>
                <a:effectLst/>
                <a:uLnTx/>
                <a:uFillTx/>
                <a:latin typeface="Gaelic" pitchFamily="2" charset="0"/>
                <a:ea typeface="+mn-ea"/>
                <a:cs typeface="+mn-cs"/>
              </a:rPr>
              <a:t>an</a:t>
            </a:r>
            <a:r>
              <a:rPr kumimoji="0" lang="en-GB" altLang="en-US" sz="4400" b="0" i="0" u="none" strike="noStrike" kern="1200" cap="none" spc="0" normalizeH="0" baseline="0" noProof="0" dirty="0">
                <a:ln>
                  <a:noFill/>
                </a:ln>
                <a:solidFill>
                  <a:prstClr val="black"/>
                </a:solidFill>
                <a:effectLst/>
                <a:uLnTx/>
                <a:uFillTx/>
                <a:latin typeface="Gaelic" pitchFamily="2" charset="0"/>
                <a:ea typeface="+mn-ea"/>
                <a:cs typeface="+mn-cs"/>
              </a:rPr>
              <a:t> </a:t>
            </a:r>
            <a:r>
              <a:rPr kumimoji="0" lang="en-GB" altLang="en-US" sz="4400" b="1" i="0" u="none" strike="noStrike" kern="1200" cap="none" spc="0" normalizeH="0" baseline="0" noProof="0" dirty="0">
                <a:ln>
                  <a:noFill/>
                </a:ln>
                <a:solidFill>
                  <a:srgbClr val="D18805"/>
                </a:solidFill>
                <a:effectLst/>
                <a:uLnTx/>
                <a:uFillTx/>
                <a:latin typeface="Gaelic" pitchFamily="2" charset="0"/>
                <a:ea typeface="+mn-ea"/>
                <a:cs typeface="+mn-cs"/>
              </a:rPr>
              <a:t>I</a:t>
            </a:r>
            <a:r>
              <a:rPr kumimoji="0" lang="en-GB" altLang="en-US" sz="4400" b="0" i="0" u="none" strike="noStrike" kern="1200" cap="none" spc="0" normalizeH="0" baseline="0" noProof="0" dirty="0">
                <a:ln>
                  <a:noFill/>
                </a:ln>
                <a:solidFill>
                  <a:srgbClr val="642F79"/>
                </a:solidFill>
                <a:effectLst/>
                <a:uLnTx/>
                <a:uFillTx/>
                <a:latin typeface="Gaelic" pitchFamily="2" charset="0"/>
                <a:ea typeface="+mn-ea"/>
                <a:cs typeface="+mn-cs"/>
              </a:rPr>
              <a:t>rish</a:t>
            </a:r>
            <a:r>
              <a:rPr kumimoji="0" lang="en-GB" altLang="en-US" sz="4400" b="0" i="0" u="none" strike="noStrike" kern="1200" cap="none" spc="0" normalizeH="0" baseline="0" noProof="0" dirty="0">
                <a:ln>
                  <a:noFill/>
                </a:ln>
                <a:solidFill>
                  <a:prstClr val="black"/>
                </a:solidFill>
                <a:effectLst/>
                <a:uLnTx/>
                <a:uFillTx/>
                <a:latin typeface="Gaelic" pitchFamily="2" charset="0"/>
                <a:ea typeface="+mn-ea"/>
                <a:cs typeface="+mn-cs"/>
              </a:rPr>
              <a:t> </a:t>
            </a:r>
            <a:r>
              <a:rPr kumimoji="0" lang="en-GB" altLang="en-US" sz="4400" b="1" i="0" u="none" strike="noStrike" kern="1200" cap="none" spc="0" normalizeH="0" baseline="0" noProof="0" dirty="0">
                <a:ln>
                  <a:noFill/>
                </a:ln>
                <a:solidFill>
                  <a:srgbClr val="D18805"/>
                </a:solidFill>
                <a:effectLst/>
                <a:uLnTx/>
                <a:uFillTx/>
                <a:latin typeface="Gaelic" pitchFamily="2" charset="0"/>
                <a:ea typeface="+mn-ea"/>
                <a:cs typeface="+mn-cs"/>
              </a:rPr>
              <a:t>S</a:t>
            </a:r>
            <a:r>
              <a:rPr kumimoji="0" lang="en-GB" altLang="en-US" sz="4400" b="0" i="0" u="none" strike="noStrike" kern="1200" cap="none" spc="0" normalizeH="0" baseline="0" noProof="0" dirty="0">
                <a:ln>
                  <a:noFill/>
                </a:ln>
                <a:solidFill>
                  <a:srgbClr val="642F79"/>
                </a:solidFill>
                <a:effectLst/>
                <a:uLnTx/>
                <a:uFillTx/>
                <a:latin typeface="Gaelic" pitchFamily="2" charset="0"/>
                <a:ea typeface="+mn-ea"/>
                <a:cs typeface="+mn-cs"/>
              </a:rPr>
              <a:t>chools</a:t>
            </a:r>
            <a:r>
              <a:rPr kumimoji="0" lang="en-GB" altLang="en-US" sz="4400" b="0" i="0" u="none" strike="noStrike" kern="1200" cap="none" spc="0" normalizeH="0" baseline="0" noProof="0" dirty="0">
                <a:ln>
                  <a:noFill/>
                </a:ln>
                <a:solidFill>
                  <a:prstClr val="black"/>
                </a:solidFill>
                <a:effectLst/>
                <a:uLnTx/>
                <a:uFillTx/>
                <a:latin typeface="Gaelic" pitchFamily="2" charset="0"/>
                <a:ea typeface="+mn-ea"/>
                <a:cs typeface="+mn-cs"/>
              </a:rPr>
              <a:t> </a:t>
            </a:r>
            <a:r>
              <a:rPr kumimoji="0" lang="en-GB" altLang="en-US" sz="4400" b="1" i="0" u="none" strike="noStrike" kern="1200" cap="none" spc="0" normalizeH="0" baseline="0" noProof="0" dirty="0">
                <a:ln>
                  <a:noFill/>
                </a:ln>
                <a:solidFill>
                  <a:srgbClr val="D18805"/>
                </a:solidFill>
                <a:effectLst/>
                <a:uLnTx/>
                <a:uFillTx/>
                <a:latin typeface="Gaelic" pitchFamily="2" charset="0"/>
                <a:ea typeface="+mn-ea"/>
                <a:cs typeface="+mn-cs"/>
              </a:rPr>
              <a:t>T</a:t>
            </a:r>
            <a:r>
              <a:rPr kumimoji="0" lang="en-GB" altLang="en-US" sz="4400" b="0" i="0" u="none" strike="noStrike" kern="1200" cap="none" spc="0" normalizeH="0" baseline="0" noProof="0" dirty="0">
                <a:ln>
                  <a:noFill/>
                </a:ln>
                <a:solidFill>
                  <a:srgbClr val="642F79"/>
                </a:solidFill>
                <a:effectLst/>
                <a:uLnTx/>
                <a:uFillTx/>
                <a:latin typeface="Gaelic" pitchFamily="2" charset="0"/>
                <a:ea typeface="+mn-ea"/>
                <a:cs typeface="+mn-cs"/>
              </a:rPr>
              <a:t>rust</a:t>
            </a:r>
            <a:endParaRPr kumimoji="0" lang="en-IE" altLang="en-US" sz="4400" b="0" i="0" u="none" strike="noStrike" kern="1200" cap="none" spc="0" normalizeH="0" baseline="0" noProof="0" dirty="0">
              <a:ln>
                <a:noFill/>
              </a:ln>
              <a:solidFill>
                <a:srgbClr val="642F79"/>
              </a:solidFill>
              <a:effectLst/>
              <a:uLnTx/>
              <a:uFillTx/>
              <a:latin typeface="Gaelic"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alt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2" descr="Leadership in a Catholic School Course | CEIST | Catholic Education | An  Irish Schools Trust">
            <a:extLst>
              <a:ext uri="{FF2B5EF4-FFF2-40B4-BE49-F238E27FC236}">
                <a16:creationId xmlns:a16="http://schemas.microsoft.com/office/drawing/2014/main" id="{71D1499F-806B-062F-D07A-B53A9CBA3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17" y="2545288"/>
            <a:ext cx="2263271" cy="1228796"/>
          </a:xfrm>
          <a:prstGeom prst="snip2DiagRect">
            <a:avLst/>
          </a:prstGeom>
          <a:solidFill>
            <a:srgbClr val="FFFFFF">
              <a:shade val="85000"/>
            </a:srgbClr>
          </a:solidFill>
          <a:ln w="88900" cap="sq">
            <a:solidFill>
              <a:srgbClr val="D1880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3B63D77A-AC42-38D6-AA8F-FBABB9DA0B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D266-8A9B-4214-9B5C-1EDCD978433A}"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277BD62-8EDC-5C20-0797-8D64215CE0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CEIST Board Induction 2023/2026</a:t>
            </a:r>
          </a:p>
        </p:txBody>
      </p:sp>
    </p:spTree>
    <p:extLst>
      <p:ext uri="{BB962C8B-B14F-4D97-AF65-F5344CB8AC3E}">
        <p14:creationId xmlns:p14="http://schemas.microsoft.com/office/powerpoint/2010/main" val="27902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5C3DFF-EA21-880B-0B90-0D47644AB732}"/>
              </a:ext>
            </a:extLst>
          </p:cNvPr>
          <p:cNvSpPr>
            <a:spLocks noGrp="1"/>
          </p:cNvSpPr>
          <p:nvPr>
            <p:ph idx="1"/>
          </p:nvPr>
        </p:nvSpPr>
        <p:spPr>
          <a:xfrm>
            <a:off x="2395836" y="1245484"/>
            <a:ext cx="6454987" cy="4023360"/>
          </a:xfrm>
        </p:spPr>
        <p:txBody>
          <a:bodyPr>
            <a:normAutofit/>
          </a:bodyPr>
          <a:lstStyle/>
          <a:p>
            <a:r>
              <a:rPr lang="en-US" dirty="0">
                <a:effectLst/>
                <a:latin typeface="Calibri" panose="020F0502020204030204" pitchFamily="34" charset="0"/>
                <a:ea typeface="Calibri" panose="020F0502020204030204" pitchFamily="34" charset="0"/>
              </a:rPr>
              <a:t>Considering the importance of Religious Education in the life of our schools, </a:t>
            </a:r>
            <a:r>
              <a:rPr lang="en-US" dirty="0">
                <a:effectLst/>
                <a:latin typeface="Gaelic" pitchFamily="2" charset="0"/>
                <a:ea typeface="Calibri" panose="020F0502020204030204" pitchFamily="34" charset="0"/>
              </a:rPr>
              <a:t>CEIST</a:t>
            </a:r>
            <a:r>
              <a:rPr lang="en-US" dirty="0">
                <a:effectLst/>
                <a:latin typeface="Calibri" panose="020F0502020204030204" pitchFamily="34" charset="0"/>
                <a:ea typeface="Calibri" panose="020F0502020204030204" pitchFamily="34" charset="0"/>
              </a:rPr>
              <a:t> is concerned that students who do not take Religious Education as a Junior or Leaving Certificate examination subject receive no recognition for the many hours of learning, reflection, participation and activity they have devoted to Religious Education. </a:t>
            </a:r>
            <a:endParaRPr lang="en-IE" b="1" dirty="0"/>
          </a:p>
        </p:txBody>
      </p:sp>
      <p:pic>
        <p:nvPicPr>
          <p:cNvPr id="4098" name="Picture 2" descr="Our BeDifferent Curriculum | BeDifferent federation">
            <a:extLst>
              <a:ext uri="{FF2B5EF4-FFF2-40B4-BE49-F238E27FC236}">
                <a16:creationId xmlns:a16="http://schemas.microsoft.com/office/drawing/2014/main" id="{D5A64B6A-6107-DD64-4506-0C22D07117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9" r="4033" b="5"/>
          <a:stretch/>
        </p:blipFill>
        <p:spPr bwMode="auto">
          <a:xfrm>
            <a:off x="8850823" y="1349727"/>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2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5C3DFF-EA21-880B-0B90-0D47644AB732}"/>
              </a:ext>
            </a:extLst>
          </p:cNvPr>
          <p:cNvSpPr>
            <a:spLocks noGrp="1"/>
          </p:cNvSpPr>
          <p:nvPr>
            <p:ph idx="1"/>
          </p:nvPr>
        </p:nvSpPr>
        <p:spPr>
          <a:xfrm>
            <a:off x="2395836" y="1245484"/>
            <a:ext cx="6454987" cy="4023360"/>
          </a:xfrm>
        </p:spPr>
        <p:txBody>
          <a:bodyPr>
            <a:normAutofit/>
          </a:bodyPr>
          <a:lstStyle/>
          <a:p>
            <a:r>
              <a:rPr lang="en-US" dirty="0">
                <a:effectLst/>
                <a:latin typeface="Calibri" panose="020F0502020204030204" pitchFamily="34" charset="0"/>
                <a:ea typeface="Calibri" panose="020F0502020204030204" pitchFamily="34" charset="0"/>
              </a:rPr>
              <a:t>Our dedicated RE Teachers, who continuously do incredible work in innovative and imaginative ways, have no recourse to external acknowledgement, appreciation, or affirmation for their students.  For these reasons we are introducing </a:t>
            </a:r>
            <a:r>
              <a:rPr lang="en-US" sz="2400" b="1" dirty="0">
                <a:effectLst/>
                <a:latin typeface="Gaelic" pitchFamily="2" charset="0"/>
                <a:ea typeface="Calibri" panose="020F0502020204030204" pitchFamily="34" charset="0"/>
              </a:rPr>
              <a:t>CEIST</a:t>
            </a:r>
            <a:r>
              <a:rPr lang="en-US" b="1" dirty="0">
                <a:effectLst/>
                <a:latin typeface="Calibri" panose="020F0502020204030204" pitchFamily="34" charset="0"/>
                <a:ea typeface="Calibri" panose="020F0502020204030204" pitchFamily="34" charset="0"/>
              </a:rPr>
              <a:t> </a:t>
            </a:r>
            <a:r>
              <a:rPr lang="en-US" b="1" i="1" dirty="0">
                <a:solidFill>
                  <a:schemeClr val="accent1"/>
                </a:solidFill>
                <a:effectLst/>
                <a:latin typeface="Calibri" panose="020F0502020204030204" pitchFamily="34" charset="0"/>
                <a:ea typeface="Calibri" panose="020F0502020204030204" pitchFamily="34" charset="0"/>
              </a:rPr>
              <a:t>Certification for Junior Cycle Religious Education </a:t>
            </a:r>
            <a:r>
              <a:rPr lang="en-US" b="1" dirty="0">
                <a:effectLst/>
                <a:latin typeface="Calibri" panose="020F0502020204030204" pitchFamily="34" charset="0"/>
                <a:ea typeface="Calibri" panose="020F0502020204030204" pitchFamily="34" charset="0"/>
              </a:rPr>
              <a:t>for any </a:t>
            </a:r>
            <a:r>
              <a:rPr lang="en-US" sz="2400" b="1" dirty="0">
                <a:effectLst/>
                <a:latin typeface="Gaelic" pitchFamily="2" charset="0"/>
                <a:ea typeface="Calibri" panose="020F0502020204030204" pitchFamily="34" charset="0"/>
              </a:rPr>
              <a:t>CEIST</a:t>
            </a:r>
            <a:r>
              <a:rPr lang="en-US" sz="2800" b="1" dirty="0">
                <a:effectLst/>
                <a:latin typeface="Gaelic" pitchFamily="2" charset="0"/>
                <a:ea typeface="Calibri" panose="020F0502020204030204" pitchFamily="34" charset="0"/>
              </a:rPr>
              <a:t> </a:t>
            </a:r>
            <a:r>
              <a:rPr lang="en-US" b="1" dirty="0">
                <a:effectLst/>
                <a:latin typeface="Calibri" panose="020F0502020204030204" pitchFamily="34" charset="0"/>
                <a:ea typeface="Calibri" panose="020F0502020204030204" pitchFamily="34" charset="0"/>
              </a:rPr>
              <a:t>school that wishes to become involved. </a:t>
            </a:r>
            <a:endParaRPr lang="en-IE" b="1" dirty="0"/>
          </a:p>
        </p:txBody>
      </p:sp>
      <p:pic>
        <p:nvPicPr>
          <p:cNvPr id="4098" name="Picture 2" descr="Our BeDifferent Curriculum | BeDifferent federation">
            <a:extLst>
              <a:ext uri="{FF2B5EF4-FFF2-40B4-BE49-F238E27FC236}">
                <a16:creationId xmlns:a16="http://schemas.microsoft.com/office/drawing/2014/main" id="{D5A64B6A-6107-DD64-4506-0C22D07117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9" r="4033" b="5"/>
          <a:stretch/>
        </p:blipFill>
        <p:spPr bwMode="auto">
          <a:xfrm>
            <a:off x="8850823" y="1349727"/>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67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1B5A0A-DBF5-E645-574E-D70B0E28F2B5}"/>
              </a:ext>
            </a:extLst>
          </p:cNvPr>
          <p:cNvPicPr>
            <a:picLocks noGrp="1" noChangeAspect="1"/>
          </p:cNvPicPr>
          <p:nvPr>
            <p:ph idx="1"/>
          </p:nvPr>
        </p:nvPicPr>
        <p:blipFill rotWithShape="1">
          <a:blip r:embed="rId3"/>
          <a:srcRect t="1070" b="677"/>
          <a:stretch/>
        </p:blipFill>
        <p:spPr>
          <a:xfrm>
            <a:off x="2170254" y="1656916"/>
            <a:ext cx="8285140" cy="3878804"/>
          </a:xfrm>
          <a:prstGeom prst="rect">
            <a:avLst/>
          </a:prstGeom>
        </p:spPr>
      </p:pic>
      <p:sp>
        <p:nvSpPr>
          <p:cNvPr id="6" name="TextBox 5">
            <a:extLst>
              <a:ext uri="{FF2B5EF4-FFF2-40B4-BE49-F238E27FC236}">
                <a16:creationId xmlns:a16="http://schemas.microsoft.com/office/drawing/2014/main" id="{139AEDD2-853F-39A1-C000-2C5F9A81BC95}"/>
              </a:ext>
            </a:extLst>
          </p:cNvPr>
          <p:cNvSpPr txBox="1"/>
          <p:nvPr/>
        </p:nvSpPr>
        <p:spPr>
          <a:xfrm>
            <a:off x="271463" y="6398324"/>
            <a:ext cx="7158037" cy="369332"/>
          </a:xfrm>
          <a:prstGeom prst="rect">
            <a:avLst/>
          </a:prstGeom>
          <a:noFill/>
        </p:spPr>
        <p:txBody>
          <a:bodyPr wrap="square" rtlCol="0">
            <a:spAutoFit/>
          </a:bodyPr>
          <a:lstStyle/>
          <a:p>
            <a:r>
              <a:rPr lang="en-IE" dirty="0"/>
              <a:t>See also https://www.jct.ie/perch/resources/about/jcpa-handbook.pdf</a:t>
            </a:r>
          </a:p>
        </p:txBody>
      </p:sp>
      <p:sp>
        <p:nvSpPr>
          <p:cNvPr id="8" name="TextBox 7">
            <a:extLst>
              <a:ext uri="{FF2B5EF4-FFF2-40B4-BE49-F238E27FC236}">
                <a16:creationId xmlns:a16="http://schemas.microsoft.com/office/drawing/2014/main" id="{F93251DB-5EC7-7F4B-CC3E-4337C13B9032}"/>
              </a:ext>
            </a:extLst>
          </p:cNvPr>
          <p:cNvSpPr txBox="1"/>
          <p:nvPr/>
        </p:nvSpPr>
        <p:spPr>
          <a:xfrm>
            <a:off x="2170254" y="496995"/>
            <a:ext cx="10155116" cy="777457"/>
          </a:xfrm>
          <a:prstGeom prst="rect">
            <a:avLst/>
          </a:prstGeom>
          <a:noFill/>
        </p:spPr>
        <p:txBody>
          <a:bodyPr wrap="square">
            <a:spAutoFit/>
          </a:bodyPr>
          <a:lstStyle/>
          <a:p>
            <a:pPr>
              <a:lnSpc>
                <a:spcPct val="115000"/>
              </a:lnSpc>
              <a:spcAft>
                <a:spcPts val="1000"/>
              </a:spcAft>
            </a:pPr>
            <a:r>
              <a:rPr lang="en-US" sz="2000" kern="1400" dirty="0">
                <a:latin typeface="Calibri" panose="020F0502020204030204" pitchFamily="34" charset="0"/>
                <a:ea typeface="Times New Roman" panose="02020603050405020304" pitchFamily="18" charset="0"/>
              </a:rPr>
              <a:t>C</a:t>
            </a:r>
            <a:r>
              <a:rPr lang="en-US" sz="2000" kern="1400" dirty="0">
                <a:effectLst/>
                <a:latin typeface="Calibri" panose="020F0502020204030204" pitchFamily="34" charset="0"/>
                <a:ea typeface="Times New Roman" panose="02020603050405020304" pitchFamily="18" charset="0"/>
              </a:rPr>
              <a:t>ertification can form part of the students </a:t>
            </a:r>
            <a:r>
              <a:rPr lang="en-US" sz="2000" b="1" i="1" kern="1400" dirty="0">
                <a:effectLst/>
                <a:latin typeface="Calibri" panose="020F0502020204030204" pitchFamily="34" charset="0"/>
                <a:ea typeface="Times New Roman" panose="02020603050405020304" pitchFamily="18" charset="0"/>
              </a:rPr>
              <a:t>Junior Cycle Profile of Achievement </a:t>
            </a:r>
            <a:r>
              <a:rPr lang="en-US" sz="2000" kern="1400" dirty="0">
                <a:effectLst/>
                <a:latin typeface="Calibri" panose="020F0502020204030204" pitchFamily="34" charset="0"/>
                <a:ea typeface="Times New Roman" panose="02020603050405020304" pitchFamily="18" charset="0"/>
              </a:rPr>
              <a:t>(JCPA) under Other Areas of Learning (OLA)</a:t>
            </a:r>
            <a:endParaRPr lang="en-IE" sz="1400" kern="1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4936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7415-9547-B8A2-4C86-CD423288D78A}"/>
              </a:ext>
            </a:extLst>
          </p:cNvPr>
          <p:cNvSpPr>
            <a:spLocks noGrp="1"/>
          </p:cNvSpPr>
          <p:nvPr>
            <p:ph type="title"/>
          </p:nvPr>
        </p:nvSpPr>
        <p:spPr>
          <a:xfrm>
            <a:off x="292498" y="335610"/>
            <a:ext cx="3084844" cy="2103875"/>
          </a:xfrm>
        </p:spPr>
        <p:txBody>
          <a:bodyPr>
            <a:normAutofit/>
          </a:bodyPr>
          <a:lstStyle/>
          <a:p>
            <a:r>
              <a:rPr lang="en-IE" sz="3600" dirty="0">
                <a:solidFill>
                  <a:srgbClr val="FFFFFF"/>
                </a:solidFill>
              </a:rPr>
              <a:t>Sign off process</a:t>
            </a:r>
          </a:p>
        </p:txBody>
      </p:sp>
      <p:sp>
        <p:nvSpPr>
          <p:cNvPr id="5126" name="Content Placeholder 5125">
            <a:extLst>
              <a:ext uri="{FF2B5EF4-FFF2-40B4-BE49-F238E27FC236}">
                <a16:creationId xmlns:a16="http://schemas.microsoft.com/office/drawing/2014/main" id="{5961D5CD-98CA-4235-DD0D-9310904A2350}"/>
              </a:ext>
            </a:extLst>
          </p:cNvPr>
          <p:cNvSpPr>
            <a:spLocks noGrp="1"/>
          </p:cNvSpPr>
          <p:nvPr>
            <p:ph idx="1"/>
          </p:nvPr>
        </p:nvSpPr>
        <p:spPr>
          <a:xfrm>
            <a:off x="7916238" y="972191"/>
            <a:ext cx="3084844" cy="3335519"/>
          </a:xfrm>
        </p:spPr>
        <p:txBody>
          <a:bodyPr>
            <a:normAutofit lnSpcReduction="10000"/>
          </a:bodyPr>
          <a:lstStyle/>
          <a:p>
            <a:r>
              <a:rPr lang="en-US" sz="1500" dirty="0">
                <a:solidFill>
                  <a:schemeClr val="tx1"/>
                </a:solidFill>
              </a:rPr>
              <a:t>Student completes the work</a:t>
            </a:r>
          </a:p>
          <a:p>
            <a:endParaRPr lang="en-US" sz="1500" dirty="0">
              <a:solidFill>
                <a:schemeClr val="tx1"/>
              </a:solidFill>
            </a:endParaRPr>
          </a:p>
          <a:p>
            <a:r>
              <a:rPr lang="en-US" sz="1500" dirty="0">
                <a:solidFill>
                  <a:schemeClr val="tx1"/>
                </a:solidFill>
              </a:rPr>
              <a:t>RE teachers supports, encourages, reviews,  records student participation</a:t>
            </a:r>
          </a:p>
          <a:p>
            <a:endParaRPr lang="en-US" sz="1500" dirty="0">
              <a:solidFill>
                <a:schemeClr val="tx1"/>
              </a:solidFill>
            </a:endParaRPr>
          </a:p>
          <a:p>
            <a:r>
              <a:rPr lang="en-US" sz="1500" dirty="0">
                <a:solidFill>
                  <a:schemeClr val="tx1"/>
                </a:solidFill>
              </a:rPr>
              <a:t>Principal sign off</a:t>
            </a:r>
          </a:p>
          <a:p>
            <a:endParaRPr lang="en-US" sz="1500" dirty="0">
              <a:solidFill>
                <a:schemeClr val="tx1"/>
              </a:solidFill>
            </a:endParaRPr>
          </a:p>
          <a:p>
            <a:endParaRPr lang="en-US" sz="1500" dirty="0">
              <a:solidFill>
                <a:schemeClr val="tx1"/>
              </a:solidFill>
            </a:endParaRPr>
          </a:p>
          <a:p>
            <a:r>
              <a:rPr lang="en-US" sz="1500" dirty="0">
                <a:solidFill>
                  <a:schemeClr val="tx1"/>
                </a:solidFill>
                <a:latin typeface="Gaelic" pitchFamily="2" charset="0"/>
              </a:rPr>
              <a:t>CEIST</a:t>
            </a:r>
            <a:r>
              <a:rPr lang="en-US" sz="1500" dirty="0">
                <a:solidFill>
                  <a:schemeClr val="tx1"/>
                </a:solidFill>
              </a:rPr>
              <a:t> awards individual certificates to each participating student</a:t>
            </a:r>
          </a:p>
        </p:txBody>
      </p:sp>
      <p:pic>
        <p:nvPicPr>
          <p:cNvPr id="5122" name="Picture 2" descr="6 Great Books To Help You Outline Your Novel In Record Time">
            <a:extLst>
              <a:ext uri="{FF2B5EF4-FFF2-40B4-BE49-F238E27FC236}">
                <a16:creationId xmlns:a16="http://schemas.microsoft.com/office/drawing/2014/main" id="{45F78D8E-E0A4-E49D-C056-8B377E8707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2337" y="1862193"/>
            <a:ext cx="4426852" cy="3133614"/>
          </a:xfrm>
          <a:prstGeom prst="rect">
            <a:avLst/>
          </a:prstGeom>
          <a:noFill/>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11BB721D-A0C8-7F3C-9436-4D5410FBC4FA}"/>
              </a:ext>
            </a:extLst>
          </p:cNvPr>
          <p:cNvSpPr/>
          <p:nvPr/>
        </p:nvSpPr>
        <p:spPr>
          <a:xfrm>
            <a:off x="7196099" y="1285166"/>
            <a:ext cx="429065" cy="400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Arrow: Down 5">
            <a:extLst>
              <a:ext uri="{FF2B5EF4-FFF2-40B4-BE49-F238E27FC236}">
                <a16:creationId xmlns:a16="http://schemas.microsoft.com/office/drawing/2014/main" id="{F5072663-C128-DFD0-F99E-E85AB5670243}"/>
              </a:ext>
            </a:extLst>
          </p:cNvPr>
          <p:cNvSpPr/>
          <p:nvPr/>
        </p:nvSpPr>
        <p:spPr>
          <a:xfrm>
            <a:off x="7196099" y="2239020"/>
            <a:ext cx="429065" cy="400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Arrow: Down 7">
            <a:extLst>
              <a:ext uri="{FF2B5EF4-FFF2-40B4-BE49-F238E27FC236}">
                <a16:creationId xmlns:a16="http://schemas.microsoft.com/office/drawing/2014/main" id="{69E38408-7CB3-8E56-16B0-EB4792BF0F90}"/>
              </a:ext>
            </a:extLst>
          </p:cNvPr>
          <p:cNvSpPr/>
          <p:nvPr/>
        </p:nvSpPr>
        <p:spPr>
          <a:xfrm>
            <a:off x="7196163" y="3626754"/>
            <a:ext cx="429065" cy="400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83305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7EFA-99FA-6C24-C80C-F6AFDCCD4FF4}"/>
              </a:ext>
            </a:extLst>
          </p:cNvPr>
          <p:cNvSpPr>
            <a:spLocks noGrp="1"/>
          </p:cNvSpPr>
          <p:nvPr>
            <p:ph type="title"/>
          </p:nvPr>
        </p:nvSpPr>
        <p:spPr>
          <a:xfrm>
            <a:off x="2436997" y="337076"/>
            <a:ext cx="10515600" cy="1325563"/>
          </a:xfrm>
        </p:spPr>
        <p:txBody>
          <a:bodyPr/>
          <a:lstStyle/>
          <a:p>
            <a:r>
              <a:rPr lang="en-IE" dirty="0"/>
              <a:t>Projects</a:t>
            </a:r>
          </a:p>
        </p:txBody>
      </p:sp>
      <p:sp>
        <p:nvSpPr>
          <p:cNvPr id="4" name="Content Placeholder 3">
            <a:extLst>
              <a:ext uri="{FF2B5EF4-FFF2-40B4-BE49-F238E27FC236}">
                <a16:creationId xmlns:a16="http://schemas.microsoft.com/office/drawing/2014/main" id="{D308BB73-51B6-7DDA-284D-70C6F0B08A7E}"/>
              </a:ext>
            </a:extLst>
          </p:cNvPr>
          <p:cNvSpPr>
            <a:spLocks noGrp="1"/>
          </p:cNvSpPr>
          <p:nvPr>
            <p:ph idx="1"/>
          </p:nvPr>
        </p:nvSpPr>
        <p:spPr>
          <a:xfrm>
            <a:off x="2981149" y="1875812"/>
            <a:ext cx="10515600" cy="4351338"/>
          </a:xfrm>
        </p:spPr>
        <p:txBody>
          <a:bodyPr>
            <a:normAutofit/>
          </a:bodyPr>
          <a:lstStyle/>
          <a:p>
            <a:pPr>
              <a:buFont typeface="Wingdings" panose="05000000000000000000" pitchFamily="2" charset="2"/>
              <a:buChar char="v"/>
            </a:pPr>
            <a:r>
              <a:rPr lang="en-IE" dirty="0"/>
              <a:t>Decisions regarding length and format/medium </a:t>
            </a:r>
          </a:p>
          <a:p>
            <a:pPr marL="0" indent="0">
              <a:buNone/>
            </a:pPr>
            <a:r>
              <a:rPr lang="en-IE" dirty="0"/>
              <a:t>of projects rests with RE teacher</a:t>
            </a:r>
          </a:p>
          <a:p>
            <a:pPr>
              <a:buFont typeface="Wingdings" panose="05000000000000000000" pitchFamily="2" charset="2"/>
              <a:buChar char="v"/>
            </a:pPr>
            <a:r>
              <a:rPr lang="en-IE" dirty="0"/>
              <a:t>Projects can be completed individually, </a:t>
            </a:r>
          </a:p>
          <a:p>
            <a:pPr>
              <a:buFont typeface="Wingdings" panose="05000000000000000000" pitchFamily="2" charset="2"/>
              <a:buChar char="v"/>
            </a:pPr>
            <a:r>
              <a:rPr lang="en-IE" dirty="0"/>
              <a:t>in pairs or in groups</a:t>
            </a:r>
          </a:p>
          <a:p>
            <a:pPr>
              <a:buFont typeface="Wingdings" panose="05000000000000000000" pitchFamily="2" charset="2"/>
              <a:buChar char="v"/>
            </a:pPr>
            <a:r>
              <a:rPr lang="en-IE" dirty="0"/>
              <a:t>Students can present on their work to class groups</a:t>
            </a:r>
          </a:p>
        </p:txBody>
      </p:sp>
    </p:spTree>
    <p:extLst>
      <p:ext uri="{BB962C8B-B14F-4D97-AF65-F5344CB8AC3E}">
        <p14:creationId xmlns:p14="http://schemas.microsoft.com/office/powerpoint/2010/main" val="11950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7EFA-99FA-6C24-C80C-F6AFDCCD4FF4}"/>
              </a:ext>
            </a:extLst>
          </p:cNvPr>
          <p:cNvSpPr>
            <a:spLocks noGrp="1"/>
          </p:cNvSpPr>
          <p:nvPr>
            <p:ph type="title"/>
          </p:nvPr>
        </p:nvSpPr>
        <p:spPr>
          <a:xfrm>
            <a:off x="2436997" y="337076"/>
            <a:ext cx="10515600" cy="1325563"/>
          </a:xfrm>
        </p:spPr>
        <p:txBody>
          <a:bodyPr/>
          <a:lstStyle/>
          <a:p>
            <a:r>
              <a:rPr lang="en-IE" dirty="0"/>
              <a:t>Projects</a:t>
            </a:r>
          </a:p>
        </p:txBody>
      </p:sp>
      <p:sp>
        <p:nvSpPr>
          <p:cNvPr id="4" name="Content Placeholder 3">
            <a:extLst>
              <a:ext uri="{FF2B5EF4-FFF2-40B4-BE49-F238E27FC236}">
                <a16:creationId xmlns:a16="http://schemas.microsoft.com/office/drawing/2014/main" id="{D308BB73-51B6-7DDA-284D-70C6F0B08A7E}"/>
              </a:ext>
            </a:extLst>
          </p:cNvPr>
          <p:cNvSpPr>
            <a:spLocks noGrp="1"/>
          </p:cNvSpPr>
          <p:nvPr>
            <p:ph idx="1"/>
          </p:nvPr>
        </p:nvSpPr>
        <p:spPr>
          <a:xfrm>
            <a:off x="2594073" y="1662639"/>
            <a:ext cx="10515600" cy="4351338"/>
          </a:xfrm>
        </p:spPr>
        <p:txBody>
          <a:bodyPr>
            <a:normAutofit/>
          </a:bodyPr>
          <a:lstStyle/>
          <a:p>
            <a:pPr>
              <a:buFont typeface="Wingdings" panose="05000000000000000000" pitchFamily="2" charset="2"/>
              <a:buChar char="v"/>
            </a:pPr>
            <a:r>
              <a:rPr lang="en-IE" dirty="0"/>
              <a:t>Links to Junior Cycle Framework and to </a:t>
            </a:r>
          </a:p>
          <a:p>
            <a:pPr marL="0" indent="0">
              <a:buNone/>
            </a:pPr>
            <a:r>
              <a:rPr lang="en-IE" dirty="0"/>
              <a:t>Junior Cycle Religious Education Specification </a:t>
            </a:r>
          </a:p>
          <a:p>
            <a:pPr marL="0" indent="0">
              <a:buNone/>
            </a:pPr>
            <a:r>
              <a:rPr lang="en-IE" dirty="0"/>
              <a:t>(in terms of learning outcomes and cross cutting elements)</a:t>
            </a:r>
          </a:p>
          <a:p>
            <a:pPr>
              <a:buFont typeface="Wingdings" panose="05000000000000000000" pitchFamily="2" charset="2"/>
              <a:buChar char="v"/>
            </a:pPr>
            <a:r>
              <a:rPr lang="en-IE" dirty="0"/>
              <a:t>Connections because of these links to textbooks </a:t>
            </a:r>
          </a:p>
          <a:p>
            <a:pPr marL="0" indent="0">
              <a:buNone/>
            </a:pPr>
            <a:r>
              <a:rPr lang="en-IE" dirty="0"/>
              <a:t>and programmes currently in use for example, </a:t>
            </a:r>
          </a:p>
          <a:p>
            <a:pPr marL="0" indent="0">
              <a:buNone/>
            </a:pPr>
            <a:r>
              <a:rPr lang="en-IE" dirty="0"/>
              <a:t>   </a:t>
            </a:r>
            <a:r>
              <a:rPr lang="en-IE" b="1" i="1" dirty="0"/>
              <a:t>Soul Seekers, Inspire </a:t>
            </a:r>
            <a:r>
              <a:rPr lang="en-IE" dirty="0"/>
              <a:t>etc.</a:t>
            </a:r>
          </a:p>
        </p:txBody>
      </p:sp>
    </p:spTree>
    <p:extLst>
      <p:ext uri="{BB962C8B-B14F-4D97-AF65-F5344CB8AC3E}">
        <p14:creationId xmlns:p14="http://schemas.microsoft.com/office/powerpoint/2010/main" val="177583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8865-7E0D-62E3-F8AC-99FC9A30DF36}"/>
              </a:ext>
            </a:extLst>
          </p:cNvPr>
          <p:cNvSpPr>
            <a:spLocks noGrp="1"/>
          </p:cNvSpPr>
          <p:nvPr>
            <p:ph type="title"/>
          </p:nvPr>
        </p:nvSpPr>
        <p:spPr>
          <a:xfrm>
            <a:off x="2206995" y="303417"/>
            <a:ext cx="10515600" cy="1325563"/>
          </a:xfrm>
        </p:spPr>
        <p:txBody>
          <a:bodyPr/>
          <a:lstStyle/>
          <a:p>
            <a:r>
              <a:rPr lang="en-IE" dirty="0"/>
              <a:t>Overarching principles</a:t>
            </a:r>
          </a:p>
        </p:txBody>
      </p:sp>
      <p:graphicFrame>
        <p:nvGraphicFramePr>
          <p:cNvPr id="4" name="Diagram 3">
            <a:extLst>
              <a:ext uri="{FF2B5EF4-FFF2-40B4-BE49-F238E27FC236}">
                <a16:creationId xmlns:a16="http://schemas.microsoft.com/office/drawing/2014/main" id="{6271C24C-3E2C-38B3-9203-642DF2A238F1}"/>
              </a:ext>
            </a:extLst>
          </p:cNvPr>
          <p:cNvGraphicFramePr/>
          <p:nvPr>
            <p:extLst>
              <p:ext uri="{D42A27DB-BD31-4B8C-83A1-F6EECF244321}">
                <p14:modId xmlns:p14="http://schemas.microsoft.com/office/powerpoint/2010/main" val="1937099094"/>
              </p:ext>
            </p:extLst>
          </p:nvPr>
        </p:nvGraphicFramePr>
        <p:xfrm>
          <a:off x="3326622" y="1385626"/>
          <a:ext cx="6833378" cy="4752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17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AC8DFA3-A06B-43DA-9BBE-DE0E11F4DA9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A9DB959-DBF6-41C7-8E72-10689B1733F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1A4F7A8-AD8D-43AB-A2E3-919C3233D1C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19A65F2-7E73-453B-B86F-A540A0634FF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D5E2C95-C77F-4297-A1F4-22CAC3CB687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2A2D7141-36EB-4D9B-B7F9-F8CE10DB6CD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9F615-F6EF-5AA6-D736-3DD53BE22CFD}"/>
              </a:ext>
            </a:extLst>
          </p:cNvPr>
          <p:cNvSpPr>
            <a:spLocks noGrp="1"/>
          </p:cNvSpPr>
          <p:nvPr>
            <p:ph type="title"/>
          </p:nvPr>
        </p:nvSpPr>
        <p:spPr>
          <a:xfrm>
            <a:off x="2319191" y="365125"/>
            <a:ext cx="10515600" cy="1325563"/>
          </a:xfrm>
        </p:spPr>
        <p:txBody>
          <a:bodyPr/>
          <a:lstStyle/>
          <a:p>
            <a:r>
              <a:rPr lang="en-IE" dirty="0"/>
              <a:t>Inclusion</a:t>
            </a:r>
          </a:p>
        </p:txBody>
      </p:sp>
      <p:sp>
        <p:nvSpPr>
          <p:cNvPr id="3" name="Content Placeholder 2">
            <a:extLst>
              <a:ext uri="{FF2B5EF4-FFF2-40B4-BE49-F238E27FC236}">
                <a16:creationId xmlns:a16="http://schemas.microsoft.com/office/drawing/2014/main" id="{BC376CC0-D4D8-4692-9AA5-E4B10F64F27C}"/>
              </a:ext>
            </a:extLst>
          </p:cNvPr>
          <p:cNvSpPr>
            <a:spLocks noGrp="1"/>
          </p:cNvSpPr>
          <p:nvPr>
            <p:ph idx="1"/>
          </p:nvPr>
        </p:nvSpPr>
        <p:spPr>
          <a:xfrm>
            <a:off x="2717489" y="1690688"/>
            <a:ext cx="10515600" cy="4351338"/>
          </a:xfrm>
        </p:spPr>
        <p:txBody>
          <a:bodyPr>
            <a:normAutofit lnSpcReduction="10000"/>
          </a:bodyPr>
          <a:lstStyle/>
          <a:p>
            <a:r>
              <a:rPr lang="en-US" b="1" dirty="0">
                <a:latin typeface="Gaelic" pitchFamily="2" charset="0"/>
                <a:ea typeface="Calibri" panose="020F0502020204030204" pitchFamily="34" charset="0"/>
              </a:rPr>
              <a:t>CEIST </a:t>
            </a:r>
            <a:r>
              <a:rPr lang="en-GB" dirty="0"/>
              <a:t>is committed to honouring this rich heritage, </a:t>
            </a:r>
          </a:p>
          <a:p>
            <a:pPr marL="0" indent="0">
              <a:buNone/>
            </a:pPr>
            <a:r>
              <a:rPr lang="en-GB" dirty="0"/>
              <a:t>promoting inclusion, hospitality, excellence and </a:t>
            </a:r>
          </a:p>
          <a:p>
            <a:pPr marL="0" indent="0">
              <a:buNone/>
            </a:pPr>
            <a:r>
              <a:rPr lang="en-GB" dirty="0"/>
              <a:t>compassion in a teaching and learning environment </a:t>
            </a:r>
          </a:p>
          <a:p>
            <a:pPr marL="0" indent="0">
              <a:buNone/>
            </a:pPr>
            <a:r>
              <a:rPr lang="en-GB" dirty="0"/>
              <a:t>inspired by the Gospel and by the unique wisdom of its respective Founders</a:t>
            </a:r>
            <a:r>
              <a:rPr lang="en-GB" b="1" dirty="0"/>
              <a:t>  (Charter, p 10)</a:t>
            </a:r>
          </a:p>
          <a:p>
            <a:r>
              <a:rPr lang="en-US" b="1" dirty="0">
                <a:latin typeface="Gaelic" pitchFamily="2" charset="0"/>
                <a:ea typeface="Calibri" panose="020F0502020204030204" pitchFamily="34" charset="0"/>
              </a:rPr>
              <a:t>CEIST </a:t>
            </a:r>
            <a:r>
              <a:rPr lang="en-GB" dirty="0"/>
              <a:t>engages with all people of good will to promote </a:t>
            </a:r>
          </a:p>
          <a:p>
            <a:pPr marL="0" indent="0">
              <a:buNone/>
            </a:pPr>
            <a:r>
              <a:rPr lang="en-GB" dirty="0"/>
              <a:t>a preferential option for those made poor, to take action </a:t>
            </a:r>
          </a:p>
          <a:p>
            <a:pPr marL="0" indent="0">
              <a:buNone/>
            </a:pPr>
            <a:r>
              <a:rPr lang="en-GB" dirty="0"/>
              <a:t>for justice, and to exercise care of the earth in a spirit</a:t>
            </a:r>
          </a:p>
          <a:p>
            <a:pPr marL="0" indent="0">
              <a:buNone/>
            </a:pPr>
            <a:r>
              <a:rPr lang="en-GB" dirty="0"/>
              <a:t>of respect and welcome for diversity</a:t>
            </a:r>
            <a:r>
              <a:rPr lang="en-GB" b="1" dirty="0"/>
              <a:t> (Charter, p 11)</a:t>
            </a:r>
          </a:p>
        </p:txBody>
      </p:sp>
    </p:spTree>
    <p:extLst>
      <p:ext uri="{BB962C8B-B14F-4D97-AF65-F5344CB8AC3E}">
        <p14:creationId xmlns:p14="http://schemas.microsoft.com/office/powerpoint/2010/main" val="38958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9F615-F6EF-5AA6-D736-3DD53BE22CFD}"/>
              </a:ext>
            </a:extLst>
          </p:cNvPr>
          <p:cNvSpPr>
            <a:spLocks noGrp="1"/>
          </p:cNvSpPr>
          <p:nvPr>
            <p:ph type="title"/>
          </p:nvPr>
        </p:nvSpPr>
        <p:spPr/>
        <p:txBody>
          <a:bodyPr/>
          <a:lstStyle/>
          <a:p>
            <a:r>
              <a:rPr lang="en-IE" dirty="0"/>
              <a:t>Inclusion</a:t>
            </a:r>
          </a:p>
        </p:txBody>
      </p:sp>
      <p:sp>
        <p:nvSpPr>
          <p:cNvPr id="3" name="Content Placeholder 2">
            <a:extLst>
              <a:ext uri="{FF2B5EF4-FFF2-40B4-BE49-F238E27FC236}">
                <a16:creationId xmlns:a16="http://schemas.microsoft.com/office/drawing/2014/main" id="{BC376CC0-D4D8-4692-9AA5-E4B10F64F27C}"/>
              </a:ext>
            </a:extLst>
          </p:cNvPr>
          <p:cNvSpPr>
            <a:spLocks noGrp="1"/>
          </p:cNvSpPr>
          <p:nvPr>
            <p:ph idx="1"/>
          </p:nvPr>
        </p:nvSpPr>
        <p:spPr>
          <a:xfrm>
            <a:off x="2509925" y="1690688"/>
            <a:ext cx="10515600" cy="4351338"/>
          </a:xfrm>
        </p:spPr>
        <p:txBody>
          <a:bodyPr>
            <a:normAutofit/>
          </a:bodyPr>
          <a:lstStyle/>
          <a:p>
            <a:r>
              <a:rPr lang="en-GB" dirty="0"/>
              <a:t>The educational needs of the students are identified </a:t>
            </a:r>
          </a:p>
          <a:p>
            <a:pPr marL="0" indent="0">
              <a:buNone/>
            </a:pPr>
            <a:r>
              <a:rPr lang="en-GB" dirty="0"/>
              <a:t> and suitable programmes and curricula are provided </a:t>
            </a:r>
          </a:p>
          <a:p>
            <a:pPr marL="0" indent="0">
              <a:buNone/>
            </a:pPr>
            <a:r>
              <a:rPr lang="en-GB" dirty="0"/>
              <a:t> to meet the breadth of needs identified so that all </a:t>
            </a:r>
          </a:p>
          <a:p>
            <a:pPr marL="0" indent="0">
              <a:buNone/>
            </a:pPr>
            <a:r>
              <a:rPr lang="en-GB" dirty="0"/>
              <a:t> students can participate with dignity and confidence.  </a:t>
            </a:r>
          </a:p>
          <a:p>
            <a:pPr marL="0" indent="0">
              <a:buNone/>
            </a:pPr>
            <a:r>
              <a:rPr lang="en-GB" dirty="0"/>
              <a:t> The school is innovative and creative in its response </a:t>
            </a:r>
          </a:p>
          <a:p>
            <a:pPr marL="0" indent="0">
              <a:buNone/>
            </a:pPr>
            <a:r>
              <a:rPr lang="en-GB" dirty="0"/>
              <a:t> to the needs of the students so that the highest standards </a:t>
            </a:r>
          </a:p>
          <a:p>
            <a:pPr marL="0" indent="0">
              <a:buNone/>
            </a:pPr>
            <a:r>
              <a:rPr lang="en-GB" dirty="0"/>
              <a:t> are achieved and maintained. (</a:t>
            </a:r>
            <a:r>
              <a:rPr lang="en-GB" b="1" dirty="0"/>
              <a:t>Charter p 14)</a:t>
            </a:r>
          </a:p>
        </p:txBody>
      </p:sp>
    </p:spTree>
    <p:extLst>
      <p:ext uri="{BB962C8B-B14F-4D97-AF65-F5344CB8AC3E}">
        <p14:creationId xmlns:p14="http://schemas.microsoft.com/office/powerpoint/2010/main" val="269405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9F615-F6EF-5AA6-D736-3DD53BE22CFD}"/>
              </a:ext>
            </a:extLst>
          </p:cNvPr>
          <p:cNvSpPr>
            <a:spLocks noGrp="1"/>
          </p:cNvSpPr>
          <p:nvPr>
            <p:ph type="title"/>
          </p:nvPr>
        </p:nvSpPr>
        <p:spPr/>
        <p:txBody>
          <a:bodyPr/>
          <a:lstStyle/>
          <a:p>
            <a:r>
              <a:rPr lang="en-IE" dirty="0"/>
              <a:t>Inclusion</a:t>
            </a:r>
          </a:p>
        </p:txBody>
      </p:sp>
      <p:sp>
        <p:nvSpPr>
          <p:cNvPr id="3" name="Content Placeholder 2">
            <a:extLst>
              <a:ext uri="{FF2B5EF4-FFF2-40B4-BE49-F238E27FC236}">
                <a16:creationId xmlns:a16="http://schemas.microsoft.com/office/drawing/2014/main" id="{BC376CC0-D4D8-4692-9AA5-E4B10F64F27C}"/>
              </a:ext>
            </a:extLst>
          </p:cNvPr>
          <p:cNvSpPr>
            <a:spLocks noGrp="1"/>
          </p:cNvSpPr>
          <p:nvPr>
            <p:ph idx="1"/>
          </p:nvPr>
        </p:nvSpPr>
        <p:spPr>
          <a:xfrm>
            <a:off x="2509925" y="1690688"/>
            <a:ext cx="10515600" cy="4351338"/>
          </a:xfrm>
        </p:spPr>
        <p:txBody>
          <a:bodyPr>
            <a:normAutofit/>
          </a:bodyPr>
          <a:lstStyle/>
          <a:p>
            <a:r>
              <a:rPr lang="en-GB" dirty="0"/>
              <a:t>A </a:t>
            </a:r>
            <a:r>
              <a:rPr lang="en-GB" dirty="0">
                <a:latin typeface="Gaelic" pitchFamily="2" charset="0"/>
              </a:rPr>
              <a:t>CEIST</a:t>
            </a:r>
            <a:r>
              <a:rPr lang="en-GB" dirty="0"/>
              <a:t> school is open and accessible to all </a:t>
            </a:r>
          </a:p>
          <a:p>
            <a:pPr marL="0" indent="0">
              <a:buNone/>
            </a:pPr>
            <a:r>
              <a:rPr lang="en-GB" dirty="0"/>
              <a:t> without discrimination. It promotes a positive </a:t>
            </a:r>
          </a:p>
          <a:p>
            <a:pPr marL="0" indent="0">
              <a:buNone/>
            </a:pPr>
            <a:r>
              <a:rPr lang="en-GB" dirty="0"/>
              <a:t> attitude towards the social inclusion of minority groups </a:t>
            </a:r>
          </a:p>
          <a:p>
            <a:pPr marL="0" indent="0">
              <a:buNone/>
            </a:pPr>
            <a:r>
              <a:rPr lang="en-GB" dirty="0"/>
              <a:t>  and   stands in solidarity with those most in need.</a:t>
            </a:r>
            <a:r>
              <a:rPr lang="en-GB" b="1" dirty="0"/>
              <a:t> </a:t>
            </a:r>
          </a:p>
          <a:p>
            <a:pPr marL="0" indent="0">
              <a:buNone/>
            </a:pPr>
            <a:r>
              <a:rPr lang="en-GB" b="1" dirty="0"/>
              <a:t>  (Charter, p 15)</a:t>
            </a:r>
            <a:endParaRPr lang="en-IE" b="1" dirty="0"/>
          </a:p>
        </p:txBody>
      </p:sp>
    </p:spTree>
    <p:extLst>
      <p:ext uri="{BB962C8B-B14F-4D97-AF65-F5344CB8AC3E}">
        <p14:creationId xmlns:p14="http://schemas.microsoft.com/office/powerpoint/2010/main" val="387558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035B3B-8F04-C8F4-58F9-83312C9D039C}"/>
              </a:ext>
            </a:extLst>
          </p:cNvPr>
          <p:cNvSpPr>
            <a:spLocks noGrp="1"/>
          </p:cNvSpPr>
          <p:nvPr>
            <p:ph idx="1"/>
          </p:nvPr>
        </p:nvSpPr>
        <p:spPr>
          <a:xfrm>
            <a:off x="2052606" y="1528490"/>
            <a:ext cx="10058400" cy="4022725"/>
          </a:xfrm>
        </p:spPr>
        <p:txBody>
          <a:bodyPr/>
          <a:lstStyle/>
          <a:p>
            <a:pPr algn="ctr"/>
            <a:r>
              <a:rPr lang="en-GB" sz="8000" i="1" dirty="0"/>
              <a:t>Opening Reflection</a:t>
            </a:r>
            <a:endParaRPr lang="en-IE" sz="8000" i="1" dirty="0"/>
          </a:p>
        </p:txBody>
      </p:sp>
    </p:spTree>
    <p:extLst>
      <p:ext uri="{BB962C8B-B14F-4D97-AF65-F5344CB8AC3E}">
        <p14:creationId xmlns:p14="http://schemas.microsoft.com/office/powerpoint/2010/main" val="107219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B60B-9AEA-A754-E394-844EB60FDEBA}"/>
              </a:ext>
            </a:extLst>
          </p:cNvPr>
          <p:cNvSpPr>
            <a:spLocks noGrp="1"/>
          </p:cNvSpPr>
          <p:nvPr>
            <p:ph type="title"/>
          </p:nvPr>
        </p:nvSpPr>
        <p:spPr>
          <a:xfrm>
            <a:off x="2465047" y="415613"/>
            <a:ext cx="10515600" cy="1325563"/>
          </a:xfrm>
        </p:spPr>
        <p:txBody>
          <a:bodyPr/>
          <a:lstStyle/>
          <a:p>
            <a:r>
              <a:rPr lang="en-IE" dirty="0"/>
              <a:t>Project Titles</a:t>
            </a:r>
          </a:p>
        </p:txBody>
      </p:sp>
      <p:sp>
        <p:nvSpPr>
          <p:cNvPr id="3" name="Content Placeholder 2">
            <a:extLst>
              <a:ext uri="{FF2B5EF4-FFF2-40B4-BE49-F238E27FC236}">
                <a16:creationId xmlns:a16="http://schemas.microsoft.com/office/drawing/2014/main" id="{79478AB2-B44C-1005-F4EE-13563A53835A}"/>
              </a:ext>
            </a:extLst>
          </p:cNvPr>
          <p:cNvSpPr>
            <a:spLocks noGrp="1"/>
          </p:cNvSpPr>
          <p:nvPr>
            <p:ph idx="1"/>
          </p:nvPr>
        </p:nvSpPr>
        <p:spPr>
          <a:xfrm>
            <a:off x="2829866" y="1812607"/>
            <a:ext cx="10058400" cy="2339842"/>
          </a:xfrm>
        </p:spPr>
        <p:txBody>
          <a:bodyPr/>
          <a:lstStyle/>
          <a:p>
            <a:r>
              <a:rPr lang="en-IE" sz="3200" b="1" dirty="0">
                <a:solidFill>
                  <a:schemeClr val="tx1"/>
                </a:solidFill>
              </a:rPr>
              <a:t>Pick 1 </a:t>
            </a:r>
            <a:r>
              <a:rPr lang="en-IE" sz="3200" b="1" u="sng" dirty="0">
                <a:solidFill>
                  <a:schemeClr val="tx1"/>
                </a:solidFill>
              </a:rPr>
              <a:t>OR</a:t>
            </a:r>
            <a:r>
              <a:rPr lang="en-IE" sz="3200" b="1" dirty="0">
                <a:solidFill>
                  <a:schemeClr val="tx1"/>
                </a:solidFill>
              </a:rPr>
              <a:t> 2</a:t>
            </a:r>
          </a:p>
          <a:p>
            <a:r>
              <a:rPr lang="en-IE" sz="3200" dirty="0">
                <a:solidFill>
                  <a:schemeClr val="tx1"/>
                </a:solidFill>
              </a:rPr>
              <a:t>1. </a:t>
            </a:r>
            <a:r>
              <a:rPr lang="en-US" sz="2800" kern="1400" dirty="0">
                <a:solidFill>
                  <a:schemeClr val="tx1"/>
                </a:solidFill>
                <a:effectLst/>
                <a:latin typeface="Calibri" panose="020F0502020204030204" pitchFamily="34" charset="0"/>
                <a:ea typeface="Times New Roman" panose="02020603050405020304" pitchFamily="18" charset="0"/>
              </a:rPr>
              <a:t>Our school’s heartbeat – learning about </a:t>
            </a:r>
          </a:p>
          <a:p>
            <a:pPr marL="0" indent="0">
              <a:buNone/>
            </a:pPr>
            <a:r>
              <a:rPr lang="en-US" kern="1400" dirty="0">
                <a:latin typeface="Calibri" panose="020F0502020204030204" pitchFamily="34" charset="0"/>
                <a:ea typeface="Times New Roman" panose="02020603050405020304" pitchFamily="18" charset="0"/>
              </a:rPr>
              <a:t>        </a:t>
            </a:r>
            <a:r>
              <a:rPr lang="en-US" sz="2800" kern="1400" dirty="0">
                <a:solidFill>
                  <a:schemeClr val="tx1"/>
                </a:solidFill>
                <a:effectLst/>
                <a:latin typeface="Calibri" panose="020F0502020204030204" pitchFamily="34" charset="0"/>
                <a:ea typeface="Times New Roman" panose="02020603050405020304" pitchFamily="18" charset="0"/>
              </a:rPr>
              <a:t>who we are and what’s important to us</a:t>
            </a:r>
            <a:endParaRPr lang="en-IE" sz="2800" kern="1400" dirty="0">
              <a:solidFill>
                <a:schemeClr val="tx1"/>
              </a:solidFill>
              <a:effectLst/>
              <a:latin typeface="Arial" panose="020B0604020202020204" pitchFamily="34" charset="0"/>
              <a:ea typeface="Times New Roman" panose="02020603050405020304" pitchFamily="18" charset="0"/>
            </a:endParaRPr>
          </a:p>
          <a:p>
            <a:r>
              <a:rPr lang="en-IE" sz="3200" dirty="0">
                <a:solidFill>
                  <a:schemeClr val="tx1"/>
                </a:solidFill>
              </a:rPr>
              <a:t>2. </a:t>
            </a:r>
            <a:r>
              <a:rPr lang="en-US" sz="2800" kern="1400" dirty="0">
                <a:solidFill>
                  <a:schemeClr val="tx1"/>
                </a:solidFill>
                <a:effectLst/>
                <a:latin typeface="Calibri" panose="020F0502020204030204" pitchFamily="34" charset="0"/>
                <a:ea typeface="Times New Roman" panose="02020603050405020304" pitchFamily="18" charset="0"/>
              </a:rPr>
              <a:t>Our school is a Community of Faith</a:t>
            </a:r>
            <a:endParaRPr lang="en-IE" sz="2800" kern="1400" dirty="0">
              <a:solidFill>
                <a:schemeClr val="tx1"/>
              </a:solidFill>
              <a:effectLst/>
              <a:latin typeface="Arial" panose="020B0604020202020204" pitchFamily="34" charset="0"/>
              <a:ea typeface="Times New Roman" panose="02020603050405020304" pitchFamily="18" charset="0"/>
            </a:endParaRPr>
          </a:p>
          <a:p>
            <a:endParaRPr lang="en-IE" b="1" dirty="0"/>
          </a:p>
        </p:txBody>
      </p:sp>
    </p:spTree>
    <p:extLst>
      <p:ext uri="{BB962C8B-B14F-4D97-AF65-F5344CB8AC3E}">
        <p14:creationId xmlns:p14="http://schemas.microsoft.com/office/powerpoint/2010/main" val="1084883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BE89-EA05-F70B-C110-EE32401694F9}"/>
              </a:ext>
            </a:extLst>
          </p:cNvPr>
          <p:cNvSpPr>
            <a:spLocks noGrp="1"/>
          </p:cNvSpPr>
          <p:nvPr>
            <p:ph type="title"/>
          </p:nvPr>
        </p:nvSpPr>
        <p:spPr>
          <a:xfrm>
            <a:off x="2307972" y="567078"/>
            <a:ext cx="10515600" cy="1325563"/>
          </a:xfrm>
        </p:spPr>
        <p:txBody>
          <a:bodyPr/>
          <a:lstStyle/>
          <a:p>
            <a:r>
              <a:rPr lang="en-IE" sz="4400" dirty="0">
                <a:solidFill>
                  <a:schemeClr val="tx1"/>
                </a:solidFill>
              </a:rPr>
              <a:t>Pick </a:t>
            </a:r>
            <a:r>
              <a:rPr lang="en-IE" sz="4400" u="sng" dirty="0">
                <a:solidFill>
                  <a:schemeClr val="tx1"/>
                </a:solidFill>
              </a:rPr>
              <a:t>any 3 </a:t>
            </a:r>
            <a:r>
              <a:rPr lang="en-IE" sz="4400" dirty="0">
                <a:solidFill>
                  <a:schemeClr val="tx1"/>
                </a:solidFill>
              </a:rPr>
              <a:t>of 3, 4, 5, 6, 7 or 8</a:t>
            </a:r>
            <a:br>
              <a:rPr lang="en-IE" sz="4400" dirty="0">
                <a:solidFill>
                  <a:schemeClr val="tx1"/>
                </a:solidFill>
              </a:rPr>
            </a:br>
            <a:endParaRPr lang="en-IE" dirty="0"/>
          </a:p>
        </p:txBody>
      </p:sp>
      <p:sp>
        <p:nvSpPr>
          <p:cNvPr id="5" name="TextBox 4">
            <a:extLst>
              <a:ext uri="{FF2B5EF4-FFF2-40B4-BE49-F238E27FC236}">
                <a16:creationId xmlns:a16="http://schemas.microsoft.com/office/drawing/2014/main" id="{34D33F7C-1EB4-1B57-C8CE-F65E90EE7463}"/>
              </a:ext>
            </a:extLst>
          </p:cNvPr>
          <p:cNvSpPr txBox="1"/>
          <p:nvPr/>
        </p:nvSpPr>
        <p:spPr>
          <a:xfrm>
            <a:off x="2648561" y="1806994"/>
            <a:ext cx="9834422" cy="3539430"/>
          </a:xfrm>
          <a:prstGeom prst="rect">
            <a:avLst/>
          </a:prstGeom>
          <a:noFill/>
        </p:spPr>
        <p:txBody>
          <a:bodyPr wrap="square">
            <a:spAutoFit/>
          </a:bodyPr>
          <a:lstStyle/>
          <a:p>
            <a:endParaRPr lang="en-IE" sz="2800" dirty="0">
              <a:solidFill>
                <a:schemeClr val="tx1"/>
              </a:solidFill>
            </a:endParaRPr>
          </a:p>
          <a:p>
            <a:r>
              <a:rPr lang="en-IE" sz="2800" dirty="0">
                <a:solidFill>
                  <a:schemeClr val="tx1"/>
                </a:solidFill>
              </a:rPr>
              <a:t>3.</a:t>
            </a:r>
            <a:r>
              <a:rPr lang="en-US" sz="2800" kern="1400" dirty="0">
                <a:solidFill>
                  <a:schemeClr val="tx1"/>
                </a:solidFill>
                <a:effectLst/>
                <a:latin typeface="Calibri" panose="020F0502020204030204" pitchFamily="34" charset="0"/>
                <a:ea typeface="Times New Roman" panose="02020603050405020304" pitchFamily="18" charset="0"/>
              </a:rPr>
              <a:t>    People of faith</a:t>
            </a:r>
            <a:endParaRPr lang="en-IE" sz="2800" kern="1400" dirty="0">
              <a:solidFill>
                <a:schemeClr val="tx1"/>
              </a:solidFill>
              <a:effectLst/>
              <a:latin typeface="Arial" panose="020B0604020202020204" pitchFamily="34" charset="0"/>
              <a:ea typeface="Times New Roman" panose="02020603050405020304" pitchFamily="18" charset="0"/>
            </a:endParaRPr>
          </a:p>
          <a:p>
            <a:r>
              <a:rPr lang="en-IE" sz="2800" dirty="0">
                <a:solidFill>
                  <a:schemeClr val="tx1"/>
                </a:solidFill>
              </a:rPr>
              <a:t>4.    </a:t>
            </a:r>
            <a:r>
              <a:rPr lang="en-US" sz="2800" kern="1400" dirty="0">
                <a:solidFill>
                  <a:schemeClr val="tx1"/>
                </a:solidFill>
                <a:effectLst/>
                <a:latin typeface="Calibri" panose="020F0502020204030204" pitchFamily="34" charset="0"/>
                <a:ea typeface="Times New Roman" panose="02020603050405020304" pitchFamily="18" charset="0"/>
              </a:rPr>
              <a:t>Communities that pray together</a:t>
            </a:r>
            <a:endParaRPr lang="en-IE" sz="2800" kern="1400" dirty="0">
              <a:solidFill>
                <a:schemeClr val="tx1"/>
              </a:solidFill>
              <a:effectLst/>
              <a:latin typeface="Arial" panose="020B0604020202020204" pitchFamily="34" charset="0"/>
              <a:ea typeface="Times New Roman" panose="02020603050405020304" pitchFamily="18" charset="0"/>
            </a:endParaRPr>
          </a:p>
          <a:p>
            <a:pPr marL="514350" indent="-514350">
              <a:buAutoNum type="arabicPeriod" startAt="5"/>
            </a:pPr>
            <a:r>
              <a:rPr lang="en-US" sz="2800" kern="1400" dirty="0">
                <a:solidFill>
                  <a:schemeClr val="tx1"/>
                </a:solidFill>
                <a:effectLst/>
                <a:latin typeface="Calibri" panose="020F0502020204030204" pitchFamily="34" charset="0"/>
                <a:ea typeface="Times New Roman" panose="02020603050405020304" pitchFamily="18" charset="0"/>
              </a:rPr>
              <a:t>Inspired not just by the past, but seeking to </a:t>
            </a:r>
          </a:p>
          <a:p>
            <a:r>
              <a:rPr lang="en-US" sz="2800" kern="1400" dirty="0">
                <a:latin typeface="Calibri" panose="020F0502020204030204" pitchFamily="34" charset="0"/>
                <a:ea typeface="Times New Roman" panose="02020603050405020304" pitchFamily="18" charset="0"/>
              </a:rPr>
              <a:t>       </a:t>
            </a:r>
            <a:r>
              <a:rPr lang="en-US" sz="2800" kern="1400" dirty="0">
                <a:solidFill>
                  <a:schemeClr val="tx1"/>
                </a:solidFill>
                <a:effectLst/>
                <a:latin typeface="Calibri" panose="020F0502020204030204" pitchFamily="34" charset="0"/>
                <a:ea typeface="Times New Roman" panose="02020603050405020304" pitchFamily="18" charset="0"/>
              </a:rPr>
              <a:t>live just lives now  and into the future</a:t>
            </a:r>
            <a:endParaRPr lang="en-IE" sz="2800" kern="1400" dirty="0">
              <a:solidFill>
                <a:schemeClr val="tx1"/>
              </a:solidFill>
              <a:effectLst/>
              <a:latin typeface="Arial" panose="020B0604020202020204" pitchFamily="34" charset="0"/>
              <a:ea typeface="Times New Roman" panose="02020603050405020304" pitchFamily="18" charset="0"/>
            </a:endParaRPr>
          </a:p>
          <a:p>
            <a:r>
              <a:rPr lang="en-IE" sz="2800" dirty="0">
                <a:solidFill>
                  <a:schemeClr val="tx1"/>
                </a:solidFill>
              </a:rPr>
              <a:t>6.    </a:t>
            </a:r>
            <a:r>
              <a:rPr lang="en-US" sz="2800" kern="1400" dirty="0">
                <a:solidFill>
                  <a:schemeClr val="tx1"/>
                </a:solidFill>
                <a:effectLst/>
                <a:latin typeface="Calibri" panose="020F0502020204030204" pitchFamily="34" charset="0"/>
                <a:ea typeface="Times New Roman" panose="02020603050405020304" pitchFamily="18" charset="0"/>
              </a:rPr>
              <a:t>Our school and climate justice</a:t>
            </a:r>
            <a:endParaRPr lang="en-IE" sz="2800" kern="1400" dirty="0">
              <a:solidFill>
                <a:schemeClr val="tx1"/>
              </a:solidFill>
              <a:effectLst/>
              <a:latin typeface="Arial" panose="020B0604020202020204" pitchFamily="34" charset="0"/>
              <a:ea typeface="Times New Roman" panose="02020603050405020304" pitchFamily="18" charset="0"/>
            </a:endParaRPr>
          </a:p>
          <a:p>
            <a:r>
              <a:rPr lang="en-IE" sz="2800" dirty="0">
                <a:solidFill>
                  <a:schemeClr val="tx1"/>
                </a:solidFill>
              </a:rPr>
              <a:t>7.    </a:t>
            </a:r>
            <a:r>
              <a:rPr lang="en-US" sz="2800" kern="1400" dirty="0">
                <a:solidFill>
                  <a:schemeClr val="tx1"/>
                </a:solidFill>
                <a:effectLst/>
                <a:latin typeface="Calibri" panose="020F0502020204030204" pitchFamily="34" charset="0"/>
                <a:ea typeface="Times New Roman" panose="02020603050405020304" pitchFamily="18" charset="0"/>
              </a:rPr>
              <a:t>Values that matter</a:t>
            </a:r>
            <a:endParaRPr lang="en-IE" sz="2800" kern="1400" dirty="0">
              <a:solidFill>
                <a:schemeClr val="tx1"/>
              </a:solidFill>
              <a:effectLst/>
              <a:latin typeface="Arial" panose="020B0604020202020204" pitchFamily="34" charset="0"/>
              <a:ea typeface="Times New Roman" panose="02020603050405020304" pitchFamily="18" charset="0"/>
            </a:endParaRPr>
          </a:p>
          <a:p>
            <a:r>
              <a:rPr lang="en-IE" sz="2800" dirty="0">
                <a:solidFill>
                  <a:schemeClr val="tx1"/>
                </a:solidFill>
              </a:rPr>
              <a:t>8.     </a:t>
            </a:r>
            <a:r>
              <a:rPr lang="en-US" sz="2800" kern="1400" dirty="0">
                <a:solidFill>
                  <a:schemeClr val="tx1"/>
                </a:solidFill>
                <a:effectLst/>
                <a:latin typeface="Calibri" panose="020F0502020204030204" pitchFamily="34" charset="0"/>
                <a:ea typeface="Times New Roman" panose="02020603050405020304" pitchFamily="18" charset="0"/>
              </a:rPr>
              <a:t>Retreat</a:t>
            </a:r>
            <a:r>
              <a:rPr lang="en-US" sz="2800" u="sng" kern="1400" dirty="0">
                <a:solidFill>
                  <a:schemeClr val="tx1"/>
                </a:solidFill>
                <a:effectLst/>
                <a:latin typeface="Calibri" panose="020F0502020204030204" pitchFamily="34" charset="0"/>
                <a:ea typeface="Times New Roman" panose="02020603050405020304" pitchFamily="18" charset="0"/>
              </a:rPr>
              <a:t> or</a:t>
            </a:r>
            <a:r>
              <a:rPr lang="en-US" sz="2800" kern="1400" dirty="0">
                <a:solidFill>
                  <a:schemeClr val="tx1"/>
                </a:solidFill>
                <a:effectLst/>
                <a:latin typeface="Calibri" panose="020F0502020204030204" pitchFamily="34" charset="0"/>
                <a:ea typeface="Times New Roman" panose="02020603050405020304" pitchFamily="18" charset="0"/>
              </a:rPr>
              <a:t> pilgrimage</a:t>
            </a:r>
            <a:endParaRPr lang="en-IE" sz="2800" kern="1400" dirty="0">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22126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C7FD-1628-3E7A-8ACC-C7439753C9C2}"/>
              </a:ext>
            </a:extLst>
          </p:cNvPr>
          <p:cNvSpPr>
            <a:spLocks noGrp="1"/>
          </p:cNvSpPr>
          <p:nvPr>
            <p:ph type="title"/>
          </p:nvPr>
        </p:nvSpPr>
        <p:spPr/>
        <p:txBody>
          <a:bodyPr/>
          <a:lstStyle/>
          <a:p>
            <a:r>
              <a:rPr lang="en-GB" b="1" dirty="0"/>
              <a:t>Key Dates</a:t>
            </a:r>
            <a:endParaRPr lang="en-IE" b="1" dirty="0"/>
          </a:p>
        </p:txBody>
      </p:sp>
      <p:sp>
        <p:nvSpPr>
          <p:cNvPr id="3" name="Content Placeholder 2">
            <a:extLst>
              <a:ext uri="{FF2B5EF4-FFF2-40B4-BE49-F238E27FC236}">
                <a16:creationId xmlns:a16="http://schemas.microsoft.com/office/drawing/2014/main" id="{29FE407A-E550-F644-E6A8-9F4FDB7FC49E}"/>
              </a:ext>
            </a:extLst>
          </p:cNvPr>
          <p:cNvSpPr>
            <a:spLocks noGrp="1"/>
          </p:cNvSpPr>
          <p:nvPr>
            <p:ph idx="1"/>
          </p:nvPr>
        </p:nvSpPr>
        <p:spPr/>
        <p:txBody>
          <a:bodyPr/>
          <a:lstStyle/>
          <a:p>
            <a:pPr>
              <a:lnSpc>
                <a:spcPct val="115000"/>
              </a:lnSpc>
              <a:spcAft>
                <a:spcPts val="1000"/>
              </a:spcAft>
            </a:pPr>
            <a:r>
              <a:rPr lang="en-US" sz="2400" b="1" kern="1400" dirty="0">
                <a:solidFill>
                  <a:schemeClr val="tx1"/>
                </a:solidFill>
                <a:effectLst/>
                <a:latin typeface="Calibri" panose="020F0502020204030204" pitchFamily="34" charset="0"/>
                <a:ea typeface="Times New Roman" panose="02020603050405020304" pitchFamily="18" charset="0"/>
              </a:rPr>
              <a:t>April 2024-</a:t>
            </a:r>
            <a:r>
              <a:rPr lang="en-US" sz="2400" b="1" kern="1400" dirty="0">
                <a:solidFill>
                  <a:schemeClr val="tx1"/>
                </a:solidFill>
                <a:effectLst/>
                <a:latin typeface="Gaelic" pitchFamily="2" charset="0"/>
                <a:ea typeface="Times New Roman" panose="02020603050405020304" pitchFamily="18" charset="0"/>
                <a:cs typeface="Calibri" panose="020F0502020204030204" pitchFamily="34" charset="0"/>
              </a:rPr>
              <a:t>CEIST</a:t>
            </a:r>
            <a:r>
              <a:rPr lang="en-US" sz="2400" b="1" kern="1400" dirty="0">
                <a:solidFill>
                  <a:schemeClr val="tx1"/>
                </a:solidFill>
                <a:effectLst/>
                <a:latin typeface="Calibri" panose="020F0502020204030204" pitchFamily="34" charset="0"/>
                <a:ea typeface="Times New Roman" panose="02020603050405020304" pitchFamily="18" charset="0"/>
              </a:rPr>
              <a:t> forward Certification Form to schools.</a:t>
            </a:r>
            <a:endParaRPr lang="en-IE" sz="2400" b="1" kern="1400" dirty="0">
              <a:solidFill>
                <a:schemeClr val="tx1"/>
              </a:solidFill>
              <a:effectLst/>
              <a:latin typeface="Arial" panose="020B0604020202020204" pitchFamily="34" charset="0"/>
              <a:ea typeface="Times New Roman" panose="02020603050405020304" pitchFamily="18" charset="0"/>
            </a:endParaRPr>
          </a:p>
          <a:p>
            <a:pPr>
              <a:lnSpc>
                <a:spcPct val="115000"/>
              </a:lnSpc>
              <a:spcAft>
                <a:spcPts val="1000"/>
              </a:spcAft>
            </a:pPr>
            <a:r>
              <a:rPr lang="en-US" sz="2400" b="1" kern="1400" dirty="0">
                <a:solidFill>
                  <a:schemeClr val="tx1"/>
                </a:solidFill>
                <a:effectLst/>
                <a:latin typeface="Calibri" panose="020F0502020204030204" pitchFamily="34" charset="0"/>
                <a:ea typeface="Times New Roman" panose="02020603050405020304" pitchFamily="18" charset="0"/>
              </a:rPr>
              <a:t>May 2024-RE Teacher authenticates that criteria have been met by each student whose name is submitted for certification.</a:t>
            </a:r>
            <a:endParaRPr lang="en-IE" sz="2400" b="1" kern="1400" dirty="0">
              <a:solidFill>
                <a:schemeClr val="tx1"/>
              </a:solidFill>
              <a:effectLst/>
              <a:latin typeface="Arial" panose="020B0604020202020204" pitchFamily="34" charset="0"/>
              <a:ea typeface="Times New Roman" panose="02020603050405020304" pitchFamily="18" charset="0"/>
            </a:endParaRPr>
          </a:p>
          <a:p>
            <a:pPr>
              <a:lnSpc>
                <a:spcPct val="115000"/>
              </a:lnSpc>
              <a:spcAft>
                <a:spcPts val="1000"/>
              </a:spcAft>
            </a:pPr>
            <a:r>
              <a:rPr lang="en-US" sz="2400" b="1" kern="1400" dirty="0">
                <a:solidFill>
                  <a:schemeClr val="tx1"/>
                </a:solidFill>
                <a:effectLst/>
                <a:latin typeface="Calibri" panose="020F0502020204030204" pitchFamily="34" charset="0"/>
                <a:ea typeface="Times New Roman" panose="02020603050405020304" pitchFamily="18" charset="0"/>
              </a:rPr>
              <a:t>June 2024-School Principal signs off on all submissions and forwards to </a:t>
            </a:r>
            <a:r>
              <a:rPr lang="en-US" sz="2400" b="1" kern="1400" dirty="0">
                <a:solidFill>
                  <a:schemeClr val="tx1"/>
                </a:solidFill>
                <a:effectLst/>
                <a:latin typeface="Gaelic" pitchFamily="2" charset="0"/>
                <a:ea typeface="Times New Roman" panose="02020603050405020304" pitchFamily="18" charset="0"/>
                <a:cs typeface="Calibri" panose="020F0502020204030204" pitchFamily="34" charset="0"/>
              </a:rPr>
              <a:t>CEIST</a:t>
            </a:r>
            <a:r>
              <a:rPr lang="en-US" sz="2400" b="1" kern="1400" dirty="0">
                <a:solidFill>
                  <a:schemeClr val="tx1"/>
                </a:solidFill>
                <a:effectLst/>
                <a:latin typeface="Calibri" panose="020F0502020204030204" pitchFamily="34" charset="0"/>
                <a:ea typeface="Times New Roman" panose="02020603050405020304" pitchFamily="18" charset="0"/>
              </a:rPr>
              <a:t>. </a:t>
            </a:r>
            <a:endParaRPr lang="en-IE" sz="2400" b="1" kern="1400" dirty="0">
              <a:solidFill>
                <a:schemeClr val="tx1"/>
              </a:solidFill>
              <a:effectLst/>
              <a:latin typeface="Arial" panose="020B0604020202020204" pitchFamily="34" charset="0"/>
              <a:ea typeface="Times New Roman" panose="02020603050405020304" pitchFamily="18" charset="0"/>
            </a:endParaRPr>
          </a:p>
          <a:p>
            <a:pPr>
              <a:lnSpc>
                <a:spcPct val="115000"/>
              </a:lnSpc>
              <a:spcAft>
                <a:spcPts val="1000"/>
              </a:spcAft>
            </a:pPr>
            <a:r>
              <a:rPr lang="en-US" sz="2400" b="1" kern="1400" dirty="0">
                <a:solidFill>
                  <a:schemeClr val="tx1"/>
                </a:solidFill>
                <a:effectLst/>
                <a:latin typeface="Calibri" panose="020F0502020204030204" pitchFamily="34" charset="0"/>
                <a:ea typeface="Times New Roman" panose="02020603050405020304" pitchFamily="18" charset="0"/>
              </a:rPr>
              <a:t>August 2024-</a:t>
            </a:r>
            <a:r>
              <a:rPr lang="en-US" sz="2400" b="1" kern="1400" dirty="0">
                <a:solidFill>
                  <a:schemeClr val="tx1"/>
                </a:solidFill>
                <a:effectLst/>
                <a:latin typeface="Gaelic" pitchFamily="2" charset="0"/>
                <a:ea typeface="Times New Roman" panose="02020603050405020304" pitchFamily="18" charset="0"/>
                <a:cs typeface="Calibri" panose="020F0502020204030204" pitchFamily="34" charset="0"/>
              </a:rPr>
              <a:t>CEIST</a:t>
            </a:r>
            <a:r>
              <a:rPr lang="en-US" sz="2400" b="1" kern="1400" dirty="0">
                <a:solidFill>
                  <a:schemeClr val="tx1"/>
                </a:solidFill>
                <a:effectLst/>
                <a:latin typeface="Calibri" panose="020F0502020204030204" pitchFamily="34" charset="0"/>
                <a:ea typeface="Times New Roman" panose="02020603050405020304" pitchFamily="18" charset="0"/>
              </a:rPr>
              <a:t> issue Certificates to schools for completion.</a:t>
            </a:r>
            <a:endParaRPr lang="en-IE" sz="2400" b="1" kern="1400" dirty="0">
              <a:solidFill>
                <a:schemeClr val="tx1"/>
              </a:solidFill>
              <a:effectLst/>
              <a:latin typeface="Arial" panose="020B0604020202020204" pitchFamily="34" charset="0"/>
              <a:ea typeface="Times New Roman" panose="02020603050405020304" pitchFamily="18" charset="0"/>
            </a:endParaRPr>
          </a:p>
          <a:p>
            <a:pPr>
              <a:lnSpc>
                <a:spcPct val="115000"/>
              </a:lnSpc>
              <a:spcAft>
                <a:spcPts val="1000"/>
              </a:spcAft>
            </a:pPr>
            <a:r>
              <a:rPr lang="en-US" sz="2400" b="1" kern="1400" dirty="0">
                <a:solidFill>
                  <a:schemeClr val="tx1"/>
                </a:solidFill>
                <a:effectLst/>
                <a:latin typeface="Calibri" panose="020F0502020204030204" pitchFamily="34" charset="0"/>
                <a:ea typeface="Times New Roman" panose="02020603050405020304" pitchFamily="18" charset="0"/>
              </a:rPr>
              <a:t>September 2024 </a:t>
            </a:r>
            <a:r>
              <a:rPr lang="en-US" sz="2400" b="1" kern="1400" dirty="0">
                <a:solidFill>
                  <a:schemeClr val="tx1"/>
                </a:solidFill>
                <a:effectLst/>
                <a:latin typeface="Gaelic" pitchFamily="2" charset="0"/>
                <a:ea typeface="Times New Roman" panose="02020603050405020304" pitchFamily="18" charset="0"/>
                <a:cs typeface="Calibri" panose="020F0502020204030204" pitchFamily="34" charset="0"/>
              </a:rPr>
              <a:t>CEIST</a:t>
            </a:r>
            <a:r>
              <a:rPr lang="en-US" sz="2400" b="1" kern="1400" dirty="0">
                <a:solidFill>
                  <a:schemeClr val="tx1"/>
                </a:solidFill>
                <a:effectLst/>
                <a:latin typeface="Calibri" panose="020F0502020204030204" pitchFamily="34" charset="0"/>
                <a:ea typeface="Times New Roman" panose="02020603050405020304" pitchFamily="18" charset="0"/>
              </a:rPr>
              <a:t> Certificates included in Profiles of Achievement.</a:t>
            </a:r>
            <a:endParaRPr lang="en-IE" sz="2400" b="1" kern="1400" dirty="0">
              <a:solidFill>
                <a:schemeClr val="tx1"/>
              </a:solidFill>
              <a:effectLst/>
              <a:latin typeface="Arial" panose="020B0604020202020204" pitchFamily="34" charset="0"/>
              <a:ea typeface="Times New Roman" panose="02020603050405020304" pitchFamily="18" charset="0"/>
            </a:endParaRPr>
          </a:p>
          <a:p>
            <a:pPr marL="0" indent="0">
              <a:buNone/>
            </a:pPr>
            <a:endParaRPr lang="en-IE" dirty="0"/>
          </a:p>
        </p:txBody>
      </p:sp>
    </p:spTree>
    <p:extLst>
      <p:ext uri="{BB962C8B-B14F-4D97-AF65-F5344CB8AC3E}">
        <p14:creationId xmlns:p14="http://schemas.microsoft.com/office/powerpoint/2010/main" val="4007783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B57A-3386-FB02-58ED-814D7D36EF2D}"/>
              </a:ext>
            </a:extLst>
          </p:cNvPr>
          <p:cNvSpPr>
            <a:spLocks noGrp="1"/>
          </p:cNvSpPr>
          <p:nvPr>
            <p:ph type="title"/>
          </p:nvPr>
        </p:nvSpPr>
        <p:spPr>
          <a:xfrm>
            <a:off x="2279923" y="365125"/>
            <a:ext cx="10515600" cy="1325563"/>
          </a:xfrm>
        </p:spPr>
        <p:txBody>
          <a:bodyPr>
            <a:normAutofit/>
          </a:bodyPr>
          <a:lstStyle/>
          <a:p>
            <a:r>
              <a:rPr lang="en-IE" sz="3600" dirty="0"/>
              <a:t>What’s been shared so far? 	</a:t>
            </a:r>
            <a:r>
              <a:rPr lang="en-IE" sz="3600" dirty="0">
                <a:highlight>
                  <a:srgbClr val="FFFF00"/>
                </a:highlight>
              </a:rPr>
              <a:t>www.ceist.ie</a:t>
            </a:r>
          </a:p>
        </p:txBody>
      </p:sp>
      <p:sp>
        <p:nvSpPr>
          <p:cNvPr id="3" name="Content Placeholder 2">
            <a:extLst>
              <a:ext uri="{FF2B5EF4-FFF2-40B4-BE49-F238E27FC236}">
                <a16:creationId xmlns:a16="http://schemas.microsoft.com/office/drawing/2014/main" id="{A5CAF72B-8B4B-ED5C-5581-C19AD4427DC2}"/>
              </a:ext>
            </a:extLst>
          </p:cNvPr>
          <p:cNvSpPr>
            <a:spLocks noGrp="1"/>
          </p:cNvSpPr>
          <p:nvPr>
            <p:ph idx="1"/>
          </p:nvPr>
        </p:nvSpPr>
        <p:spPr>
          <a:xfrm>
            <a:off x="2717488" y="1690688"/>
            <a:ext cx="10515600" cy="4351338"/>
          </a:xfrm>
        </p:spPr>
        <p:txBody>
          <a:bodyPr>
            <a:normAutofit fontScale="92500" lnSpcReduction="20000"/>
          </a:bodyPr>
          <a:lstStyle/>
          <a:p>
            <a:r>
              <a:rPr lang="en-IE" dirty="0"/>
              <a:t>Document outlining the certification</a:t>
            </a:r>
          </a:p>
          <a:p>
            <a:pPr marL="0" indent="0">
              <a:buNone/>
            </a:pPr>
            <a:endParaRPr lang="en-IE" dirty="0"/>
          </a:p>
          <a:p>
            <a:r>
              <a:rPr lang="en-IE" dirty="0"/>
              <a:t>Document demonstrating connections with </a:t>
            </a:r>
          </a:p>
          <a:p>
            <a:pPr marL="0" indent="0">
              <a:buNone/>
            </a:pPr>
            <a:r>
              <a:rPr lang="en-IE" dirty="0"/>
              <a:t>   JC Framework and RE Specification</a:t>
            </a:r>
          </a:p>
          <a:p>
            <a:pPr marL="0" indent="0">
              <a:buNone/>
            </a:pPr>
            <a:endParaRPr lang="en-IE" dirty="0"/>
          </a:p>
          <a:p>
            <a:r>
              <a:rPr lang="en-IE" dirty="0"/>
              <a:t>Document for sign off</a:t>
            </a:r>
          </a:p>
          <a:p>
            <a:endParaRPr lang="en-IE" dirty="0"/>
          </a:p>
          <a:p>
            <a:r>
              <a:rPr lang="en-IE" dirty="0"/>
              <a:t>This PowerPoint</a:t>
            </a:r>
          </a:p>
          <a:p>
            <a:endParaRPr lang="en-IE" dirty="0"/>
          </a:p>
          <a:p>
            <a:r>
              <a:rPr lang="en-IE" dirty="0"/>
              <a:t>What else would be helpful?</a:t>
            </a:r>
          </a:p>
        </p:txBody>
      </p:sp>
    </p:spTree>
    <p:extLst>
      <p:ext uri="{BB962C8B-B14F-4D97-AF65-F5344CB8AC3E}">
        <p14:creationId xmlns:p14="http://schemas.microsoft.com/office/powerpoint/2010/main" val="261410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8FF0-3937-E815-038A-3E4B4116F619}"/>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pPr eaLnBrk="1" hangingPunct="1"/>
            <a:r>
              <a:rPr lang="en-US" sz="6600" dirty="0">
                <a:solidFill>
                  <a:schemeClr val="tx1">
                    <a:lumMod val="85000"/>
                    <a:lumOff val="15000"/>
                  </a:schemeClr>
                </a:solidFill>
              </a:rPr>
              <a:t>Over to you… and thank you</a:t>
            </a:r>
          </a:p>
        </p:txBody>
      </p:sp>
      <p:pic>
        <p:nvPicPr>
          <p:cNvPr id="7170" name="Picture 2" descr="Over to you': Tim Jobber, JES Travel Retail on life during the lockdown  period | Travel Retail Business">
            <a:extLst>
              <a:ext uri="{FF2B5EF4-FFF2-40B4-BE49-F238E27FC236}">
                <a16:creationId xmlns:a16="http://schemas.microsoft.com/office/drawing/2014/main" id="{1BFB9E33-62A9-9B5C-1A85-332FDE296C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3999" y="868847"/>
            <a:ext cx="6912217" cy="459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2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1099-7F88-249E-9E48-303B3F5F2A1E}"/>
              </a:ext>
            </a:extLst>
          </p:cNvPr>
          <p:cNvSpPr>
            <a:spLocks noGrp="1"/>
          </p:cNvSpPr>
          <p:nvPr>
            <p:ph type="title"/>
          </p:nvPr>
        </p:nvSpPr>
        <p:spPr>
          <a:xfrm>
            <a:off x="2128457" y="359515"/>
            <a:ext cx="10515600" cy="1325563"/>
          </a:xfrm>
        </p:spPr>
        <p:txBody>
          <a:bodyPr/>
          <a:lstStyle/>
          <a:p>
            <a:r>
              <a:rPr lang="en-GB"/>
              <a:t>What was I made for?</a:t>
            </a:r>
            <a:endParaRPr lang="en-IE" dirty="0"/>
          </a:p>
        </p:txBody>
      </p:sp>
      <p:sp>
        <p:nvSpPr>
          <p:cNvPr id="3" name="Content Placeholder 2">
            <a:extLst>
              <a:ext uri="{FF2B5EF4-FFF2-40B4-BE49-F238E27FC236}">
                <a16:creationId xmlns:a16="http://schemas.microsoft.com/office/drawing/2014/main" id="{19951046-1D80-F07B-A2EE-30E8EB232E24}"/>
              </a:ext>
            </a:extLst>
          </p:cNvPr>
          <p:cNvSpPr>
            <a:spLocks noGrp="1"/>
          </p:cNvSpPr>
          <p:nvPr>
            <p:ph idx="1"/>
          </p:nvPr>
        </p:nvSpPr>
        <p:spPr>
          <a:xfrm>
            <a:off x="2622727" y="1472994"/>
            <a:ext cx="5044795" cy="4022725"/>
          </a:xfrm>
        </p:spPr>
        <p:txBody>
          <a:bodyPr>
            <a:normAutofit lnSpcReduction="10000"/>
          </a:bodyPr>
          <a:lstStyle/>
          <a:p>
            <a:endParaRPr lang="en-GB" dirty="0"/>
          </a:p>
          <a:p>
            <a:r>
              <a:rPr lang="en-IE" b="1" dirty="0"/>
              <a:t>Barbie Movie theme song by Billie </a:t>
            </a:r>
            <a:r>
              <a:rPr lang="en-IE" b="1" dirty="0" err="1"/>
              <a:t>Eilish</a:t>
            </a:r>
            <a:endParaRPr lang="en-IE" b="1" dirty="0"/>
          </a:p>
          <a:p>
            <a:r>
              <a:rPr lang="en-IE" dirty="0"/>
              <a:t>Written by Billie and her brother </a:t>
            </a:r>
            <a:r>
              <a:rPr lang="en-IE" dirty="0" err="1"/>
              <a:t>Phinneus</a:t>
            </a:r>
            <a:r>
              <a:rPr lang="en-IE" dirty="0"/>
              <a:t> O’Connell</a:t>
            </a:r>
          </a:p>
          <a:p>
            <a:endParaRPr lang="en-IE" dirty="0"/>
          </a:p>
          <a:p>
            <a:r>
              <a:rPr lang="en-IE" dirty="0"/>
              <a:t>They wrote it to ‘shake off where they have been and to figure out where they are going.’</a:t>
            </a:r>
          </a:p>
        </p:txBody>
      </p:sp>
      <p:pic>
        <p:nvPicPr>
          <p:cNvPr id="5" name="Picture 4">
            <a:extLst>
              <a:ext uri="{FF2B5EF4-FFF2-40B4-BE49-F238E27FC236}">
                <a16:creationId xmlns:a16="http://schemas.microsoft.com/office/drawing/2014/main" id="{5E1D8C0C-87F8-48A2-4853-47A0F1D86449}"/>
              </a:ext>
            </a:extLst>
          </p:cNvPr>
          <p:cNvPicPr>
            <a:picLocks noChangeAspect="1"/>
          </p:cNvPicPr>
          <p:nvPr/>
        </p:nvPicPr>
        <p:blipFill>
          <a:blip r:embed="rId3"/>
          <a:stretch>
            <a:fillRect/>
          </a:stretch>
        </p:blipFill>
        <p:spPr>
          <a:xfrm>
            <a:off x="7612976" y="2541247"/>
            <a:ext cx="4336463" cy="2301348"/>
          </a:xfrm>
          <a:prstGeom prst="rect">
            <a:avLst/>
          </a:prstGeom>
        </p:spPr>
      </p:pic>
    </p:spTree>
    <p:extLst>
      <p:ext uri="{BB962C8B-B14F-4D97-AF65-F5344CB8AC3E}">
        <p14:creationId xmlns:p14="http://schemas.microsoft.com/office/powerpoint/2010/main" val="18824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9CA9-1488-8094-1710-E1F382B83EEC}"/>
              </a:ext>
            </a:extLst>
          </p:cNvPr>
          <p:cNvSpPr>
            <a:spLocks noGrp="1"/>
          </p:cNvSpPr>
          <p:nvPr>
            <p:ph type="title"/>
          </p:nvPr>
        </p:nvSpPr>
        <p:spPr/>
        <p:txBody>
          <a:bodyPr/>
          <a:lstStyle/>
          <a:p>
            <a:r>
              <a:rPr lang="en-GB" dirty="0"/>
              <a:t>  </a:t>
            </a:r>
            <a:endParaRPr lang="en-IE" dirty="0"/>
          </a:p>
        </p:txBody>
      </p:sp>
      <p:pic>
        <p:nvPicPr>
          <p:cNvPr id="5" name="Content Placeholder 4">
            <a:extLst>
              <a:ext uri="{FF2B5EF4-FFF2-40B4-BE49-F238E27FC236}">
                <a16:creationId xmlns:a16="http://schemas.microsoft.com/office/drawing/2014/main" id="{43E33C72-A32B-1373-B130-A64A24ADE703}"/>
              </a:ext>
            </a:extLst>
          </p:cNvPr>
          <p:cNvPicPr>
            <a:picLocks noGrp="1" noChangeAspect="1"/>
          </p:cNvPicPr>
          <p:nvPr>
            <p:ph idx="1"/>
          </p:nvPr>
        </p:nvPicPr>
        <p:blipFill>
          <a:blip r:embed="rId3"/>
          <a:stretch>
            <a:fillRect/>
          </a:stretch>
        </p:blipFill>
        <p:spPr>
          <a:xfrm>
            <a:off x="1633349" y="1846263"/>
            <a:ext cx="8985627" cy="4022725"/>
          </a:xfrm>
        </p:spPr>
      </p:pic>
    </p:spTree>
    <p:extLst>
      <p:ext uri="{BB962C8B-B14F-4D97-AF65-F5344CB8AC3E}">
        <p14:creationId xmlns:p14="http://schemas.microsoft.com/office/powerpoint/2010/main" val="405992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BFB3-CA68-108D-733E-3A5D779F9ED8}"/>
              </a:ext>
            </a:extLst>
          </p:cNvPr>
          <p:cNvSpPr>
            <a:spLocks noGrp="1"/>
          </p:cNvSpPr>
          <p:nvPr>
            <p:ph type="title"/>
          </p:nvPr>
        </p:nvSpPr>
        <p:spPr/>
        <p:txBody>
          <a:bodyPr/>
          <a:lstStyle/>
          <a:p>
            <a:r>
              <a:rPr lang="en-GB" dirty="0"/>
              <a:t>   </a:t>
            </a:r>
            <a:endParaRPr lang="en-IE" dirty="0"/>
          </a:p>
        </p:txBody>
      </p:sp>
      <p:pic>
        <p:nvPicPr>
          <p:cNvPr id="5" name="Content Placeholder 4">
            <a:extLst>
              <a:ext uri="{FF2B5EF4-FFF2-40B4-BE49-F238E27FC236}">
                <a16:creationId xmlns:a16="http://schemas.microsoft.com/office/drawing/2014/main" id="{C6A95C82-15B9-52CF-4BF1-1746D151B060}"/>
              </a:ext>
            </a:extLst>
          </p:cNvPr>
          <p:cNvPicPr>
            <a:picLocks noGrp="1" noChangeAspect="1"/>
          </p:cNvPicPr>
          <p:nvPr>
            <p:ph idx="1"/>
          </p:nvPr>
        </p:nvPicPr>
        <p:blipFill>
          <a:blip r:embed="rId2"/>
          <a:stretch>
            <a:fillRect/>
          </a:stretch>
        </p:blipFill>
        <p:spPr>
          <a:xfrm>
            <a:off x="1096963" y="2421820"/>
            <a:ext cx="10058400" cy="2871611"/>
          </a:xfrm>
        </p:spPr>
      </p:pic>
    </p:spTree>
    <p:extLst>
      <p:ext uri="{BB962C8B-B14F-4D97-AF65-F5344CB8AC3E}">
        <p14:creationId xmlns:p14="http://schemas.microsoft.com/office/powerpoint/2010/main" val="295238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4B45-0358-94BC-B567-D85109167F55}"/>
              </a:ext>
            </a:extLst>
          </p:cNvPr>
          <p:cNvSpPr>
            <a:spLocks noGrp="1"/>
          </p:cNvSpPr>
          <p:nvPr>
            <p:ph type="title"/>
          </p:nvPr>
        </p:nvSpPr>
        <p:spPr>
          <a:xfrm>
            <a:off x="2049920" y="326230"/>
            <a:ext cx="10515600" cy="1325563"/>
          </a:xfrm>
        </p:spPr>
        <p:txBody>
          <a:bodyPr/>
          <a:lstStyle/>
          <a:p>
            <a:r>
              <a:rPr lang="en-GB" dirty="0"/>
              <a:t>Your one wild life…</a:t>
            </a:r>
            <a:endParaRPr lang="en-IE" dirty="0"/>
          </a:p>
        </p:txBody>
      </p:sp>
      <p:pic>
        <p:nvPicPr>
          <p:cNvPr id="6" name="Online Media 5" title="Mary Oliver reads &quot;The Summer Day&quot;">
            <a:hlinkClick r:id="" action="ppaction://media"/>
            <a:extLst>
              <a:ext uri="{FF2B5EF4-FFF2-40B4-BE49-F238E27FC236}">
                <a16:creationId xmlns:a16="http://schemas.microsoft.com/office/drawing/2014/main" id="{C53E6DE7-9C9F-6DA4-79AB-58D61C6C31B4}"/>
              </a:ext>
            </a:extLst>
          </p:cNvPr>
          <p:cNvPicPr>
            <a:picLocks noGrp="1" noRot="1" noChangeAspect="1"/>
          </p:cNvPicPr>
          <p:nvPr>
            <p:ph idx="1"/>
            <a:videoFile r:link="rId1"/>
          </p:nvPr>
        </p:nvPicPr>
        <p:blipFill>
          <a:blip r:embed="rId4"/>
          <a:stretch>
            <a:fillRect/>
          </a:stretch>
        </p:blipFill>
        <p:spPr>
          <a:xfrm>
            <a:off x="2566988" y="1846263"/>
            <a:ext cx="7119937" cy="4022725"/>
          </a:xfrm>
          <a:prstGeom prst="rect">
            <a:avLst/>
          </a:prstGeom>
        </p:spPr>
      </p:pic>
    </p:spTree>
    <p:extLst>
      <p:ext uri="{BB962C8B-B14F-4D97-AF65-F5344CB8AC3E}">
        <p14:creationId xmlns:p14="http://schemas.microsoft.com/office/powerpoint/2010/main" val="252276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46BA-1932-2EDC-3D00-D4CDE90A892F}"/>
              </a:ext>
            </a:extLst>
          </p:cNvPr>
          <p:cNvSpPr>
            <a:spLocks noGrp="1"/>
          </p:cNvSpPr>
          <p:nvPr>
            <p:ph type="title"/>
          </p:nvPr>
        </p:nvSpPr>
        <p:spPr/>
        <p:txBody>
          <a:bodyPr>
            <a:normAutofit/>
          </a:bodyPr>
          <a:lstStyle/>
          <a:p>
            <a:r>
              <a:rPr lang="en-GB" sz="2400" dirty="0"/>
              <a:t>   </a:t>
            </a:r>
            <a:endParaRPr lang="en-IE" sz="2400" dirty="0"/>
          </a:p>
        </p:txBody>
      </p:sp>
      <p:pic>
        <p:nvPicPr>
          <p:cNvPr id="4098" name="Picture 2">
            <a:extLst>
              <a:ext uri="{FF2B5EF4-FFF2-40B4-BE49-F238E27FC236}">
                <a16:creationId xmlns:a16="http://schemas.microsoft.com/office/drawing/2014/main" id="{18B5A148-D11C-DC15-9E07-C4C1CCF5C7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6822" y="1846263"/>
            <a:ext cx="4798682"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75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FFF1-1082-E981-8813-826B33E80206}"/>
              </a:ext>
            </a:extLst>
          </p:cNvPr>
          <p:cNvSpPr>
            <a:spLocks noGrp="1"/>
          </p:cNvSpPr>
          <p:nvPr>
            <p:ph type="title"/>
          </p:nvPr>
        </p:nvSpPr>
        <p:spPr>
          <a:xfrm>
            <a:off x="633999" y="4550229"/>
            <a:ext cx="10909073" cy="1057655"/>
          </a:xfrm>
        </p:spPr>
        <p:txBody>
          <a:bodyPr vert="horz" lIns="91440" tIns="45720" rIns="91440" bIns="45720" rtlCol="0" anchor="b">
            <a:normAutofit/>
          </a:bodyPr>
          <a:lstStyle/>
          <a:p>
            <a:pPr eaLnBrk="1" hangingPunct="1"/>
            <a:r>
              <a:rPr lang="en-US" sz="6000" dirty="0">
                <a:solidFill>
                  <a:schemeClr val="tx1">
                    <a:lumMod val="85000"/>
                    <a:lumOff val="15000"/>
                  </a:schemeClr>
                </a:solidFill>
              </a:rPr>
              <a:t>   </a:t>
            </a:r>
          </a:p>
        </p:txBody>
      </p:sp>
      <p:pic>
        <p:nvPicPr>
          <p:cNvPr id="1026" name="Picture 2" descr="Wartburg College Information Center - Intranet Portal &gt; Student Success &gt;  Discover Your Vocation &gt; Definition of Vocation">
            <a:extLst>
              <a:ext uri="{FF2B5EF4-FFF2-40B4-BE49-F238E27FC236}">
                <a16:creationId xmlns:a16="http://schemas.microsoft.com/office/drawing/2014/main" id="{E6E26C0A-DDFE-F52D-10C5-DEDF56A0D6E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4050"/>
          <a:stretch/>
        </p:blipFill>
        <p:spPr bwMode="auto">
          <a:xfrm>
            <a:off x="1189281" y="531141"/>
            <a:ext cx="10766546" cy="355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005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ist_Power_Point_Template" id="{5F9DE1C1-76F0-2140-A433-6F1242831BB9}" vid="{38E16FB2-35C9-1F40-A480-493A0CA41EA6}"/>
    </a:ext>
  </a:extLst>
</a:theme>
</file>

<file path=ppt/theme/theme2.xml><?xml version="1.0" encoding="utf-8"?>
<a:theme xmlns:a="http://schemas.openxmlformats.org/drawingml/2006/main" name="1_Office Theme">
  <a:themeElements>
    <a:clrScheme name="Custom 27">
      <a:dk1>
        <a:sysClr val="windowText" lastClr="000000"/>
      </a:dk1>
      <a:lt1>
        <a:sysClr val="window" lastClr="FFFFFF"/>
      </a:lt1>
      <a:dk2>
        <a:srgbClr val="44546A"/>
      </a:dk2>
      <a:lt2>
        <a:srgbClr val="E7E6E6"/>
      </a:lt2>
      <a:accent1>
        <a:srgbClr val="4472C4"/>
      </a:accent1>
      <a:accent2>
        <a:srgbClr val="642F79"/>
      </a:accent2>
      <a:accent3>
        <a:srgbClr val="A5A5A5"/>
      </a:accent3>
      <a:accent4>
        <a:srgbClr val="642F79"/>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Final New_CEIST_PP_Template</Template>
  <TotalTime>25</TotalTime>
  <Words>1834</Words>
  <Application>Microsoft Office PowerPoint</Application>
  <PresentationFormat>Widescreen</PresentationFormat>
  <Paragraphs>194</Paragraphs>
  <Slides>34</Slides>
  <Notes>17</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Calibri</vt:lpstr>
      <vt:lpstr>Calibri  </vt:lpstr>
      <vt:lpstr>Calibri Light</vt:lpstr>
      <vt:lpstr>Droid Sans</vt:lpstr>
      <vt:lpstr>Gaelic</vt:lpstr>
      <vt:lpstr>Helvetica</vt:lpstr>
      <vt:lpstr>Symbol</vt:lpstr>
      <vt:lpstr>Wingdings</vt:lpstr>
      <vt:lpstr>Office Theme</vt:lpstr>
      <vt:lpstr>1_Office Theme</vt:lpstr>
      <vt:lpstr> </vt:lpstr>
      <vt:lpstr>PowerPoint Presentation</vt:lpstr>
      <vt:lpstr>PowerPoint Presentation</vt:lpstr>
      <vt:lpstr>What was I made for?</vt:lpstr>
      <vt:lpstr>  </vt:lpstr>
      <vt:lpstr>   </vt:lpstr>
      <vt:lpstr>Your one wild life…</vt:lpstr>
      <vt:lpstr>   </vt:lpstr>
      <vt:lpstr>   </vt:lpstr>
      <vt:lpstr>In the Christian Tradition</vt:lpstr>
      <vt:lpstr>In the Christian Tradition</vt:lpstr>
      <vt:lpstr>We pray</vt:lpstr>
      <vt:lpstr>We pray</vt:lpstr>
      <vt:lpstr>Our Prayer for you</vt:lpstr>
      <vt:lpstr>  Junior Cycle – Religious Education</vt:lpstr>
      <vt:lpstr>PowerPoint Presentation</vt:lpstr>
      <vt:lpstr>Session</vt:lpstr>
      <vt:lpstr>Origins of initiative</vt:lpstr>
      <vt:lpstr>Certification and CEIST values </vt:lpstr>
      <vt:lpstr>PowerPoint Presentation</vt:lpstr>
      <vt:lpstr>PowerPoint Presentation</vt:lpstr>
      <vt:lpstr>PowerPoint Presentation</vt:lpstr>
      <vt:lpstr>Sign off process</vt:lpstr>
      <vt:lpstr>Projects</vt:lpstr>
      <vt:lpstr>Projects</vt:lpstr>
      <vt:lpstr>Overarching principles</vt:lpstr>
      <vt:lpstr>Inclusion</vt:lpstr>
      <vt:lpstr>Inclusion</vt:lpstr>
      <vt:lpstr>Inclusion</vt:lpstr>
      <vt:lpstr>Project Titles</vt:lpstr>
      <vt:lpstr>Pick any 3 of 3, 4, 5, 6, 7 or 8 </vt:lpstr>
      <vt:lpstr>Key Dates</vt:lpstr>
      <vt:lpstr>What’s been shared so far?  www.ceist.ie</vt:lpstr>
      <vt:lpstr>Over to you… and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Halford</dc:creator>
  <cp:lastModifiedBy>Gerry Watchorn</cp:lastModifiedBy>
  <cp:revision>3</cp:revision>
  <dcterms:created xsi:type="dcterms:W3CDTF">2023-09-08T10:25:32Z</dcterms:created>
  <dcterms:modified xsi:type="dcterms:W3CDTF">2023-09-13T09:32:05Z</dcterms:modified>
</cp:coreProperties>
</file>