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1031" r:id="rId3"/>
    <p:sldId id="1032" r:id="rId4"/>
    <p:sldId id="1033" r:id="rId5"/>
    <p:sldId id="1035" r:id="rId6"/>
    <p:sldId id="103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78" y="9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A6FBC-CF94-4C53-B1BE-8DE3560C73D8}" type="datetimeFigureOut">
              <a:rPr lang="en-IE" smtClean="0"/>
              <a:t>17/10/2024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00814-3DCB-4BF3-AA5B-1C49E552A5E9}" type="slidenum">
              <a:rPr lang="en-IE" smtClean="0"/>
              <a:t>‹#›</a:t>
            </a:fld>
            <a:endParaRPr lang="en-IE"/>
          </a:p>
        </p:txBody>
      </p:sp>
    </p:spTree>
    <p:extLst>
      <p:ext uri="{BB962C8B-B14F-4D97-AF65-F5344CB8AC3E}">
        <p14:creationId xmlns:p14="http://schemas.microsoft.com/office/powerpoint/2010/main" val="378548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8AF0B7B-B91A-4998-BCA8-0ADAC1294085}" type="slidenum">
              <a:rPr lang="en-IE" smtClean="0"/>
              <a:t>4</a:t>
            </a:fld>
            <a:endParaRPr lang="en-IE"/>
          </a:p>
        </p:txBody>
      </p:sp>
    </p:spTree>
    <p:extLst>
      <p:ext uri="{BB962C8B-B14F-4D97-AF65-F5344CB8AC3E}">
        <p14:creationId xmlns:p14="http://schemas.microsoft.com/office/powerpoint/2010/main" val="354427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3E09-86B6-0FC6-F490-8787CC56D9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F3D42D10-20AA-0BF3-C629-A5C28D640C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BB87A6F-FDCE-2547-F40A-13F13AFB72A9}"/>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5" name="Footer Placeholder 4">
            <a:extLst>
              <a:ext uri="{FF2B5EF4-FFF2-40B4-BE49-F238E27FC236}">
                <a16:creationId xmlns:a16="http://schemas.microsoft.com/office/drawing/2014/main" id="{E151FC4E-69EE-4E24-8A8F-3CAF46983E5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F596035-7969-1951-9AA2-ACD074B80068}"/>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331699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B6158-C3BD-1CC4-B89C-B544F27AF0D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FFC8E98-347F-B40A-6EAC-6EF606F166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6DE83F2-2962-38E6-4EDE-BF88373CE601}"/>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5" name="Footer Placeholder 4">
            <a:extLst>
              <a:ext uri="{FF2B5EF4-FFF2-40B4-BE49-F238E27FC236}">
                <a16:creationId xmlns:a16="http://schemas.microsoft.com/office/drawing/2014/main" id="{12320575-50BA-71A6-91E4-98D66C42906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258EBDF-204E-21DE-7123-8AE636D704D9}"/>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253498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F133E-3BF3-2C73-4C0E-A041292CED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7DEC78B-3F0C-2C1F-64DF-B27B1146AF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7A31FF3-8297-1409-148B-9885E5E1E3DD}"/>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5" name="Footer Placeholder 4">
            <a:extLst>
              <a:ext uri="{FF2B5EF4-FFF2-40B4-BE49-F238E27FC236}">
                <a16:creationId xmlns:a16="http://schemas.microsoft.com/office/drawing/2014/main" id="{12D51261-B17D-807A-E4F3-9C1CA3F016D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238AB48-2068-8D6C-0246-77D7173F1FCF}"/>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290790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15ED5A2-C002-6608-19DD-6B0229784C13}"/>
              </a:ext>
            </a:extLst>
          </p:cNvPr>
          <p:cNvSpPr>
            <a:spLocks noGrp="1"/>
          </p:cNvSpPr>
          <p:nvPr>
            <p:ph type="body" sz="quarter" idx="11"/>
          </p:nvPr>
        </p:nvSpPr>
        <p:spPr>
          <a:xfrm>
            <a:off x="3210976" y="1772816"/>
            <a:ext cx="8209693" cy="3900196"/>
          </a:xfrm>
        </p:spPr>
        <p:txBody>
          <a:bodyPr>
            <a:normAutofit/>
          </a:bodyPr>
          <a:lstStyle>
            <a:lvl1pPr algn="just">
              <a:lnSpc>
                <a:spcPct val="150000"/>
              </a:lnSpc>
              <a:defRPr sz="2200"/>
            </a:lvl1pPr>
            <a:lvl2pPr marL="457200" indent="0" algn="just">
              <a:lnSpc>
                <a:spcPct val="150000"/>
              </a:lnSpc>
              <a:buNone/>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60FA84B5-3A4A-37DA-529E-6C27ABB04DB0}"/>
              </a:ext>
            </a:extLst>
          </p:cNvPr>
          <p:cNvSpPr>
            <a:spLocks noGrp="1"/>
          </p:cNvSpPr>
          <p:nvPr>
            <p:ph type="title" hasCustomPrompt="1"/>
          </p:nvPr>
        </p:nvSpPr>
        <p:spPr>
          <a:xfrm>
            <a:off x="3210976" y="755923"/>
            <a:ext cx="8209693" cy="649409"/>
          </a:xfrm>
          <a:prstGeom prst="rect">
            <a:avLst/>
          </a:prstGeom>
          <a:noFill/>
        </p:spPr>
        <p:txBody>
          <a:bodyPr wrap="square" rtlCol="0">
            <a:spAutoFit/>
          </a:bodyPr>
          <a:lstStyle>
            <a:lvl1pPr>
              <a:defRPr lang="en-UA" sz="4000" b="1" dirty="0">
                <a:ea typeface="+mn-ea"/>
                <a:cs typeface="+mn-cs"/>
              </a:defRPr>
            </a:lvl1pPr>
          </a:lstStyle>
          <a:p>
            <a:pPr marL="0" lvl="0"/>
            <a:r>
              <a:rPr lang="en-GB" dirty="0"/>
              <a:t>Lorem Ipsum</a:t>
            </a:r>
            <a:endParaRPr lang="en-UA" dirty="0"/>
          </a:p>
        </p:txBody>
      </p:sp>
    </p:spTree>
    <p:extLst>
      <p:ext uri="{BB962C8B-B14F-4D97-AF65-F5344CB8AC3E}">
        <p14:creationId xmlns:p14="http://schemas.microsoft.com/office/powerpoint/2010/main" val="98670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A744-EEEE-8EA9-611E-679D401C92C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E83A9F9-BA41-C338-04A5-3A3719B4A0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669C255-F054-5141-E611-6928338F2D59}"/>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5" name="Footer Placeholder 4">
            <a:extLst>
              <a:ext uri="{FF2B5EF4-FFF2-40B4-BE49-F238E27FC236}">
                <a16:creationId xmlns:a16="http://schemas.microsoft.com/office/drawing/2014/main" id="{AF7812A6-0FEC-C565-511D-4E27AD2FED1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8FFE239-3F18-7B32-3BEA-8DC6B84C393A}"/>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385727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6515-D9BF-E881-E0E0-634AF1DF5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5C999B9-3372-7FB6-0F13-07C52BF5B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3A81B3-8229-5599-A80E-25049E4E0AEC}"/>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5" name="Footer Placeholder 4">
            <a:extLst>
              <a:ext uri="{FF2B5EF4-FFF2-40B4-BE49-F238E27FC236}">
                <a16:creationId xmlns:a16="http://schemas.microsoft.com/office/drawing/2014/main" id="{AB837F90-D685-D7D1-5A13-8107D88DD65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8A395C4-B5AC-D736-C4FD-58263A7CAE60}"/>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299896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6E6A-84F7-E657-1B79-A8199EC4838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44BDB14-D1D8-527F-46D7-F3102F8EEA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1C64699D-41A7-EB70-12C1-0DCF3F77A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C9921988-ECAB-9390-AF8E-1EFC5CB451F6}"/>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6" name="Footer Placeholder 5">
            <a:extLst>
              <a:ext uri="{FF2B5EF4-FFF2-40B4-BE49-F238E27FC236}">
                <a16:creationId xmlns:a16="http://schemas.microsoft.com/office/drawing/2014/main" id="{EDB41B8E-5FF0-B4F7-A40B-FD23372FCBE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D5C40A9-546D-CD8A-1ACA-AA54EAC7CA7C}"/>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107359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2E60-DC76-EDB2-9098-29FE739AC1A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22BD8B5-E33C-9CA9-480D-A4B5E634BB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8ACD3E-0D8F-924E-17C4-69678FDA4A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533E0F4-5093-1236-A9BF-EE81B0848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DF0A49-4EDD-B26C-0B2F-BBE9EB20D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DC42D74-7FC0-F0F4-67CB-2C32C0812181}"/>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8" name="Footer Placeholder 7">
            <a:extLst>
              <a:ext uri="{FF2B5EF4-FFF2-40B4-BE49-F238E27FC236}">
                <a16:creationId xmlns:a16="http://schemas.microsoft.com/office/drawing/2014/main" id="{F22C5E35-A997-4707-3E4E-3EF7C4A790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FEAA066-96B7-D88D-22E9-71E08F54076C}"/>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126151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A23F-7613-7C21-47FE-BA8534241F0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068BB01-6FA8-40CE-2CE3-E95B944672A2}"/>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4" name="Footer Placeholder 3">
            <a:extLst>
              <a:ext uri="{FF2B5EF4-FFF2-40B4-BE49-F238E27FC236}">
                <a16:creationId xmlns:a16="http://schemas.microsoft.com/office/drawing/2014/main" id="{0D6AF85A-3FEC-D290-667F-001A4F7BA01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24096BA-F574-D9EC-EC2B-BD60876B9A60}"/>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344199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83908-E403-5C45-CE99-1ECCD47A557E}"/>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3" name="Footer Placeholder 2">
            <a:extLst>
              <a:ext uri="{FF2B5EF4-FFF2-40B4-BE49-F238E27FC236}">
                <a16:creationId xmlns:a16="http://schemas.microsoft.com/office/drawing/2014/main" id="{B4135BE1-3D67-0511-619F-47B9D42494A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AB20CC07-CF33-985A-CE7D-94407B4778C4}"/>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376411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A135-8E03-50C0-11A6-5E75BC7AF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93B03FE-4652-E302-E91B-684350B55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322BEA8-6EA4-5108-7602-B98A62D1F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146A6-5508-DAE4-70A3-29E73DF0751C}"/>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6" name="Footer Placeholder 5">
            <a:extLst>
              <a:ext uri="{FF2B5EF4-FFF2-40B4-BE49-F238E27FC236}">
                <a16:creationId xmlns:a16="http://schemas.microsoft.com/office/drawing/2014/main" id="{1018F020-2ED5-E004-EA39-10A589FF7B3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F9785DC-A057-A517-749B-A9128CBD9E25}"/>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260580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993A-BDCD-CA60-FF49-E3DB9925F8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90E8ED87-301B-C3CD-6A0D-BEA185DFA1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641AE58-8A21-7DBE-540C-44BB0BDBC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B52CD-F0B1-5809-63CF-626C41EDF740}"/>
              </a:ext>
            </a:extLst>
          </p:cNvPr>
          <p:cNvSpPr>
            <a:spLocks noGrp="1"/>
          </p:cNvSpPr>
          <p:nvPr>
            <p:ph type="dt" sz="half" idx="10"/>
          </p:nvPr>
        </p:nvSpPr>
        <p:spPr/>
        <p:txBody>
          <a:bodyPr/>
          <a:lstStyle/>
          <a:p>
            <a:fld id="{55D31F3E-5F9E-45E8-B6D2-7C1145E5A54C}" type="datetimeFigureOut">
              <a:rPr lang="en-IE" smtClean="0"/>
              <a:t>17/10/2024</a:t>
            </a:fld>
            <a:endParaRPr lang="en-IE"/>
          </a:p>
        </p:txBody>
      </p:sp>
      <p:sp>
        <p:nvSpPr>
          <p:cNvPr id="6" name="Footer Placeholder 5">
            <a:extLst>
              <a:ext uri="{FF2B5EF4-FFF2-40B4-BE49-F238E27FC236}">
                <a16:creationId xmlns:a16="http://schemas.microsoft.com/office/drawing/2014/main" id="{3806EC2C-9A74-EDEB-ECB9-69104B9DECB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D31B2A4-29DC-AAAB-6892-800926EC6CCA}"/>
              </a:ext>
            </a:extLst>
          </p:cNvPr>
          <p:cNvSpPr>
            <a:spLocks noGrp="1"/>
          </p:cNvSpPr>
          <p:nvPr>
            <p:ph type="sldNum" sz="quarter" idx="12"/>
          </p:nvPr>
        </p:nvSpPr>
        <p:spPr/>
        <p:txBody>
          <a:bodyPr/>
          <a:lstStyle/>
          <a:p>
            <a:fld id="{A0D65001-7193-46B9-8BCC-25D4AE2EE984}" type="slidenum">
              <a:rPr lang="en-IE" smtClean="0"/>
              <a:t>‹#›</a:t>
            </a:fld>
            <a:endParaRPr lang="en-IE"/>
          </a:p>
        </p:txBody>
      </p:sp>
    </p:spTree>
    <p:extLst>
      <p:ext uri="{BB962C8B-B14F-4D97-AF65-F5344CB8AC3E}">
        <p14:creationId xmlns:p14="http://schemas.microsoft.com/office/powerpoint/2010/main" val="327475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D254AD-70AC-6354-1601-D9EB25486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7537702-EEEC-31B8-1BBA-9C80983448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92B1CE6-2534-AD0C-A17E-321FFE3FF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31F3E-5F9E-45E8-B6D2-7C1145E5A54C}" type="datetimeFigureOut">
              <a:rPr lang="en-IE" smtClean="0"/>
              <a:t>17/10/2024</a:t>
            </a:fld>
            <a:endParaRPr lang="en-IE"/>
          </a:p>
        </p:txBody>
      </p:sp>
      <p:sp>
        <p:nvSpPr>
          <p:cNvPr id="5" name="Footer Placeholder 4">
            <a:extLst>
              <a:ext uri="{FF2B5EF4-FFF2-40B4-BE49-F238E27FC236}">
                <a16:creationId xmlns:a16="http://schemas.microsoft.com/office/drawing/2014/main" id="{2711B2D1-C936-0F31-B48C-058982CAB2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38B5110-6C08-15D4-DDFB-A9D6145B5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65001-7193-46B9-8BCC-25D4AE2EE984}" type="slidenum">
              <a:rPr lang="en-IE" smtClean="0"/>
              <a:t>‹#›</a:t>
            </a:fld>
            <a:endParaRPr lang="en-IE"/>
          </a:p>
        </p:txBody>
      </p:sp>
    </p:spTree>
    <p:extLst>
      <p:ext uri="{BB962C8B-B14F-4D97-AF65-F5344CB8AC3E}">
        <p14:creationId xmlns:p14="http://schemas.microsoft.com/office/powerpoint/2010/main" val="2771832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E463-ABE9-F5B9-FACC-E4701C2CB85E}"/>
              </a:ext>
            </a:extLst>
          </p:cNvPr>
          <p:cNvSpPr>
            <a:spLocks noGrp="1"/>
          </p:cNvSpPr>
          <p:nvPr>
            <p:ph type="ctrTitle"/>
          </p:nvPr>
        </p:nvSpPr>
        <p:spPr/>
        <p:txBody>
          <a:bodyPr/>
          <a:lstStyle/>
          <a:p>
            <a:r>
              <a:rPr lang="en-IE" dirty="0"/>
              <a:t>Dr Noel Keating</a:t>
            </a:r>
          </a:p>
        </p:txBody>
      </p:sp>
      <p:sp>
        <p:nvSpPr>
          <p:cNvPr id="3" name="Subtitle 2">
            <a:extLst>
              <a:ext uri="{FF2B5EF4-FFF2-40B4-BE49-F238E27FC236}">
                <a16:creationId xmlns:a16="http://schemas.microsoft.com/office/drawing/2014/main" id="{28DC5ED5-0139-AAA5-3055-DF4A39FA4C16}"/>
              </a:ext>
            </a:extLst>
          </p:cNvPr>
          <p:cNvSpPr>
            <a:spLocks noGrp="1"/>
          </p:cNvSpPr>
          <p:nvPr>
            <p:ph type="subTitle" idx="1"/>
          </p:nvPr>
        </p:nvSpPr>
        <p:spPr/>
        <p:txBody>
          <a:bodyPr>
            <a:normAutofit lnSpcReduction="10000"/>
          </a:bodyPr>
          <a:lstStyle/>
          <a:p>
            <a:endParaRPr lang="en-IE" dirty="0"/>
          </a:p>
          <a:p>
            <a:endParaRPr lang="en-IE" dirty="0"/>
          </a:p>
          <a:p>
            <a:r>
              <a:rPr lang="en-IE" sz="4800" b="1" dirty="0"/>
              <a:t>Dr Noel Keating</a:t>
            </a:r>
          </a:p>
        </p:txBody>
      </p:sp>
      <p:pic>
        <p:nvPicPr>
          <p:cNvPr id="5" name="Picture 4">
            <a:extLst>
              <a:ext uri="{FF2B5EF4-FFF2-40B4-BE49-F238E27FC236}">
                <a16:creationId xmlns:a16="http://schemas.microsoft.com/office/drawing/2014/main" id="{3969E4EA-2A5F-F209-143B-5DEAB6EBCC82}"/>
              </a:ext>
            </a:extLst>
          </p:cNvPr>
          <p:cNvPicPr>
            <a:picLocks noChangeAspect="1"/>
          </p:cNvPicPr>
          <p:nvPr/>
        </p:nvPicPr>
        <p:blipFill>
          <a:blip r:embed="rId2"/>
          <a:stretch>
            <a:fillRect/>
          </a:stretch>
        </p:blipFill>
        <p:spPr>
          <a:xfrm>
            <a:off x="103239" y="132737"/>
            <a:ext cx="12192000" cy="3639066"/>
          </a:xfrm>
          <a:prstGeom prst="rect">
            <a:avLst/>
          </a:prstGeom>
        </p:spPr>
      </p:pic>
    </p:spTree>
    <p:extLst>
      <p:ext uri="{BB962C8B-B14F-4D97-AF65-F5344CB8AC3E}">
        <p14:creationId xmlns:p14="http://schemas.microsoft.com/office/powerpoint/2010/main" val="285719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A26FD0-CE99-3FCD-4EE7-29384BD2E5CC}"/>
              </a:ext>
            </a:extLst>
          </p:cNvPr>
          <p:cNvSpPr>
            <a:spLocks noGrp="1"/>
          </p:cNvSpPr>
          <p:nvPr>
            <p:ph type="body" sz="quarter" idx="11"/>
          </p:nvPr>
        </p:nvSpPr>
        <p:spPr/>
        <p:txBody>
          <a:bodyPr/>
          <a:lstStyle/>
          <a:p>
            <a:endParaRPr lang="en-IE" dirty="0"/>
          </a:p>
        </p:txBody>
      </p:sp>
      <p:sp>
        <p:nvSpPr>
          <p:cNvPr id="3" name="Title 2">
            <a:extLst>
              <a:ext uri="{FF2B5EF4-FFF2-40B4-BE49-F238E27FC236}">
                <a16:creationId xmlns:a16="http://schemas.microsoft.com/office/drawing/2014/main" id="{546C7092-6D69-89D0-4DC6-56CFF544F8DC}"/>
              </a:ext>
            </a:extLst>
          </p:cNvPr>
          <p:cNvSpPr>
            <a:spLocks noGrp="1"/>
          </p:cNvSpPr>
          <p:nvPr>
            <p:ph type="title"/>
          </p:nvPr>
        </p:nvSpPr>
        <p:spPr/>
        <p:txBody>
          <a:bodyPr/>
          <a:lstStyle/>
          <a:p>
            <a:endParaRPr lang="en-IE" dirty="0"/>
          </a:p>
        </p:txBody>
      </p:sp>
      <p:pic>
        <p:nvPicPr>
          <p:cNvPr id="5" name="Picture 4">
            <a:extLst>
              <a:ext uri="{FF2B5EF4-FFF2-40B4-BE49-F238E27FC236}">
                <a16:creationId xmlns:a16="http://schemas.microsoft.com/office/drawing/2014/main" id="{5A553EE1-84B2-4C03-32A7-EE6A66C34ACC}"/>
              </a:ext>
            </a:extLst>
          </p:cNvPr>
          <p:cNvPicPr>
            <a:picLocks noChangeAspect="1"/>
          </p:cNvPicPr>
          <p:nvPr/>
        </p:nvPicPr>
        <p:blipFill>
          <a:blip r:embed="rId2"/>
          <a:stretch>
            <a:fillRect/>
          </a:stretch>
        </p:blipFill>
        <p:spPr>
          <a:xfrm>
            <a:off x="173904" y="100458"/>
            <a:ext cx="12192000" cy="1960337"/>
          </a:xfrm>
          <a:prstGeom prst="rect">
            <a:avLst/>
          </a:prstGeom>
        </p:spPr>
      </p:pic>
      <p:pic>
        <p:nvPicPr>
          <p:cNvPr id="7" name="Picture 6">
            <a:extLst>
              <a:ext uri="{FF2B5EF4-FFF2-40B4-BE49-F238E27FC236}">
                <a16:creationId xmlns:a16="http://schemas.microsoft.com/office/drawing/2014/main" id="{7E51365B-7F7E-2173-C2C8-6EF60B689358}"/>
              </a:ext>
            </a:extLst>
          </p:cNvPr>
          <p:cNvPicPr>
            <a:picLocks noChangeAspect="1"/>
          </p:cNvPicPr>
          <p:nvPr/>
        </p:nvPicPr>
        <p:blipFill>
          <a:blip r:embed="rId3"/>
          <a:stretch>
            <a:fillRect/>
          </a:stretch>
        </p:blipFill>
        <p:spPr>
          <a:xfrm>
            <a:off x="8993981" y="2159540"/>
            <a:ext cx="2685970" cy="2848227"/>
          </a:xfrm>
          <a:prstGeom prst="rect">
            <a:avLst/>
          </a:prstGeom>
        </p:spPr>
      </p:pic>
      <p:pic>
        <p:nvPicPr>
          <p:cNvPr id="9" name="Picture 8">
            <a:extLst>
              <a:ext uri="{FF2B5EF4-FFF2-40B4-BE49-F238E27FC236}">
                <a16:creationId xmlns:a16="http://schemas.microsoft.com/office/drawing/2014/main" id="{254AFFB1-2EED-5471-1CDF-527FD515D396}"/>
              </a:ext>
            </a:extLst>
          </p:cNvPr>
          <p:cNvPicPr>
            <a:picLocks noChangeAspect="1"/>
          </p:cNvPicPr>
          <p:nvPr/>
        </p:nvPicPr>
        <p:blipFill>
          <a:blip r:embed="rId4"/>
          <a:stretch>
            <a:fillRect/>
          </a:stretch>
        </p:blipFill>
        <p:spPr>
          <a:xfrm>
            <a:off x="78582" y="2241767"/>
            <a:ext cx="12192000" cy="3763868"/>
          </a:xfrm>
          <a:prstGeom prst="rect">
            <a:avLst/>
          </a:prstGeom>
        </p:spPr>
      </p:pic>
      <p:sp>
        <p:nvSpPr>
          <p:cNvPr id="6" name="TextBox 5">
            <a:extLst>
              <a:ext uri="{FF2B5EF4-FFF2-40B4-BE49-F238E27FC236}">
                <a16:creationId xmlns:a16="http://schemas.microsoft.com/office/drawing/2014/main" id="{F2D8DFE3-1C01-99A3-3756-EB2196BA34FB}"/>
              </a:ext>
            </a:extLst>
          </p:cNvPr>
          <p:cNvSpPr txBox="1"/>
          <p:nvPr/>
        </p:nvSpPr>
        <p:spPr>
          <a:xfrm>
            <a:off x="2361062" y="5581768"/>
            <a:ext cx="7792705" cy="1200329"/>
          </a:xfrm>
          <a:prstGeom prst="rect">
            <a:avLst/>
          </a:prstGeom>
          <a:noFill/>
        </p:spPr>
        <p:txBody>
          <a:bodyPr wrap="square">
            <a:spAutoFit/>
          </a:bodyPr>
          <a:lstStyle/>
          <a:p>
            <a:r>
              <a:rPr lang="en-US" sz="2400" b="1" i="0" dirty="0">
                <a:solidFill>
                  <a:srgbClr val="000000"/>
                </a:solidFill>
                <a:effectLst/>
                <a:latin typeface="Roboto" panose="02000000000000000000" pitchFamily="2" charset="0"/>
              </a:rPr>
              <a:t>CMI National Coordinator Dr Noel Keating leads two online groups – on Sunday and Wednesday evenings at 7:30 p.m. Irish time. </a:t>
            </a:r>
            <a:endParaRPr lang="en-IE" sz="2400" b="1" dirty="0"/>
          </a:p>
        </p:txBody>
      </p:sp>
    </p:spTree>
    <p:extLst>
      <p:ext uri="{BB962C8B-B14F-4D97-AF65-F5344CB8AC3E}">
        <p14:creationId xmlns:p14="http://schemas.microsoft.com/office/powerpoint/2010/main" val="161213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6862DD-7EF2-B7E5-1E63-6EDF9ED591D6}"/>
              </a:ext>
            </a:extLst>
          </p:cNvPr>
          <p:cNvSpPr>
            <a:spLocks noGrp="1"/>
          </p:cNvSpPr>
          <p:nvPr>
            <p:ph type="body" sz="quarter" idx="11"/>
          </p:nvPr>
        </p:nvSpPr>
        <p:spPr/>
        <p:txBody>
          <a:bodyPr/>
          <a:lstStyle/>
          <a:p>
            <a:endParaRPr lang="en-IE" dirty="0"/>
          </a:p>
        </p:txBody>
      </p:sp>
      <p:sp>
        <p:nvSpPr>
          <p:cNvPr id="3" name="Title 2">
            <a:extLst>
              <a:ext uri="{FF2B5EF4-FFF2-40B4-BE49-F238E27FC236}">
                <a16:creationId xmlns:a16="http://schemas.microsoft.com/office/drawing/2014/main" id="{147DDC3D-9C9C-05F7-419A-378D5A437FBA}"/>
              </a:ext>
            </a:extLst>
          </p:cNvPr>
          <p:cNvSpPr>
            <a:spLocks noGrp="1"/>
          </p:cNvSpPr>
          <p:nvPr>
            <p:ph type="title"/>
          </p:nvPr>
        </p:nvSpPr>
        <p:spPr/>
        <p:txBody>
          <a:bodyPr/>
          <a:lstStyle/>
          <a:p>
            <a:endParaRPr lang="en-IE"/>
          </a:p>
        </p:txBody>
      </p:sp>
      <p:pic>
        <p:nvPicPr>
          <p:cNvPr id="5" name="Picture 4">
            <a:extLst>
              <a:ext uri="{FF2B5EF4-FFF2-40B4-BE49-F238E27FC236}">
                <a16:creationId xmlns:a16="http://schemas.microsoft.com/office/drawing/2014/main" id="{1A118758-CEB1-42D3-1862-03003C1F98AC}"/>
              </a:ext>
            </a:extLst>
          </p:cNvPr>
          <p:cNvPicPr>
            <a:picLocks noChangeAspect="1"/>
          </p:cNvPicPr>
          <p:nvPr/>
        </p:nvPicPr>
        <p:blipFill>
          <a:blip r:embed="rId2"/>
          <a:stretch>
            <a:fillRect/>
          </a:stretch>
        </p:blipFill>
        <p:spPr>
          <a:xfrm>
            <a:off x="1481137" y="312348"/>
            <a:ext cx="3743325" cy="4991100"/>
          </a:xfrm>
          <a:prstGeom prst="rect">
            <a:avLst/>
          </a:prstGeom>
        </p:spPr>
      </p:pic>
      <p:pic>
        <p:nvPicPr>
          <p:cNvPr id="7" name="Picture 6">
            <a:extLst>
              <a:ext uri="{FF2B5EF4-FFF2-40B4-BE49-F238E27FC236}">
                <a16:creationId xmlns:a16="http://schemas.microsoft.com/office/drawing/2014/main" id="{73D539AC-D964-022A-41D6-1C2282067A60}"/>
              </a:ext>
            </a:extLst>
          </p:cNvPr>
          <p:cNvPicPr>
            <a:picLocks noChangeAspect="1"/>
          </p:cNvPicPr>
          <p:nvPr/>
        </p:nvPicPr>
        <p:blipFill>
          <a:blip r:embed="rId3"/>
          <a:stretch>
            <a:fillRect/>
          </a:stretch>
        </p:blipFill>
        <p:spPr>
          <a:xfrm>
            <a:off x="6954301" y="3805238"/>
            <a:ext cx="4891760" cy="3052762"/>
          </a:xfrm>
          <a:prstGeom prst="rect">
            <a:avLst/>
          </a:prstGeom>
        </p:spPr>
      </p:pic>
      <p:pic>
        <p:nvPicPr>
          <p:cNvPr id="9" name="Picture 8">
            <a:extLst>
              <a:ext uri="{FF2B5EF4-FFF2-40B4-BE49-F238E27FC236}">
                <a16:creationId xmlns:a16="http://schemas.microsoft.com/office/drawing/2014/main" id="{6C56F08C-B942-E022-A185-C180A0F97A3B}"/>
              </a:ext>
            </a:extLst>
          </p:cNvPr>
          <p:cNvPicPr>
            <a:picLocks noChangeAspect="1"/>
          </p:cNvPicPr>
          <p:nvPr/>
        </p:nvPicPr>
        <p:blipFill>
          <a:blip r:embed="rId4"/>
          <a:stretch>
            <a:fillRect/>
          </a:stretch>
        </p:blipFill>
        <p:spPr>
          <a:xfrm>
            <a:off x="5021803" y="107332"/>
            <a:ext cx="6143788" cy="3808320"/>
          </a:xfrm>
          <a:prstGeom prst="rect">
            <a:avLst/>
          </a:prstGeom>
        </p:spPr>
      </p:pic>
      <p:sp>
        <p:nvSpPr>
          <p:cNvPr id="6" name="TextBox 5">
            <a:extLst>
              <a:ext uri="{FF2B5EF4-FFF2-40B4-BE49-F238E27FC236}">
                <a16:creationId xmlns:a16="http://schemas.microsoft.com/office/drawing/2014/main" id="{D2A30707-5079-21E4-0550-5B18248EA1B0}"/>
              </a:ext>
            </a:extLst>
          </p:cNvPr>
          <p:cNvSpPr txBox="1"/>
          <p:nvPr/>
        </p:nvSpPr>
        <p:spPr>
          <a:xfrm>
            <a:off x="2367343" y="4830051"/>
            <a:ext cx="4061508" cy="1938992"/>
          </a:xfrm>
          <a:prstGeom prst="rect">
            <a:avLst/>
          </a:prstGeom>
          <a:noFill/>
        </p:spPr>
        <p:txBody>
          <a:bodyPr wrap="square">
            <a:spAutoFit/>
          </a:bodyPr>
          <a:lstStyle/>
          <a:p>
            <a:endPar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endParaRPr>
          </a:p>
          <a:p>
            <a:endParaRPr lang="en-US" sz="2400" b="1" dirty="0">
              <a:solidFill>
                <a:srgbClr val="000000"/>
              </a:solidFill>
              <a:latin typeface="Roboto" panose="02000000000000000000" pitchFamily="2" charset="0"/>
            </a:endParaRPr>
          </a:p>
          <a:p>
            <a:endPar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endParaRPr>
          </a:p>
          <a:p>
            <a:r>
              <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CMI National Coordinator</a:t>
            </a:r>
          </a:p>
          <a:p>
            <a:r>
              <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 Dr Noel Keating </a:t>
            </a:r>
            <a:endParaRPr lang="en-IE" dirty="0"/>
          </a:p>
        </p:txBody>
      </p:sp>
    </p:spTree>
    <p:extLst>
      <p:ext uri="{BB962C8B-B14F-4D97-AF65-F5344CB8AC3E}">
        <p14:creationId xmlns:p14="http://schemas.microsoft.com/office/powerpoint/2010/main" val="121828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62EBE3-950E-0913-2C81-6E75DF15B79A}"/>
              </a:ext>
            </a:extLst>
          </p:cNvPr>
          <p:cNvSpPr>
            <a:spLocks noGrp="1"/>
          </p:cNvSpPr>
          <p:nvPr>
            <p:ph type="body" sz="quarter" idx="11"/>
          </p:nvPr>
        </p:nvSpPr>
        <p:spPr/>
        <p:txBody>
          <a:bodyPr/>
          <a:lstStyle/>
          <a:p>
            <a:endParaRPr lang="en-IE" dirty="0"/>
          </a:p>
        </p:txBody>
      </p:sp>
      <p:sp>
        <p:nvSpPr>
          <p:cNvPr id="3" name="Title 2">
            <a:extLst>
              <a:ext uri="{FF2B5EF4-FFF2-40B4-BE49-F238E27FC236}">
                <a16:creationId xmlns:a16="http://schemas.microsoft.com/office/drawing/2014/main" id="{48F7D706-9A39-9B46-2B1A-FE49AF41D5A4}"/>
              </a:ext>
            </a:extLst>
          </p:cNvPr>
          <p:cNvSpPr>
            <a:spLocks noGrp="1"/>
          </p:cNvSpPr>
          <p:nvPr>
            <p:ph type="title"/>
          </p:nvPr>
        </p:nvSpPr>
        <p:spPr>
          <a:xfrm>
            <a:off x="241222" y="292507"/>
            <a:ext cx="11881590" cy="867930"/>
          </a:xfrm>
        </p:spPr>
        <p:txBody>
          <a:bodyPr/>
          <a:lstStyle/>
          <a:p>
            <a:r>
              <a:rPr lang="en-IE" sz="2800" dirty="0"/>
              <a:t>                    Christian Meditation Module for Second Level students</a:t>
            </a:r>
            <a:br>
              <a:rPr lang="en-IE" sz="2800" dirty="0"/>
            </a:br>
            <a:r>
              <a:rPr lang="en-IE" sz="2800" dirty="0"/>
              <a:t>			designed by </a:t>
            </a:r>
            <a:r>
              <a:rPr lang="en-IE" sz="2800" dirty="0" err="1"/>
              <a:t>Dr.</a:t>
            </a:r>
            <a:r>
              <a:rPr lang="en-IE" sz="2800" dirty="0"/>
              <a:t> Noel Keating </a:t>
            </a:r>
          </a:p>
        </p:txBody>
      </p:sp>
      <p:pic>
        <p:nvPicPr>
          <p:cNvPr id="5" name="Picture 4">
            <a:extLst>
              <a:ext uri="{FF2B5EF4-FFF2-40B4-BE49-F238E27FC236}">
                <a16:creationId xmlns:a16="http://schemas.microsoft.com/office/drawing/2014/main" id="{554821CE-EAD9-9F92-0209-552791F49E53}"/>
              </a:ext>
            </a:extLst>
          </p:cNvPr>
          <p:cNvPicPr>
            <a:picLocks noChangeAspect="1"/>
          </p:cNvPicPr>
          <p:nvPr/>
        </p:nvPicPr>
        <p:blipFill>
          <a:blip r:embed="rId3"/>
          <a:stretch>
            <a:fillRect/>
          </a:stretch>
        </p:blipFill>
        <p:spPr>
          <a:xfrm>
            <a:off x="992531" y="1302540"/>
            <a:ext cx="10428138" cy="5555460"/>
          </a:xfrm>
          <a:prstGeom prst="rect">
            <a:avLst/>
          </a:prstGeom>
        </p:spPr>
      </p:pic>
    </p:spTree>
    <p:extLst>
      <p:ext uri="{BB962C8B-B14F-4D97-AF65-F5344CB8AC3E}">
        <p14:creationId xmlns:p14="http://schemas.microsoft.com/office/powerpoint/2010/main" val="186852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E527C2-2EB0-E2B9-B424-BD38384D3B8A}"/>
              </a:ext>
            </a:extLst>
          </p:cNvPr>
          <p:cNvSpPr>
            <a:spLocks noGrp="1"/>
          </p:cNvSpPr>
          <p:nvPr>
            <p:ph type="body" sz="quarter" idx="11"/>
          </p:nvPr>
        </p:nvSpPr>
        <p:spPr/>
        <p:txBody>
          <a:bodyPr/>
          <a:lstStyle/>
          <a:p>
            <a:endParaRPr lang="en-IE" dirty="0"/>
          </a:p>
        </p:txBody>
      </p:sp>
      <p:sp>
        <p:nvSpPr>
          <p:cNvPr id="3" name="Title 2">
            <a:extLst>
              <a:ext uri="{FF2B5EF4-FFF2-40B4-BE49-F238E27FC236}">
                <a16:creationId xmlns:a16="http://schemas.microsoft.com/office/drawing/2014/main" id="{329730CA-AC50-A254-ABD8-35597F8481EB}"/>
              </a:ext>
            </a:extLst>
          </p:cNvPr>
          <p:cNvSpPr>
            <a:spLocks noGrp="1"/>
          </p:cNvSpPr>
          <p:nvPr>
            <p:ph type="title"/>
          </p:nvPr>
        </p:nvSpPr>
        <p:spPr/>
        <p:txBody>
          <a:bodyPr/>
          <a:lstStyle/>
          <a:p>
            <a:endParaRPr lang="en-IE"/>
          </a:p>
        </p:txBody>
      </p:sp>
      <p:pic>
        <p:nvPicPr>
          <p:cNvPr id="5" name="Picture 4">
            <a:extLst>
              <a:ext uri="{FF2B5EF4-FFF2-40B4-BE49-F238E27FC236}">
                <a16:creationId xmlns:a16="http://schemas.microsoft.com/office/drawing/2014/main" id="{652CA056-B332-F7A7-57F5-57AD3BAB22A5}"/>
              </a:ext>
            </a:extLst>
          </p:cNvPr>
          <p:cNvPicPr>
            <a:picLocks noChangeAspect="1"/>
          </p:cNvPicPr>
          <p:nvPr/>
        </p:nvPicPr>
        <p:blipFill>
          <a:blip r:embed="rId2"/>
          <a:stretch>
            <a:fillRect/>
          </a:stretch>
        </p:blipFill>
        <p:spPr>
          <a:xfrm>
            <a:off x="1528949" y="465615"/>
            <a:ext cx="10218006" cy="6392384"/>
          </a:xfrm>
          <a:prstGeom prst="rect">
            <a:avLst/>
          </a:prstGeom>
        </p:spPr>
      </p:pic>
      <p:sp>
        <p:nvSpPr>
          <p:cNvPr id="6" name="TextBox 5">
            <a:extLst>
              <a:ext uri="{FF2B5EF4-FFF2-40B4-BE49-F238E27FC236}">
                <a16:creationId xmlns:a16="http://schemas.microsoft.com/office/drawing/2014/main" id="{C3ADFDC0-CCDD-8114-D1A9-90F8F94C8430}"/>
              </a:ext>
            </a:extLst>
          </p:cNvPr>
          <p:cNvSpPr txBox="1"/>
          <p:nvPr/>
        </p:nvSpPr>
        <p:spPr>
          <a:xfrm>
            <a:off x="1767092" y="1772817"/>
            <a:ext cx="737410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CMI National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 Dr Noel Keating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60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49920E-4D22-243E-79B2-D06D906001C8}"/>
              </a:ext>
            </a:extLst>
          </p:cNvPr>
          <p:cNvSpPr>
            <a:spLocks noGrp="1"/>
          </p:cNvSpPr>
          <p:nvPr>
            <p:ph type="body" sz="quarter" idx="11"/>
          </p:nvPr>
        </p:nvSpPr>
        <p:spPr>
          <a:xfrm>
            <a:off x="2557464" y="2736056"/>
            <a:ext cx="8751092" cy="3764757"/>
          </a:xfrm>
        </p:spPr>
        <p:txBody>
          <a:bodyPr>
            <a:normAutofit fontScale="92500" lnSpcReduction="10000"/>
          </a:bodyPr>
          <a:lstStyle/>
          <a:p>
            <a:r>
              <a:rPr lang="en-US" dirty="0"/>
              <a:t>This is a draft module on meditation designed to be used with second-level students/ teenagers. The purpose of this document is to set out the draft </a:t>
            </a:r>
            <a:r>
              <a:rPr lang="en-US" dirty="0" err="1"/>
              <a:t>programme</a:t>
            </a:r>
            <a:r>
              <a:rPr lang="en-US" dirty="0"/>
              <a:t> as a sequence of lessons and to encourage teachers and others working with teenagers to test the materials in the classroom or other teenage setting and to share with one another, through me, their feedback on what works well, what does not and how the </a:t>
            </a:r>
            <a:r>
              <a:rPr lang="en-US" dirty="0" err="1"/>
              <a:t>programme</a:t>
            </a:r>
            <a:r>
              <a:rPr lang="en-US" dirty="0"/>
              <a:t> might be amended to make it more effective. </a:t>
            </a:r>
          </a:p>
          <a:p>
            <a:r>
              <a:rPr lang="en-US" b="1" dirty="0"/>
              <a:t>Area of Study: Spiritual, Social &amp; Personal Development</a:t>
            </a:r>
          </a:p>
          <a:p>
            <a:endParaRPr lang="en-IE" dirty="0"/>
          </a:p>
        </p:txBody>
      </p:sp>
      <p:sp>
        <p:nvSpPr>
          <p:cNvPr id="3" name="Title 2">
            <a:extLst>
              <a:ext uri="{FF2B5EF4-FFF2-40B4-BE49-F238E27FC236}">
                <a16:creationId xmlns:a16="http://schemas.microsoft.com/office/drawing/2014/main" id="{6E6C4CD0-454A-9BFD-CEE5-4672B4F4C222}"/>
              </a:ext>
            </a:extLst>
          </p:cNvPr>
          <p:cNvSpPr>
            <a:spLocks noGrp="1"/>
          </p:cNvSpPr>
          <p:nvPr>
            <p:ph type="title"/>
          </p:nvPr>
        </p:nvSpPr>
        <p:spPr/>
        <p:txBody>
          <a:bodyPr/>
          <a:lstStyle/>
          <a:p>
            <a:endParaRPr lang="en-IE" dirty="0"/>
          </a:p>
        </p:txBody>
      </p:sp>
      <p:pic>
        <p:nvPicPr>
          <p:cNvPr id="5" name="Picture 4">
            <a:extLst>
              <a:ext uri="{FF2B5EF4-FFF2-40B4-BE49-F238E27FC236}">
                <a16:creationId xmlns:a16="http://schemas.microsoft.com/office/drawing/2014/main" id="{132FF7D5-7957-ED46-6DA7-FBC94DC7AE86}"/>
              </a:ext>
            </a:extLst>
          </p:cNvPr>
          <p:cNvPicPr>
            <a:picLocks noChangeAspect="1"/>
          </p:cNvPicPr>
          <p:nvPr/>
        </p:nvPicPr>
        <p:blipFill>
          <a:blip r:embed="rId2"/>
          <a:stretch>
            <a:fillRect/>
          </a:stretch>
        </p:blipFill>
        <p:spPr>
          <a:xfrm>
            <a:off x="1668990" y="70633"/>
            <a:ext cx="9939604" cy="2365386"/>
          </a:xfrm>
          <a:prstGeom prst="rect">
            <a:avLst/>
          </a:prstGeom>
        </p:spPr>
      </p:pic>
      <p:sp>
        <p:nvSpPr>
          <p:cNvPr id="6" name="TextBox 5">
            <a:extLst>
              <a:ext uri="{FF2B5EF4-FFF2-40B4-BE49-F238E27FC236}">
                <a16:creationId xmlns:a16="http://schemas.microsoft.com/office/drawing/2014/main" id="{14B1C9D9-4BAD-688A-A9FE-ECE870C70B14}"/>
              </a:ext>
            </a:extLst>
          </p:cNvPr>
          <p:cNvSpPr txBox="1"/>
          <p:nvPr/>
        </p:nvSpPr>
        <p:spPr>
          <a:xfrm>
            <a:off x="8259621" y="190406"/>
            <a:ext cx="609787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CMI National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 Dr Noel Keating </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88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168</Words>
  <Application>Microsoft Office PowerPoint</Application>
  <PresentationFormat>Widescreen</PresentationFormat>
  <Paragraphs>18</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Roboto</vt:lpstr>
      <vt:lpstr>Office Theme</vt:lpstr>
      <vt:lpstr>Dr Noel Keating</vt:lpstr>
      <vt:lpstr>PowerPoint Presentation</vt:lpstr>
      <vt:lpstr>PowerPoint Presentation</vt:lpstr>
      <vt:lpstr>                    Christian Meditation Module for Second Level students    designed by Dr. Noel Keating </vt:lpstr>
      <vt:lpstr>PowerPoint Presentation</vt:lpstr>
      <vt:lpstr>PowerPoint Presentation</vt:lpstr>
    </vt:vector>
  </TitlesOfParts>
  <Company>EDU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Noel Keating</dc:title>
  <dc:creator>Rita McCabe</dc:creator>
  <cp:lastModifiedBy>Rita McCabe</cp:lastModifiedBy>
  <cp:revision>1</cp:revision>
  <dcterms:created xsi:type="dcterms:W3CDTF">2024-10-17T08:32:01Z</dcterms:created>
  <dcterms:modified xsi:type="dcterms:W3CDTF">2024-10-17T08:33:56Z</dcterms:modified>
</cp:coreProperties>
</file>