
<file path=[Content_Types].xml><?xml version="1.0" encoding="utf-8"?>
<Types xmlns="http://schemas.openxmlformats.org/package/2006/content-types">
  <Default Extension="jfif" ContentType="image/jpeg"/>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Masters/slideMaster10.xml" ContentType="application/vnd.openxmlformats-officedocument.presentationml.slideMaster+xml"/>
  <Override PartName="/ppt/slideMasters/slideMaster11.xml" ContentType="application/vnd.openxmlformats-officedocument.presentationml.slideMaster+xml"/>
  <Override PartName="/ppt/slideMasters/slideMaster12.xml" ContentType="application/vnd.openxmlformats-officedocument.presentationml.slideMaster+xml"/>
  <Override PartName="/ppt/slideMasters/slideMaster13.xml" ContentType="application/vnd.openxmlformats-officedocument.presentationml.slideMaster+xml"/>
  <Override PartName="/ppt/slideMasters/slideMaster14.xml" ContentType="application/vnd.openxmlformats-officedocument.presentationml.slideMaster+xml"/>
  <Override PartName="/ppt/slideMasters/slideMaster15.xml" ContentType="application/vnd.openxmlformats-officedocument.presentationml.slideMaster+xml"/>
  <Override PartName="/ppt/slideMasters/slideMaster16.xml" ContentType="application/vnd.openxmlformats-officedocument.presentationml.slideMaster+xml"/>
  <Override PartName="/ppt/slideMasters/slideMaster17.xml" ContentType="application/vnd.openxmlformats-officedocument.presentationml.slideMaster+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126.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slideLayouts/slideLayout122.xml" ContentType="application/vnd.openxmlformats-officedocument.presentationml.slideLayout+xml"/>
  <Override PartName="/ppt/slideLayouts/slideLayout123.xml" ContentType="application/vnd.openxmlformats-officedocument.presentationml.slideLayout+xml"/>
  <Override PartName="/ppt/slideLayouts/slideLayout124.xml" ContentType="application/vnd.openxmlformats-officedocument.presentationml.slideLayout+xml"/>
  <Override PartName="/ppt/slideLayouts/slideLayout125.xml" ContentType="application/vnd.openxmlformats-officedocument.presentationml.slideLayout+xml"/>
  <Override PartName="/ppt/slideLayouts/slideLayout127.xml" ContentType="application/vnd.openxmlformats-officedocument.presentationml.slideLayout+xml"/>
  <Override PartName="/ppt/slideLayouts/slideLayout128.xml" ContentType="application/vnd.openxmlformats-officedocument.presentationml.slideLayout+xml"/>
  <Override PartName="/ppt/slideLayouts/slideLayout129.xml" ContentType="application/vnd.openxmlformats-officedocument.presentationml.slideLayout+xml"/>
  <Override PartName="/ppt/slideLayouts/slideLayout130.xml" ContentType="application/vnd.openxmlformats-officedocument.presentationml.slideLayout+xml"/>
  <Override PartName="/ppt/slideLayouts/slideLayout131.xml" ContentType="application/vnd.openxmlformats-officedocument.presentationml.slideLayout+xml"/>
  <Override PartName="/ppt/slideLayouts/slideLayout132.xml" ContentType="application/vnd.openxmlformats-officedocument.presentationml.slideLayout+xml"/>
  <Override PartName="/ppt/slideLayouts/slideLayout133.xml" ContentType="application/vnd.openxmlformats-officedocument.presentationml.slideLayout+xml"/>
  <Override PartName="/ppt/slideLayouts/slideLayout134.xml" ContentType="application/vnd.openxmlformats-officedocument.presentationml.slideLayout+xml"/>
  <Override PartName="/ppt/slideLayouts/slideLayout135.xml" ContentType="application/vnd.openxmlformats-officedocument.presentationml.slideLayout+xml"/>
  <Override PartName="/ppt/slideLayouts/slideLayout136.xml" ContentType="application/vnd.openxmlformats-officedocument.presentationml.slideLayout+xml"/>
  <Override PartName="/ppt/slideLayouts/slideLayout137.xml" ContentType="application/vnd.openxmlformats-officedocument.presentationml.slideLayout+xml"/>
  <Override PartName="/ppt/slideLayouts/slideLayout138.xml" ContentType="application/vnd.openxmlformats-officedocument.presentationml.slideLayout+xml"/>
  <Override PartName="/ppt/slideLayouts/slideLayout139.xml" ContentType="application/vnd.openxmlformats-officedocument.presentationml.slideLayout+xml"/>
  <Override PartName="/ppt/slideLayouts/slideLayout140.xml" ContentType="application/vnd.openxmlformats-officedocument.presentationml.slideLayout+xml"/>
  <Override PartName="/ppt/slideLayouts/slideLayout141.xml" ContentType="application/vnd.openxmlformats-officedocument.presentationml.slideLayout+xml"/>
  <Override PartName="/ppt/slideLayouts/slideLayout142.xml" ContentType="application/vnd.openxmlformats-officedocument.presentationml.slideLayout+xml"/>
  <Override PartName="/ppt/slideLayouts/slideLayout143.xml" ContentType="application/vnd.openxmlformats-officedocument.presentationml.slideLayout+xml"/>
  <Override PartName="/ppt/slideLayouts/slideLayout144.xml" ContentType="application/vnd.openxmlformats-officedocument.presentationml.slideLayout+xml"/>
  <Override PartName="/ppt/slideLayouts/slideLayout145.xml" ContentType="application/vnd.openxmlformats-officedocument.presentationml.slideLayout+xml"/>
  <Override PartName="/ppt/slideLayouts/slideLayout146.xml" ContentType="application/vnd.openxmlformats-officedocument.presentationml.slideLayout+xml"/>
  <Override PartName="/ppt/slideLayouts/slideLayout147.xml" ContentType="application/vnd.openxmlformats-officedocument.presentationml.slideLayout+xml"/>
  <Override PartName="/ppt/slideLayouts/slideLayout148.xml" ContentType="application/vnd.openxmlformats-officedocument.presentationml.slideLayout+xml"/>
  <Override PartName="/ppt/slideLayouts/slideLayout149.xml" ContentType="application/vnd.openxmlformats-officedocument.presentationml.slideLayout+xml"/>
  <Override PartName="/ppt/slideLayouts/slideLayout150.xml" ContentType="application/vnd.openxmlformats-officedocument.presentationml.slideLayout+xml"/>
  <Override PartName="/ppt/slideLayouts/slideLayout151.xml" ContentType="application/vnd.openxmlformats-officedocument.presentationml.slideLayout+xml"/>
  <Override PartName="/ppt/slideLayouts/slideLayout152.xml" ContentType="application/vnd.openxmlformats-officedocument.presentationml.slideLayout+xml"/>
  <Override PartName="/ppt/slideLayouts/slideLayout153.xml" ContentType="application/vnd.openxmlformats-officedocument.presentationml.slideLayout+xml"/>
  <Override PartName="/ppt/slideLayouts/slideLayout154.xml" ContentType="application/vnd.openxmlformats-officedocument.presentationml.slideLayout+xml"/>
  <Override PartName="/ppt/slideLayouts/slideLayout155.xml" ContentType="application/vnd.openxmlformats-officedocument.presentationml.slideLayout+xml"/>
  <Override PartName="/ppt/slideLayouts/slideLayout156.xml" ContentType="application/vnd.openxmlformats-officedocument.presentationml.slideLayout+xml"/>
  <Override PartName="/ppt/slideLayouts/slideLayout157.xml" ContentType="application/vnd.openxmlformats-officedocument.presentationml.slideLayout+xml"/>
  <Override PartName="/ppt/slideLayouts/slideLayout158.xml" ContentType="application/vnd.openxmlformats-officedocument.presentationml.slideLayout+xml"/>
  <Override PartName="/ppt/slideLayouts/slideLayout159.xml" ContentType="application/vnd.openxmlformats-officedocument.presentationml.slideLayout+xml"/>
  <Override PartName="/ppt/slideLayouts/slideLayout160.xml" ContentType="application/vnd.openxmlformats-officedocument.presentationml.slideLayout+xml"/>
  <Override PartName="/ppt/slideLayouts/slideLayout161.xml" ContentType="application/vnd.openxmlformats-officedocument.presentationml.slideLayout+xml"/>
  <Override PartName="/ppt/slideLayouts/slideLayout162.xml" ContentType="application/vnd.openxmlformats-officedocument.presentationml.slideLayout+xml"/>
  <Override PartName="/ppt/slideLayouts/slideLayout163.xml" ContentType="application/vnd.openxmlformats-officedocument.presentationml.slideLayout+xml"/>
  <Override PartName="/ppt/slideLayouts/slideLayout164.xml" ContentType="application/vnd.openxmlformats-officedocument.presentationml.slideLayout+xml"/>
  <Override PartName="/ppt/slideLayouts/slideLayout165.xml" ContentType="application/vnd.openxmlformats-officedocument.presentationml.slideLayout+xml"/>
  <Override PartName="/ppt/slideLayouts/slideLayout166.xml" ContentType="application/vnd.openxmlformats-officedocument.presentationml.slideLayout+xml"/>
  <Override PartName="/ppt/slideLayouts/slideLayout167.xml" ContentType="application/vnd.openxmlformats-officedocument.presentationml.slideLayout+xml"/>
  <Override PartName="/ppt/slideLayouts/slideLayout168.xml" ContentType="application/vnd.openxmlformats-officedocument.presentationml.slideLayout+xml"/>
  <Override PartName="/ppt/slideLayouts/slideLayout169.xml" ContentType="application/vnd.openxmlformats-officedocument.presentationml.slideLayout+xml"/>
  <Override PartName="/ppt/slideLayouts/slideLayout170.xml" ContentType="application/vnd.openxmlformats-officedocument.presentationml.slideLayout+xml"/>
  <Override PartName="/ppt/slideLayouts/slideLayout171.xml" ContentType="application/vnd.openxmlformats-officedocument.presentationml.slideLayout+xml"/>
  <Override PartName="/ppt/slideLayouts/slideLayout172.xml" ContentType="application/vnd.openxmlformats-officedocument.presentationml.slideLayout+xml"/>
  <Override PartName="/ppt/slideLayouts/slideLayout173.xml" ContentType="application/vnd.openxmlformats-officedocument.presentationml.slideLayout+xml"/>
  <Override PartName="/ppt/slideLayouts/slideLayout174.xml" ContentType="application/vnd.openxmlformats-officedocument.presentationml.slideLayout+xml"/>
  <Override PartName="/ppt/slideLayouts/slideLayout175.xml" ContentType="application/vnd.openxmlformats-officedocument.presentationml.slideLayout+xml"/>
  <Override PartName="/ppt/slideLayouts/slideLayout176.xml" ContentType="application/vnd.openxmlformats-officedocument.presentationml.slideLayout+xml"/>
  <Override PartName="/ppt/slideLayouts/slideLayout177.xml" ContentType="application/vnd.openxmlformats-officedocument.presentationml.slideLayout+xml"/>
  <Override PartName="/ppt/slideLayouts/slideLayout178.xml" ContentType="application/vnd.openxmlformats-officedocument.presentationml.slideLayout+xml"/>
  <Override PartName="/ppt/slideLayouts/slideLayout179.xml" ContentType="application/vnd.openxmlformats-officedocument.presentationml.slideLayout+xml"/>
  <Override PartName="/ppt/slideLayouts/slideLayout180.xml" ContentType="application/vnd.openxmlformats-officedocument.presentationml.slideLayout+xml"/>
  <Override PartName="/ppt/slideLayouts/slideLayout181.xml" ContentType="application/vnd.openxmlformats-officedocument.presentationml.slideLayout+xml"/>
  <Override PartName="/ppt/slideLayouts/slideLayout182.xml" ContentType="application/vnd.openxmlformats-officedocument.presentationml.slideLayout+xml"/>
  <Override PartName="/ppt/slideLayouts/slideLayout183.xml" ContentType="application/vnd.openxmlformats-officedocument.presentationml.slideLayout+xml"/>
  <Override PartName="/ppt/slideLayouts/slideLayout184.xml" ContentType="application/vnd.openxmlformats-officedocument.presentationml.slideLayout+xml"/>
  <Override PartName="/ppt/slideLayouts/slideLayout185.xml" ContentType="application/vnd.openxmlformats-officedocument.presentationml.slideLayout+xml"/>
  <Override PartName="/ppt/slideLayouts/slideLayout186.xml" ContentType="application/vnd.openxmlformats-officedocument.presentationml.slideLayout+xml"/>
  <Override PartName="/ppt/slideLayouts/slideLayout187.xml" ContentType="application/vnd.openxmlformats-officedocument.presentationml.slideLayout+xml"/>
  <Override PartName="/ppt/slideLayouts/slideLayout188.xml" ContentType="application/vnd.openxmlformats-officedocument.presentationml.slideLayout+xml"/>
  <Override PartName="/ppt/slideLayouts/slideLayout189.xml" ContentType="application/vnd.openxmlformats-officedocument.presentationml.slideLayout+xml"/>
  <Override PartName="/ppt/slideLayouts/slideLayout190.xml" ContentType="application/vnd.openxmlformats-officedocument.presentationml.slideLayout+xml"/>
  <Override PartName="/ppt/slideLayouts/slideLayout191.xml" ContentType="application/vnd.openxmlformats-officedocument.presentationml.slideLayout+xml"/>
  <Override PartName="/ppt/slideLayouts/slideLayout192.xml" ContentType="application/vnd.openxmlformats-officedocument.presentationml.slideLayout+xml"/>
  <Override PartName="/ppt/slideLayouts/slideLayout193.xml" ContentType="application/vnd.openxmlformats-officedocument.presentationml.slideLayout+xml"/>
  <Override PartName="/ppt/slideLayouts/slideLayout194.xml" ContentType="application/vnd.openxmlformats-officedocument.presentationml.slideLayout+xml"/>
  <Override PartName="/ppt/slideLayouts/slideLayout195.xml" ContentType="application/vnd.openxmlformats-officedocument.presentationml.slideLayout+xml"/>
  <Override PartName="/ppt/slideLayouts/slideLayout196.xml" ContentType="application/vnd.openxmlformats-officedocument.presentationml.slideLayout+xml"/>
  <Override PartName="/ppt/slideLayouts/slideLayout197.xml" ContentType="application/vnd.openxmlformats-officedocument.presentationml.slideLayout+xml"/>
  <Override PartName="/ppt/slideLayouts/slideLayout198.xml" ContentType="application/vnd.openxmlformats-officedocument.presentationml.slideLayout+xml"/>
  <Override PartName="/ppt/slideLayouts/slideLayout199.xml" ContentType="application/vnd.openxmlformats-officedocument.presentationml.slideLayout+xml"/>
  <Override PartName="/ppt/slideLayouts/slideLayout200.xml" ContentType="application/vnd.openxmlformats-officedocument.presentationml.slideLayout+xml"/>
  <Override PartName="/ppt/slideLayouts/slideLayout201.xml" ContentType="application/vnd.openxmlformats-officedocument.presentationml.slideLayout+xml"/>
  <Override PartName="/ppt/slideLayouts/slideLayout202.xml" ContentType="application/vnd.openxmlformats-officedocument.presentationml.slideLayout+xml"/>
  <Override PartName="/ppt/slideLayouts/slideLayout203.xml" ContentType="application/vnd.openxmlformats-officedocument.presentationml.slideLayout+xml"/>
  <Override PartName="/ppt/slideLayouts/slideLayout204.xml" ContentType="application/vnd.openxmlformats-officedocument.presentationml.slideLayout+xml"/>
  <Override PartName="/ppt/slideLayouts/slideLayout205.xml" ContentType="application/vnd.openxmlformats-officedocument.presentationml.slideLayout+xml"/>
  <Override PartName="/ppt/slideLayouts/slideLayout206.xml" ContentType="application/vnd.openxmlformats-officedocument.presentationml.slideLayout+xml"/>
  <Override PartName="/ppt/slideLayouts/slideLayout207.xml" ContentType="application/vnd.openxmlformats-officedocument.presentationml.slideLayout+xml"/>
  <Override PartName="/ppt/slideLayouts/slideLayout208.xml" ContentType="application/vnd.openxmlformats-officedocument.presentationml.slideLayout+xml"/>
  <Override PartName="/ppt/slideLayouts/slideLayout209.xml" ContentType="application/vnd.openxmlformats-officedocument.presentationml.slideLayout+xml"/>
  <Override PartName="/ppt/slideLayouts/slideLayout211.xml" ContentType="application/vnd.openxmlformats-officedocument.presentationml.slideLayout+xml"/>
  <Override PartName="/ppt/slideLayouts/slideLayout212.xml" ContentType="application/vnd.openxmlformats-officedocument.presentationml.slideLayout+xml"/>
  <Override PartName="/ppt/slideLayouts/slideLayout213.xml" ContentType="application/vnd.openxmlformats-officedocument.presentationml.slideLayout+xml"/>
  <Override PartName="/ppt/slideLayouts/slideLayout214.xml" ContentType="application/vnd.openxmlformats-officedocument.presentationml.slideLayout+xml"/>
  <Override PartName="/ppt/slideLayouts/slideLayout215.xml" ContentType="application/vnd.openxmlformats-officedocument.presentationml.slideLayout+xml"/>
  <Override PartName="/ppt/slideLayouts/slideLayout216.xml" ContentType="application/vnd.openxmlformats-officedocument.presentationml.slideLayout+xml"/>
  <Override PartName="/ppt/slideLayouts/slideLayout217.xml" ContentType="application/vnd.openxmlformats-officedocument.presentationml.slideLayout+xml"/>
  <Override PartName="/ppt/slideLayouts/slideLayout218.xml" ContentType="application/vnd.openxmlformats-officedocument.presentationml.slideLayout+xml"/>
  <Override PartName="/ppt/slideLayouts/slideLayout219.xml" ContentType="application/vnd.openxmlformats-officedocument.presentationml.slideLayout+xml"/>
  <Override PartName="/ppt/slideLayouts/slideLayout220.xml" ContentType="application/vnd.openxmlformats-officedocument.presentationml.slideLayout+xml"/>
  <Override PartName="/ppt/slideLayouts/slideLayout221.xml" ContentType="application/vnd.openxmlformats-officedocument.presentationml.slideLayout+xml"/>
  <Override PartName="/ppt/slideLayouts/slideLayout222.xml" ContentType="application/vnd.openxmlformats-officedocument.presentationml.slideLayout+xml"/>
  <Override PartName="/ppt/slideLayouts/slideLayout223.xml" ContentType="application/vnd.openxmlformats-officedocument.presentationml.slideLayout+xml"/>
  <Override PartName="/ppt/slideLayouts/slideLayout224.xml" ContentType="application/vnd.openxmlformats-officedocument.presentationml.slideLayout+xml"/>
  <Override PartName="/ppt/slideLayouts/slideLayout225.xml" ContentType="application/vnd.openxmlformats-officedocument.presentationml.slideLayout+xml"/>
  <Override PartName="/ppt/slideLayouts/slideLayout226.xml" ContentType="application/vnd.openxmlformats-officedocument.presentationml.slideLayout+xml"/>
  <Override PartName="/ppt/slideLayouts/slideLayout227.xml" ContentType="application/vnd.openxmlformats-officedocument.presentationml.slideLayout+xml"/>
  <Override PartName="/ppt/slideLayouts/slideLayout228.xml" ContentType="application/vnd.openxmlformats-officedocument.presentationml.slideLayout+xml"/>
  <Override PartName="/ppt/slideLayouts/slideLayout229.xml" ContentType="application/vnd.openxmlformats-officedocument.presentationml.slideLayout+xml"/>
  <Override PartName="/ppt/slideLayouts/slideLayout230.xml" ContentType="application/vnd.openxmlformats-officedocument.presentationml.slideLayout+xml"/>
  <Override PartName="/ppt/slideLayouts/slideLayout231.xml" ContentType="application/vnd.openxmlformats-officedocument.presentationml.slideLayout+xml"/>
  <Override PartName="/ppt/slideLayouts/slideLayout232.xml" ContentType="application/vnd.openxmlformats-officedocument.presentationml.slideLayout+xml"/>
  <Override PartName="/ppt/slideLayouts/slideLayout233.xml" ContentType="application/vnd.openxmlformats-officedocument.presentationml.slideLayout+xml"/>
  <Override PartName="/ppt/slideLayouts/slideLayout234.xml" ContentType="application/vnd.openxmlformats-officedocument.presentationml.slideLayout+xml"/>
  <Override PartName="/ppt/slideLayouts/slideLayout235.xml" ContentType="application/vnd.openxmlformats-officedocument.presentationml.slideLayout+xml"/>
  <Override PartName="/ppt/slideLayouts/slideLayout236.xml" ContentType="application/vnd.openxmlformats-officedocument.presentationml.slideLayout+xml"/>
  <Override PartName="/ppt/slideLayouts/slideLayout237.xml" ContentType="application/vnd.openxmlformats-officedocument.presentationml.slideLayout+xml"/>
  <Override PartName="/ppt/slideLayouts/slideLayout238.xml" ContentType="application/vnd.openxmlformats-officedocument.presentationml.slideLayout+xml"/>
  <Override PartName="/ppt/slideLayouts/slideLayout239.xml" ContentType="application/vnd.openxmlformats-officedocument.presentationml.slideLayout+xml"/>
  <Override PartName="/ppt/slideLayouts/slideLayout240.xml" ContentType="application/vnd.openxmlformats-officedocument.presentationml.slideLayout+xml"/>
  <Override PartName="/ppt/slideLayouts/slideLayout241.xml" ContentType="application/vnd.openxmlformats-officedocument.presentationml.slideLayout+xml"/>
  <Override PartName="/ppt/slideLayouts/slideLayout242.xml" ContentType="application/vnd.openxmlformats-officedocument.presentationml.slideLayout+xml"/>
  <Override PartName="/ppt/slideLayouts/slideLayout243.xml" ContentType="application/vnd.openxmlformats-officedocument.presentationml.slideLayout+xml"/>
  <Override PartName="/ppt/slideLayouts/slideLayout244.xml" ContentType="application/vnd.openxmlformats-officedocument.presentationml.slideLayout+xml"/>
  <Override PartName="/ppt/slideLayouts/slideLayout245.xml" ContentType="application/vnd.openxmlformats-officedocument.presentationml.slideLayout+xml"/>
  <Override PartName="/ppt/slideLayouts/slideLayout246.xml" ContentType="application/vnd.openxmlformats-officedocument.presentationml.slideLayout+xml"/>
  <Override PartName="/ppt/slideLayouts/slideLayout247.xml" ContentType="application/vnd.openxmlformats-officedocument.presentationml.slideLayout+xml"/>
  <Override PartName="/ppt/slideLayouts/slideLayout248.xml" ContentType="application/vnd.openxmlformats-officedocument.presentationml.slideLayout+xml"/>
  <Override PartName="/ppt/slideLayouts/slideLayout249.xml" ContentType="application/vnd.openxmlformats-officedocument.presentationml.slideLayout+xml"/>
  <Override PartName="/ppt/slideLayouts/slideLayout250.xml" ContentType="application/vnd.openxmlformats-officedocument.presentationml.slideLayout+xml"/>
  <Override PartName="/ppt/slideLayouts/slideLayout251.xml" ContentType="application/vnd.openxmlformats-officedocument.presentationml.slideLayout+xml"/>
  <Override PartName="/ppt/slideLayouts/slideLayout252.xml" ContentType="application/vnd.openxmlformats-officedocument.presentationml.slideLayout+xml"/>
  <Override PartName="/ppt/slideLayouts/slideLayout253.xml" ContentType="application/vnd.openxmlformats-officedocument.presentationml.slideLayout+xml"/>
  <Override PartName="/ppt/slideLayouts/slideLayout254.xml" ContentType="application/vnd.openxmlformats-officedocument.presentationml.slideLayout+xml"/>
  <Override PartName="/ppt/slideLayouts/slideLayout255.xml" ContentType="application/vnd.openxmlformats-officedocument.presentationml.slideLayout+xml"/>
  <Override PartName="/ppt/slideLayouts/slideLayout256.xml" ContentType="application/vnd.openxmlformats-officedocument.presentationml.slideLayout+xml"/>
  <Override PartName="/ppt/slideLayouts/slideLayout257.xml" ContentType="application/vnd.openxmlformats-officedocument.presentationml.slideLayout+xml"/>
  <Override PartName="/ppt/slideLayouts/slideLayout258.xml" ContentType="application/vnd.openxmlformats-officedocument.presentationml.slideLayout+xml"/>
  <Override PartName="/ppt/slideLayouts/slideLayout259.xml" ContentType="application/vnd.openxmlformats-officedocument.presentationml.slideLayout+xml"/>
  <Override PartName="/ppt/slideLayouts/slideLayout260.xml" ContentType="application/vnd.openxmlformats-officedocument.presentationml.slideLayout+xml"/>
  <Override PartName="/ppt/slideLayouts/slideLayout261.xml" ContentType="application/vnd.openxmlformats-officedocument.presentationml.slideLayout+xml"/>
  <Override PartName="/ppt/slideLayouts/slideLayout262.xml" ContentType="application/vnd.openxmlformats-officedocument.presentationml.slideLayout+xml"/>
  <Override PartName="/ppt/slideLayouts/slideLayout263.xml" ContentType="application/vnd.openxmlformats-officedocument.presentationml.slideLayout+xml"/>
  <Override PartName="/ppt/slideLayouts/slideLayout264.xml" ContentType="application/vnd.openxmlformats-officedocument.presentationml.slideLayout+xml"/>
  <Override PartName="/ppt/slideLayouts/slideLayout265.xml" ContentType="application/vnd.openxmlformats-officedocument.presentationml.slideLayout+xml"/>
  <Override PartName="/ppt/slideLayouts/slideLayout266.xml" ContentType="application/vnd.openxmlformats-officedocument.presentationml.slideLayout+xml"/>
  <Override PartName="/ppt/slideLayouts/slideLayout267.xml" ContentType="application/vnd.openxmlformats-officedocument.presentationml.slideLayout+xml"/>
  <Override PartName="/ppt/slideLayouts/slideLayout268.xml" ContentType="application/vnd.openxmlformats-officedocument.presentationml.slideLayout+xml"/>
  <Override PartName="/ppt/slideLayouts/slideLayout269.xml" ContentType="application/vnd.openxmlformats-officedocument.presentationml.slideLayout+xml"/>
  <Override PartName="/ppt/slideLayouts/slideLayout270.xml" ContentType="application/vnd.openxmlformats-officedocument.presentationml.slideLayout+xml"/>
  <Override PartName="/ppt/slideLayouts/slideLayout271.xml" ContentType="application/vnd.openxmlformats-officedocument.presentationml.slideLayout+xml"/>
  <Override PartName="/ppt/slideLayouts/slideLayout272.xml" ContentType="application/vnd.openxmlformats-officedocument.presentationml.slideLayout+xml"/>
  <Override PartName="/ppt/slideLayouts/slideLayout273.xml" ContentType="application/vnd.openxmlformats-officedocument.presentationml.slideLayout+xml"/>
  <Override PartName="/ppt/slideLayouts/slideLayout274.xml" ContentType="application/vnd.openxmlformats-officedocument.presentationml.slideLayout+xml"/>
  <Override PartName="/ppt/slideLayouts/slideLayout275.xml" ContentType="application/vnd.openxmlformats-officedocument.presentationml.slideLayout+xml"/>
  <Override PartName="/ppt/slideLayouts/slideLayout276.xml" ContentType="application/vnd.openxmlformats-officedocument.presentationml.slideLayout+xml"/>
  <Override PartName="/ppt/slideLayouts/slideLayout277.xml" ContentType="application/vnd.openxmlformats-officedocument.presentationml.slideLayout+xml"/>
  <Override PartName="/ppt/slideLayouts/slideLayout278.xml" ContentType="application/vnd.openxmlformats-officedocument.presentationml.slideLayout+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slideLayouts/slideLayout210.xml" ContentType="application/vnd.openxmlformats-officedocument.presentationml.slideLayout+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Masters/notesMaster1.xml" ContentType="application/vnd.openxmlformats-officedocument.presentationml.notesMaster+xml"/>
  <Override PartName="/ppt/theme/theme1.xml" ContentType="application/vnd.openxmlformats-officedocument.theme+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theme/theme6.xml" ContentType="application/vnd.openxmlformats-officedocument.theme+xml"/>
  <Override PartName="/ppt/theme/theme7.xml" ContentType="application/vnd.openxmlformats-officedocument.theme+xml"/>
  <Override PartName="/ppt/theme/theme8.xml" ContentType="application/vnd.openxmlformats-officedocument.theme+xml"/>
  <Override PartName="/ppt/theme/theme9.xml" ContentType="application/vnd.openxmlformats-officedocument.theme+xml"/>
  <Override PartName="/ppt/theme/theme10.xml" ContentType="application/vnd.openxmlformats-officedocument.theme+xml"/>
  <Override PartName="/ppt/theme/theme18.xml" ContentType="application/vnd.openxmlformats-officedocument.theme+xml"/>
  <Override PartName="/ppt/theme/theme17.xml" ContentType="application/vnd.openxmlformats-officedocument.theme+xml"/>
  <Override PartName="/ppt/theme/theme16.xml" ContentType="application/vnd.openxmlformats-officedocument.theme+xml"/>
  <Override PartName="/ppt/theme/theme15.xml" ContentType="application/vnd.openxmlformats-officedocument.theme+xml"/>
  <Override PartName="/ppt/theme/theme14.xml" ContentType="application/vnd.openxmlformats-officedocument.theme+xml"/>
  <Override PartName="/ppt/theme/theme13.xml" ContentType="application/vnd.openxmlformats-officedocument.theme+xml"/>
  <Override PartName="/ppt/theme/theme12.xml" ContentType="application/vnd.openxmlformats-officedocument.theme+xml"/>
  <Override PartName="/ppt/theme/theme11.xml" ContentType="application/vnd.openxmlformats-officedocument.theme+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docProps/core.xml" ContentType="application/vnd.openxmlformats-package.core-properties+xml"/>
  <Override PartName="/docProps/app.xml" ContentType="application/vnd.openxmlformats-officedocument.extended-properties+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72" r:id="rId2"/>
    <p:sldMasterId id="2147483839" r:id="rId3"/>
    <p:sldMasterId id="2147483892" r:id="rId4"/>
    <p:sldMasterId id="2147483985" r:id="rId5"/>
    <p:sldMasterId id="2147484087" r:id="rId6"/>
    <p:sldMasterId id="2147484102" r:id="rId7"/>
    <p:sldMasterId id="2147484116" r:id="rId8"/>
    <p:sldMasterId id="2147484140" r:id="rId9"/>
    <p:sldMasterId id="2147484164" r:id="rId10"/>
    <p:sldMasterId id="2147484190" r:id="rId11"/>
    <p:sldMasterId id="2147484215" r:id="rId12"/>
    <p:sldMasterId id="2147484230" r:id="rId13"/>
    <p:sldMasterId id="2147484267" r:id="rId14"/>
    <p:sldMasterId id="2147484296" r:id="rId15"/>
    <p:sldMasterId id="2147484307" r:id="rId16"/>
    <p:sldMasterId id="2147484319" r:id="rId17"/>
  </p:sldMasterIdLst>
  <p:notesMasterIdLst>
    <p:notesMasterId r:id="rId59"/>
  </p:notesMasterIdLst>
  <p:sldIdLst>
    <p:sldId id="256" r:id="rId18"/>
    <p:sldId id="264" r:id="rId19"/>
    <p:sldId id="511" r:id="rId20"/>
    <p:sldId id="265" r:id="rId21"/>
    <p:sldId id="466" r:id="rId22"/>
    <p:sldId id="288" r:id="rId23"/>
    <p:sldId id="298" r:id="rId24"/>
    <p:sldId id="600" r:id="rId25"/>
    <p:sldId id="452" r:id="rId26"/>
    <p:sldId id="355" r:id="rId27"/>
    <p:sldId id="554" r:id="rId28"/>
    <p:sldId id="641" r:id="rId29"/>
    <p:sldId id="269" r:id="rId30"/>
    <p:sldId id="478" r:id="rId31"/>
    <p:sldId id="644" r:id="rId32"/>
    <p:sldId id="519" r:id="rId33"/>
    <p:sldId id="2146847038" r:id="rId34"/>
    <p:sldId id="613" r:id="rId35"/>
    <p:sldId id="591" r:id="rId36"/>
    <p:sldId id="493" r:id="rId37"/>
    <p:sldId id="2146847036" r:id="rId38"/>
    <p:sldId id="552" r:id="rId39"/>
    <p:sldId id="594" r:id="rId40"/>
    <p:sldId id="2146847039" r:id="rId41"/>
    <p:sldId id="2146847040" r:id="rId42"/>
    <p:sldId id="590" r:id="rId43"/>
    <p:sldId id="774" r:id="rId44"/>
    <p:sldId id="2146847077" r:id="rId45"/>
    <p:sldId id="2146847076" r:id="rId46"/>
    <p:sldId id="2146847078" r:id="rId47"/>
    <p:sldId id="581" r:id="rId48"/>
    <p:sldId id="642" r:id="rId49"/>
    <p:sldId id="2146847081" r:id="rId50"/>
    <p:sldId id="2146847033" r:id="rId51"/>
    <p:sldId id="377" r:id="rId52"/>
    <p:sldId id="614" r:id="rId53"/>
    <p:sldId id="616" r:id="rId54"/>
    <p:sldId id="320" r:id="rId55"/>
    <p:sldId id="651" r:id="rId56"/>
    <p:sldId id="2146847079" r:id="rId57"/>
    <p:sldId id="2146847080" r:id="rId5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990" autoAdjust="0"/>
    <p:restoredTop sz="89985" autoAdjust="0"/>
  </p:normalViewPr>
  <p:slideViewPr>
    <p:cSldViewPr snapToGrid="0">
      <p:cViewPr varScale="1">
        <p:scale>
          <a:sx n="65" d="100"/>
          <a:sy n="65" d="100"/>
        </p:scale>
        <p:origin x="75"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9.xml"/><Relationship Id="rId21" Type="http://schemas.openxmlformats.org/officeDocument/2006/relationships/slide" Target="slides/slide4.xml"/><Relationship Id="rId34" Type="http://schemas.openxmlformats.org/officeDocument/2006/relationships/slide" Target="slides/slide17.xml"/><Relationship Id="rId42" Type="http://schemas.openxmlformats.org/officeDocument/2006/relationships/slide" Target="slides/slide25.xml"/><Relationship Id="rId47" Type="http://schemas.openxmlformats.org/officeDocument/2006/relationships/slide" Target="slides/slide30.xml"/><Relationship Id="rId50" Type="http://schemas.openxmlformats.org/officeDocument/2006/relationships/slide" Target="slides/slide33.xml"/><Relationship Id="rId55" Type="http://schemas.openxmlformats.org/officeDocument/2006/relationships/slide" Target="slides/slide38.xml"/><Relationship Id="rId63" Type="http://schemas.openxmlformats.org/officeDocument/2006/relationships/tableStyles" Target="tableStyles.xml"/><Relationship Id="rId7" Type="http://schemas.openxmlformats.org/officeDocument/2006/relationships/slideMaster" Target="slideMasters/slideMaster7.xml"/><Relationship Id="rId2" Type="http://schemas.openxmlformats.org/officeDocument/2006/relationships/slideMaster" Target="slideMasters/slideMaster2.xml"/><Relationship Id="rId16" Type="http://schemas.openxmlformats.org/officeDocument/2006/relationships/slideMaster" Target="slideMasters/slideMaster16.xml"/><Relationship Id="rId29" Type="http://schemas.openxmlformats.org/officeDocument/2006/relationships/slide" Target="slides/slide12.xml"/><Relationship Id="rId11" Type="http://schemas.openxmlformats.org/officeDocument/2006/relationships/slideMaster" Target="slideMasters/slideMaster11.xml"/><Relationship Id="rId24" Type="http://schemas.openxmlformats.org/officeDocument/2006/relationships/slide" Target="slides/slide7.xml"/><Relationship Id="rId32" Type="http://schemas.openxmlformats.org/officeDocument/2006/relationships/slide" Target="slides/slide15.xml"/><Relationship Id="rId37" Type="http://schemas.openxmlformats.org/officeDocument/2006/relationships/slide" Target="slides/slide20.xml"/><Relationship Id="rId40" Type="http://schemas.openxmlformats.org/officeDocument/2006/relationships/slide" Target="slides/slide23.xml"/><Relationship Id="rId45" Type="http://schemas.openxmlformats.org/officeDocument/2006/relationships/slide" Target="slides/slide28.xml"/><Relationship Id="rId53" Type="http://schemas.openxmlformats.org/officeDocument/2006/relationships/slide" Target="slides/slide36.xml"/><Relationship Id="rId58" Type="http://schemas.openxmlformats.org/officeDocument/2006/relationships/slide" Target="slides/slide41.xml"/><Relationship Id="rId66" Type="http://schemas.openxmlformats.org/officeDocument/2006/relationships/customXml" Target="../customXml/item3.xml"/><Relationship Id="rId5" Type="http://schemas.openxmlformats.org/officeDocument/2006/relationships/slideMaster" Target="slideMasters/slideMaster5.xml"/><Relationship Id="rId61" Type="http://schemas.openxmlformats.org/officeDocument/2006/relationships/viewProps" Target="viewProps.xml"/><Relationship Id="rId19" Type="http://schemas.openxmlformats.org/officeDocument/2006/relationships/slide" Target="slides/slide2.xml"/><Relationship Id="rId14" Type="http://schemas.openxmlformats.org/officeDocument/2006/relationships/slideMaster" Target="slideMasters/slideMaster14.xml"/><Relationship Id="rId22" Type="http://schemas.openxmlformats.org/officeDocument/2006/relationships/slide" Target="slides/slide5.xml"/><Relationship Id="rId27" Type="http://schemas.openxmlformats.org/officeDocument/2006/relationships/slide" Target="slides/slide10.xml"/><Relationship Id="rId30" Type="http://schemas.openxmlformats.org/officeDocument/2006/relationships/slide" Target="slides/slide13.xml"/><Relationship Id="rId35" Type="http://schemas.openxmlformats.org/officeDocument/2006/relationships/slide" Target="slides/slide18.xml"/><Relationship Id="rId43" Type="http://schemas.openxmlformats.org/officeDocument/2006/relationships/slide" Target="slides/slide26.xml"/><Relationship Id="rId48" Type="http://schemas.openxmlformats.org/officeDocument/2006/relationships/slide" Target="slides/slide31.xml"/><Relationship Id="rId56" Type="http://schemas.openxmlformats.org/officeDocument/2006/relationships/slide" Target="slides/slide39.xml"/><Relationship Id="rId64" Type="http://schemas.openxmlformats.org/officeDocument/2006/relationships/customXml" Target="../customXml/item1.xml"/><Relationship Id="rId8" Type="http://schemas.openxmlformats.org/officeDocument/2006/relationships/slideMaster" Target="slideMasters/slideMaster8.xml"/><Relationship Id="rId51" Type="http://schemas.openxmlformats.org/officeDocument/2006/relationships/slide" Target="slides/slide34.xml"/><Relationship Id="rId3" Type="http://schemas.openxmlformats.org/officeDocument/2006/relationships/slideMaster" Target="slideMasters/slideMaster3.xml"/><Relationship Id="rId12" Type="http://schemas.openxmlformats.org/officeDocument/2006/relationships/slideMaster" Target="slideMasters/slideMaster12.xml"/><Relationship Id="rId17" Type="http://schemas.openxmlformats.org/officeDocument/2006/relationships/slideMaster" Target="slideMasters/slideMaster17.xml"/><Relationship Id="rId25" Type="http://schemas.openxmlformats.org/officeDocument/2006/relationships/slide" Target="slides/slide8.xml"/><Relationship Id="rId33" Type="http://schemas.openxmlformats.org/officeDocument/2006/relationships/slide" Target="slides/slide16.xml"/><Relationship Id="rId38" Type="http://schemas.openxmlformats.org/officeDocument/2006/relationships/slide" Target="slides/slide21.xml"/><Relationship Id="rId46" Type="http://schemas.openxmlformats.org/officeDocument/2006/relationships/slide" Target="slides/slide29.xml"/><Relationship Id="rId59" Type="http://schemas.openxmlformats.org/officeDocument/2006/relationships/notesMaster" Target="notesMasters/notesMaster1.xml"/><Relationship Id="rId20" Type="http://schemas.openxmlformats.org/officeDocument/2006/relationships/slide" Target="slides/slide3.xml"/><Relationship Id="rId41" Type="http://schemas.openxmlformats.org/officeDocument/2006/relationships/slide" Target="slides/slide24.xml"/><Relationship Id="rId54" Type="http://schemas.openxmlformats.org/officeDocument/2006/relationships/slide" Target="slides/slide37.xml"/><Relationship Id="rId62"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Master" Target="slideMasters/slideMaster6.xml"/><Relationship Id="rId15" Type="http://schemas.openxmlformats.org/officeDocument/2006/relationships/slideMaster" Target="slideMasters/slideMaster15.xml"/><Relationship Id="rId23" Type="http://schemas.openxmlformats.org/officeDocument/2006/relationships/slide" Target="slides/slide6.xml"/><Relationship Id="rId28" Type="http://schemas.openxmlformats.org/officeDocument/2006/relationships/slide" Target="slides/slide11.xml"/><Relationship Id="rId36" Type="http://schemas.openxmlformats.org/officeDocument/2006/relationships/slide" Target="slides/slide19.xml"/><Relationship Id="rId49" Type="http://schemas.openxmlformats.org/officeDocument/2006/relationships/slide" Target="slides/slide32.xml"/><Relationship Id="rId57" Type="http://schemas.openxmlformats.org/officeDocument/2006/relationships/slide" Target="slides/slide40.xml"/><Relationship Id="rId10" Type="http://schemas.openxmlformats.org/officeDocument/2006/relationships/slideMaster" Target="slideMasters/slideMaster10.xml"/><Relationship Id="rId31" Type="http://schemas.openxmlformats.org/officeDocument/2006/relationships/slide" Target="slides/slide14.xml"/><Relationship Id="rId44" Type="http://schemas.openxmlformats.org/officeDocument/2006/relationships/slide" Target="slides/slide27.xml"/><Relationship Id="rId52" Type="http://schemas.openxmlformats.org/officeDocument/2006/relationships/slide" Target="slides/slide35.xml"/><Relationship Id="rId60" Type="http://schemas.openxmlformats.org/officeDocument/2006/relationships/presProps" Target="presProps.xml"/><Relationship Id="rId65" Type="http://schemas.openxmlformats.org/officeDocument/2006/relationships/customXml" Target="../customXml/item2.xml"/><Relationship Id="rId4" Type="http://schemas.openxmlformats.org/officeDocument/2006/relationships/slideMaster" Target="slideMasters/slideMaster4.xml"/><Relationship Id="rId9" Type="http://schemas.openxmlformats.org/officeDocument/2006/relationships/slideMaster" Target="slideMasters/slideMaster9.xml"/><Relationship Id="rId13" Type="http://schemas.openxmlformats.org/officeDocument/2006/relationships/slideMaster" Target="slideMasters/slideMaster13.xml"/><Relationship Id="rId18" Type="http://schemas.openxmlformats.org/officeDocument/2006/relationships/slide" Target="slides/slide1.xml"/><Relationship Id="rId39" Type="http://schemas.openxmlformats.org/officeDocument/2006/relationships/slide" Target="slides/slide2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8.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E"/>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3045071-3954-454C-9848-C1B6E44E01D4}" type="datetimeFigureOut">
              <a:rPr lang="en-IE" smtClean="0"/>
              <a:t>09/10/2024</a:t>
            </a:fld>
            <a:endParaRPr lang="en-IE"/>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E"/>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E"/>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622D7C0-4D8B-4F9A-8F34-8AADCC65F08E}" type="slidenum">
              <a:rPr lang="en-IE" smtClean="0"/>
              <a:t>‹#›</a:t>
            </a:fld>
            <a:endParaRPr lang="en-IE"/>
          </a:p>
        </p:txBody>
      </p:sp>
    </p:spTree>
    <p:extLst>
      <p:ext uri="{BB962C8B-B14F-4D97-AF65-F5344CB8AC3E}">
        <p14:creationId xmlns:p14="http://schemas.microsoft.com/office/powerpoint/2010/main" val="328250226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defTabSz="941100">
              <a:buFont typeface="Arial" panose="020B0604020202020204" pitchFamily="34" charset="0"/>
              <a:buNone/>
              <a:defRPr/>
            </a:pPr>
            <a:r>
              <a:rPr lang="en-GB" dirty="0"/>
              <a:t>LS urges us to examine the signs of the times in light of the gospel: climate change, pollution, water and biodiversity. </a:t>
            </a:r>
          </a:p>
          <a:p>
            <a:pPr marL="0" indent="0" defTabSz="941100">
              <a:buFont typeface="Arial" panose="020B0604020202020204" pitchFamily="34" charset="0"/>
              <a:buNone/>
              <a:defRPr/>
            </a:pPr>
            <a:r>
              <a:rPr lang="en-GB" dirty="0"/>
              <a:t>Pope Francis calls us to </a:t>
            </a:r>
            <a:r>
              <a:rPr lang="en-GB" b="1" dirty="0"/>
              <a:t>listen</a:t>
            </a:r>
            <a:r>
              <a:rPr lang="en-GB" dirty="0"/>
              <a:t> to the cry of the earth, the cry of the poor, the science, the call of our faith and the youth of the world. </a:t>
            </a:r>
          </a:p>
          <a:p>
            <a:pPr marL="176456" indent="-176456">
              <a:buFont typeface="Arial" panose="020B0604020202020204" pitchFamily="34" charset="0"/>
              <a:buChar char="•"/>
            </a:pPr>
            <a:endParaRPr lang="en-IE"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95BCAE9-C3A7-CD47-9461-AC47654108D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3551633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566738" y="1198563"/>
            <a:ext cx="5749925" cy="3235325"/>
          </a:xfrm>
        </p:spPr>
      </p:sp>
      <p:sp>
        <p:nvSpPr>
          <p:cNvPr id="3" name="Notes Placeholder 2"/>
          <p:cNvSpPr>
            <a:spLocks noGrp="1"/>
          </p:cNvSpPr>
          <p:nvPr>
            <p:ph type="body" idx="1"/>
          </p:nvPr>
        </p:nvSpPr>
        <p:spPr/>
        <p:txBody>
          <a:bodyPr/>
          <a:lstStyle/>
          <a:p>
            <a:pPr defTabSz="941100">
              <a:defRPr/>
            </a:pPr>
            <a:r>
              <a:rPr lang="en-IE" dirty="0"/>
              <a:t>Background info: </a:t>
            </a:r>
          </a:p>
          <a:p>
            <a:pPr marL="171450" indent="-171450" defTabSz="941100">
              <a:buFont typeface="Arial" panose="020B0604020202020204" pitchFamily="34" charset="0"/>
              <a:buChar char="•"/>
              <a:defRPr/>
            </a:pPr>
            <a:r>
              <a:rPr lang="en-IE" dirty="0"/>
              <a:t>Released in May 2015, Laudato Si – On Care for our Common Home was a ground-breaking document addressed to everyone in the world. </a:t>
            </a:r>
          </a:p>
          <a:p>
            <a:pPr marL="171450" indent="-171450" defTabSz="941100">
              <a:buFont typeface="Arial" panose="020B0604020202020204" pitchFamily="34" charset="0"/>
              <a:buChar char="•"/>
              <a:defRPr/>
            </a:pPr>
            <a:r>
              <a:rPr lang="en-IE" dirty="0"/>
              <a:t>The title, ‘Laudato Si’ means (May You be Praised) a phrase which comes from a prayer by St. Francis of Assisi. </a:t>
            </a:r>
          </a:p>
          <a:p>
            <a:pPr marL="171450" indent="-171450" defTabSz="941100">
              <a:buFont typeface="Arial" panose="020B0604020202020204" pitchFamily="34" charset="0"/>
              <a:buChar char="•"/>
              <a:defRPr/>
            </a:pPr>
            <a:r>
              <a:rPr lang="en-IE" dirty="0"/>
              <a:t>When we talk about Laudato Si, we are talking not </a:t>
            </a:r>
            <a:r>
              <a:rPr lang="en-IE" i="1" dirty="0"/>
              <a:t>only</a:t>
            </a:r>
            <a:r>
              <a:rPr lang="en-IE" dirty="0"/>
              <a:t> about the document itself but the wider charism of Laudato </a:t>
            </a:r>
            <a:r>
              <a:rPr lang="en-IE" dirty="0" err="1"/>
              <a:t>si</a:t>
            </a:r>
            <a:r>
              <a:rPr lang="en-IE" dirty="0"/>
              <a:t> which is rooted in St. Francis and his spirituality, seeing all creatures as family – Brother sun, Sister moon. </a:t>
            </a:r>
          </a:p>
          <a:p>
            <a:pPr marL="171450" indent="-171450" defTabSz="941100">
              <a:buFont typeface="Arial" panose="020B0604020202020204" pitchFamily="34" charset="0"/>
              <a:buChar char="•"/>
              <a:defRPr/>
            </a:pPr>
            <a:r>
              <a:rPr lang="en-IE" dirty="0"/>
              <a:t>The document opens with strong words from Pope Francis which say: “</a:t>
            </a:r>
            <a:r>
              <a:rPr lang="en-IE" i="1" dirty="0"/>
              <a:t>I wish to address every person living on this planet … I urgently appeal for a new dialogue about how we are shaping the future of our planet. We need a conversation which includes everyone, since the environmental challenge we are undergoing, and its human roots, concern and affect us all</a:t>
            </a:r>
            <a:r>
              <a:rPr lang="en-IE" dirty="0"/>
              <a:t>” (Laudato Si’, 1, 14)</a:t>
            </a:r>
          </a:p>
          <a:p>
            <a:pPr marL="171450" indent="-171450" defTabSz="941100">
              <a:buFont typeface="Arial" panose="020B0604020202020204" pitchFamily="34" charset="0"/>
              <a:buChar char="•"/>
              <a:defRPr/>
            </a:pPr>
            <a:r>
              <a:rPr lang="en-IE" dirty="0"/>
              <a:t>So we are being invited into this conversation, all of us, not just Catholics, but all believers and non-believers, to work together for our common home, for this is an issue which affects everybody. </a:t>
            </a:r>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95BCAE9-C3A7-CD47-9461-AC47654108D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03394326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566738" y="1198563"/>
            <a:ext cx="5749925" cy="3235325"/>
          </a:xfrm>
        </p:spPr>
      </p:sp>
      <p:sp>
        <p:nvSpPr>
          <p:cNvPr id="3" name="Notes Placeholder 2"/>
          <p:cNvSpPr>
            <a:spLocks noGrp="1"/>
          </p:cNvSpPr>
          <p:nvPr>
            <p:ph type="body" idx="1"/>
          </p:nvPr>
        </p:nvSpPr>
        <p:spPr/>
        <p:txBody>
          <a:bodyPr/>
          <a:lstStyle/>
          <a:p>
            <a:r>
              <a:rPr lang="en-GB" dirty="0"/>
              <a:t>Laudato Si is clear that we need a change of heart where our relationships with creation is concerned. </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95BCAE9-C3A7-CD47-9461-AC47654108D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76770769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566738" y="1198563"/>
            <a:ext cx="5749925" cy="3235325"/>
          </a:xfrm>
        </p:spPr>
      </p:sp>
      <p:sp>
        <p:nvSpPr>
          <p:cNvPr id="3" name="Notes Placeholder 2"/>
          <p:cNvSpPr>
            <a:spLocks noGrp="1"/>
          </p:cNvSpPr>
          <p:nvPr>
            <p:ph type="body" idx="1"/>
          </p:nvPr>
        </p:nvSpPr>
        <p:spPr/>
        <p:txBody>
          <a:bodyPr/>
          <a:lstStyle/>
          <a:p>
            <a:pPr defTabSz="941100">
              <a:defRPr/>
            </a:pPr>
            <a:r>
              <a:rPr lang="en-IE" b="1" dirty="0"/>
              <a:t>This question is at the heart of Laudato Si’</a:t>
            </a:r>
            <a:r>
              <a:rPr lang="en-IE" dirty="0"/>
              <a:t> and it is the question that the youth climate movement is now asking the world</a:t>
            </a:r>
            <a:r>
              <a:rPr lang="en-IE" b="1" dirty="0"/>
              <a:t>. </a:t>
            </a:r>
            <a:r>
              <a:rPr lang="en-IE" dirty="0"/>
              <a:t>Laudato Si urges us to remember that all it takes is one person to make a difference. It is a question of Intergenerational Justice. </a:t>
            </a:r>
            <a:endParaRPr lang="en-GB"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95BCAE9-C3A7-CD47-9461-AC47654108D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2014569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566738" y="1198563"/>
            <a:ext cx="5749925" cy="3235325"/>
          </a:xfrm>
        </p:spPr>
      </p:sp>
      <p:sp>
        <p:nvSpPr>
          <p:cNvPr id="3" name="Notes Placeholder 2"/>
          <p:cNvSpPr>
            <a:spLocks noGrp="1"/>
          </p:cNvSpPr>
          <p:nvPr>
            <p:ph type="body" idx="1"/>
          </p:nvPr>
        </p:nvSpPr>
        <p:spPr/>
        <p:txBody>
          <a:bodyPr/>
          <a:lstStyle/>
          <a:p>
            <a:pPr defTabSz="941100">
              <a:defRPr/>
            </a:pPr>
            <a:r>
              <a:rPr lang="en-IE" dirty="0"/>
              <a:t>Greta Thunberg is a young Swedish climate activist who began her school strike for climate in August 2018. It has grown into a global movement involving millions of young people. Pope Francis met Greta Thunberg in May 2019, congratulating her on her work for climate justice and urging Greta to continue. </a:t>
            </a:r>
          </a:p>
          <a:p>
            <a:pPr defTabSz="941100">
              <a:defRPr/>
            </a:pPr>
            <a:r>
              <a:rPr lang="en-IE" dirty="0"/>
              <a:t>In this urgent time and the unprecedented threat to the next generation – we must ask ourselves if schools, and in particular Catholic schools, can play a more prominent role in participating in the global days of action for climate. Time is not on our side. </a:t>
            </a:r>
            <a:endParaRPr lang="en-GB" dirty="0"/>
          </a:p>
          <a:p>
            <a:endParaRPr lang="en-GB"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95BCAE9-C3A7-CD47-9461-AC47654108D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5544260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kern="1200" dirty="0">
                <a:solidFill>
                  <a:schemeClr val="tx1"/>
                </a:solidFill>
                <a:effectLst/>
                <a:latin typeface="+mn-lt"/>
                <a:ea typeface="+mn-ea"/>
                <a:cs typeface="+mn-cs"/>
              </a:rPr>
              <a:t>We are connected to one another, to the universe and to nature in ways we find it impossible to comprehend. What is clear is that we need a new eco-spirituality, a new way of seeing the world and of interacting with the world. </a:t>
            </a:r>
          </a:p>
          <a:p>
            <a:endParaRPr lang="en-GB"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21DE0F52-A6F8-4C98-97AF-066D7B794066}" type="slidenum">
              <a:rPr kumimoji="0" lang="en-GB"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10</a:t>
            </a:fld>
            <a:endParaRPr kumimoji="0" lang="en-GB"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3715409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IE" dirty="0"/>
              <a:t>https://www.ecocongregationireland.com</a:t>
            </a:r>
          </a:p>
          <a:p>
            <a:endParaRPr lang="en-IE"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AFE0855-D483-41C0-A649-23C8C51DD3E4}" type="slidenum">
              <a:rPr kumimoji="0" lang="en-IE" sz="2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19</a:t>
            </a:fld>
            <a:endParaRPr kumimoji="0" lang="en-IE" sz="2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8850681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0"/>
        <p:cNvGrpSpPr/>
        <p:nvPr/>
      </p:nvGrpSpPr>
      <p:grpSpPr>
        <a:xfrm>
          <a:off x="0" y="0"/>
          <a:ext cx="0" cy="0"/>
          <a:chOff x="0" y="0"/>
          <a:chExt cx="0" cy="0"/>
        </a:xfrm>
      </p:grpSpPr>
      <p:sp>
        <p:nvSpPr>
          <p:cNvPr id="51" name="Google Shape;51;p: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2" name="Google Shape;52;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E"/>
              <a:t>The Letter Trailer – this video is playing from YouTube – check internet. Make sure subtitles are on. </a:t>
            </a:r>
          </a:p>
          <a:p>
            <a:r>
              <a:rPr lang="en-IE">
                <a:cs typeface="Calibri"/>
              </a:rPr>
              <a:t>Alternatively – use file on box: </a:t>
            </a:r>
          </a:p>
          <a:p>
            <a:r>
              <a:rPr lang="en-IE"/>
              <a:t>Movie is free to watch on YouTube.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AFE0855-D483-41C0-A649-23C8C51DD3E4}" type="slidenum">
              <a:rPr kumimoji="0" lang="en-IE" sz="2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31</a:t>
            </a:fld>
            <a:endParaRPr kumimoji="0" lang="en-IE" sz="2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3380907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IE" dirty="0"/>
          </a:p>
        </p:txBody>
      </p:sp>
    </p:spTree>
    <p:extLst>
      <p:ext uri="{BB962C8B-B14F-4D97-AF65-F5344CB8AC3E}">
        <p14:creationId xmlns:p14="http://schemas.microsoft.com/office/powerpoint/2010/main" val="270559222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566738" y="1198563"/>
            <a:ext cx="5749925" cy="3235325"/>
          </a:xfrm>
        </p:spPr>
      </p:sp>
      <p:sp>
        <p:nvSpPr>
          <p:cNvPr id="3" name="Notes Placeholder 2"/>
          <p:cNvSpPr>
            <a:spLocks noGrp="1"/>
          </p:cNvSpPr>
          <p:nvPr>
            <p:ph type="body" idx="1"/>
          </p:nvPr>
        </p:nvSpPr>
        <p:spPr/>
        <p:txBody>
          <a:bodyPr/>
          <a:lstStyle/>
          <a:p>
            <a:r>
              <a:rPr lang="en-GB" dirty="0"/>
              <a:t>Planet Earth from ‘Discovery’ 2015</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95BCAE9-C3A7-CD47-9461-AC47654108D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1292524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2.xml"/><Relationship Id="rId4" Type="http://schemas.openxmlformats.org/officeDocument/2006/relationships/image" Target="../media/image3.png"/></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2.xml"/><Relationship Id="rId4" Type="http://schemas.openxmlformats.org/officeDocument/2006/relationships/image" Target="../media/image3.png"/></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5.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6.xml"/></Relationships>
</file>

<file path=ppt/slideLayouts/_rels/slideLayout7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6.xml"/></Relationships>
</file>

<file path=ppt/slideLayouts/_rels/slideLayout7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6.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7.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8.xml"/><Relationship Id="rId4" Type="http://schemas.openxmlformats.org/officeDocument/2006/relationships/image" Target="../media/image3.png"/></Relationships>
</file>

<file path=ppt/slideLayouts/_rels/slideLayout9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8.xml"/></Relationships>
</file>

<file path=ppt/slideLayouts/_rels/slideLayout9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8.xml"/><Relationship Id="rId4" Type="http://schemas.openxmlformats.org/officeDocument/2006/relationships/image" Target="../media/image3.png"/></Relationships>
</file>

<file path=ppt/slideLayouts/_rels/slideLayout9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8.xml"/></Relationships>
</file>

<file path=ppt/slideLayouts/_rels/slideLayout10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8.xml"/></Relationships>
</file>

<file path=ppt/slideLayouts/_rels/slideLayout10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8.xml"/></Relationships>
</file>

<file path=ppt/slideLayouts/_rels/slideLayout10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8.xml"/></Relationships>
</file>

<file path=ppt/slideLayouts/_rels/slideLayout10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8.xml"/></Relationships>
</file>

<file path=ppt/slideLayouts/_rels/slideLayout10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8.xml"/></Relationships>
</file>

<file path=ppt/slideLayouts/_rels/slideLayout10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8.xml"/></Relationships>
</file>

<file path=ppt/slideLayouts/_rels/slideLayout10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8.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1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9.xml"/><Relationship Id="rId4" Type="http://schemas.openxmlformats.org/officeDocument/2006/relationships/image" Target="../media/image3.png"/></Relationships>
</file>

<file path=ppt/slideLayouts/_rels/slideLayout11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9.xml"/></Relationships>
</file>

<file path=ppt/slideLayouts/_rels/slideLayout12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9.xml"/></Relationships>
</file>

<file path=ppt/slideLayouts/_rels/slideLayout12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9.xml"/></Relationships>
</file>

<file path=ppt/slideLayouts/_rels/slideLayout12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9.xml"/><Relationship Id="rId4" Type="http://schemas.openxmlformats.org/officeDocument/2006/relationships/image" Target="../media/image3.png"/></Relationships>
</file>

<file path=ppt/slideLayouts/_rels/slideLayout12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9.xml"/></Relationships>
</file>

<file path=ppt/slideLayouts/_rels/slideLayout12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9.xml"/></Relationships>
</file>

<file path=ppt/slideLayouts/_rels/slideLayout12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9.xml"/></Relationships>
</file>

<file path=ppt/slideLayouts/_rels/slideLayout12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9.xml"/></Relationships>
</file>

<file path=ppt/slideLayouts/_rels/slideLayout12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9.xml"/></Relationships>
</file>

<file path=ppt/slideLayouts/_rels/slideLayout12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9.xml"/></Relationships>
</file>

<file path=ppt/slideLayouts/_rels/slideLayout12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9.xml"/></Relationships>
</file>

<file path=ppt/slideLayouts/_rels/slideLayout130.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1.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2.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3.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4.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5.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6.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7.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8.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39.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40.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4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0.xml"/><Relationship Id="rId4" Type="http://schemas.openxmlformats.org/officeDocument/2006/relationships/image" Target="../media/image3.png"/></Relationships>
</file>

<file path=ppt/slideLayouts/_rels/slideLayout14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0.xml"/></Relationships>
</file>

<file path=ppt/slideLayouts/_rels/slideLayout14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10.xml"/></Relationships>
</file>

<file path=ppt/slideLayouts/_rels/slideLayout14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0.xml"/></Relationships>
</file>

<file path=ppt/slideLayouts/_rels/slideLayout14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0.xml"/><Relationship Id="rId4" Type="http://schemas.openxmlformats.org/officeDocument/2006/relationships/image" Target="../media/image3.png"/></Relationships>
</file>

<file path=ppt/slideLayouts/_rels/slideLayout14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0.xml"/></Relationships>
</file>

<file path=ppt/slideLayouts/_rels/slideLayout14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0.xml"/></Relationships>
</file>

<file path=ppt/slideLayouts/_rels/slideLayout14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0.xml"/></Relationships>
</file>

<file path=ppt/slideLayouts/_rels/slideLayout14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10.xml"/></Relationships>
</file>

<file path=ppt/slideLayouts/_rels/slideLayout15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10.xml"/></Relationships>
</file>

<file path=ppt/slideLayouts/_rels/slideLayout15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0.xml"/></Relationships>
</file>

<file path=ppt/slideLayouts/_rels/slideLayout15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0.xml"/></Relationships>
</file>

<file path=ppt/slideLayouts/_rels/slideLayout15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0.xml"/><Relationship Id="rId4" Type="http://schemas.openxmlformats.org/officeDocument/2006/relationships/image" Target="../media/image9.svg"/></Relationships>
</file>

<file path=ppt/slideLayouts/_rels/slideLayout154.xml.rels><?xml version="1.0" encoding="UTF-8" standalone="yes"?>
<Relationships xmlns="http://schemas.openxmlformats.org/package/2006/relationships"><Relationship Id="rId3" Type="http://schemas.openxmlformats.org/officeDocument/2006/relationships/image" Target="../media/image11.svg"/><Relationship Id="rId2" Type="http://schemas.openxmlformats.org/officeDocument/2006/relationships/image" Target="../media/image10.png"/><Relationship Id="rId1" Type="http://schemas.openxmlformats.org/officeDocument/2006/relationships/slideMaster" Target="../slideMasters/slideMaster11.xml"/></Relationships>
</file>

<file path=ppt/slideLayouts/_rels/slideLayout15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5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5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5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5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6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1.xml"/><Relationship Id="rId4" Type="http://schemas.openxmlformats.org/officeDocument/2006/relationships/image" Target="../media/image9.svg"/></Relationships>
</file>

<file path=ppt/slideLayouts/_rels/slideLayout176.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slideMaster" Target="../slideMasters/slideMaster11.xml"/><Relationship Id="rId6" Type="http://schemas.openxmlformats.org/officeDocument/2006/relationships/image" Target="../media/image11.svg"/><Relationship Id="rId5" Type="http://schemas.openxmlformats.org/officeDocument/2006/relationships/image" Target="../media/image10.png"/><Relationship Id="rId4" Type="http://schemas.openxmlformats.org/officeDocument/2006/relationships/image" Target="../media/image20.svg"/></Relationships>
</file>

<file path=ppt/slideLayouts/_rels/slideLayout17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21.png"/><Relationship Id="rId1" Type="http://schemas.openxmlformats.org/officeDocument/2006/relationships/slideMaster" Target="../slideMasters/slideMaster11.xml"/><Relationship Id="rId4" Type="http://schemas.openxmlformats.org/officeDocument/2006/relationships/image" Target="../media/image20.svg"/></Relationships>
</file>

<file path=ppt/slideLayouts/_rels/slideLayout178.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79.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0.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1.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2.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3.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4.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5.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6.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7.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8.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8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2.xml"/></Relationships>
</file>

<file path=ppt/slideLayouts/_rels/slideLayout19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2.xml"/></Relationships>
</file>

<file path=ppt/slideLayouts/_rels/slideLayout19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2.xml"/></Relationships>
</file>

<file path=ppt/slideLayouts/_rels/slideLayout192.xml.rels><?xml version="1.0" encoding="UTF-8" standalone="yes"?>
<Relationships xmlns="http://schemas.openxmlformats.org/package/2006/relationships"><Relationship Id="rId3" Type="http://schemas.openxmlformats.org/officeDocument/2006/relationships/image" Target="../media/image11.svg"/><Relationship Id="rId2" Type="http://schemas.openxmlformats.org/officeDocument/2006/relationships/image" Target="../media/image10.png"/><Relationship Id="rId1" Type="http://schemas.openxmlformats.org/officeDocument/2006/relationships/slideMaster" Target="../slideMasters/slideMaster13.xml"/></Relationships>
</file>

<file path=ppt/slideLayouts/_rels/slideLayout19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19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19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19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19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19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19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0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1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1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3.xml"/><Relationship Id="rId4" Type="http://schemas.openxmlformats.org/officeDocument/2006/relationships/image" Target="../media/image9.svg"/></Relationships>
</file>

<file path=ppt/slideLayouts/_rels/slideLayout21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22.png"/><Relationship Id="rId1" Type="http://schemas.openxmlformats.org/officeDocument/2006/relationships/slideMaster" Target="../slideMasters/slideMaster13.xml"/></Relationships>
</file>

<file path=ppt/slideLayouts/_rels/slideLayout215.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Master" Target="../slideMasters/slideMaster13.xml"/></Relationships>
</file>

<file path=ppt/slideLayouts/_rels/slideLayout216.xml.rels><?xml version="1.0" encoding="UTF-8" standalone="yes"?>
<Relationships xmlns="http://schemas.openxmlformats.org/package/2006/relationships"><Relationship Id="rId3" Type="http://schemas.openxmlformats.org/officeDocument/2006/relationships/image" Target="../media/image11.svg"/><Relationship Id="rId2" Type="http://schemas.openxmlformats.org/officeDocument/2006/relationships/image" Target="../media/image10.png"/><Relationship Id="rId1" Type="http://schemas.openxmlformats.org/officeDocument/2006/relationships/slideMaster" Target="../slideMasters/slideMaster14.xml"/></Relationships>
</file>

<file path=ppt/slideLayouts/_rels/slideLayout21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1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1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3.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4.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2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5.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6.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7.jpeg"/><Relationship Id="rId1" Type="http://schemas.openxmlformats.org/officeDocument/2006/relationships/slideMaster" Target="../slideMasters/slideMaster14.xml"/><Relationship Id="rId4" Type="http://schemas.openxmlformats.org/officeDocument/2006/relationships/image" Target="../media/image9.svg"/></Relationships>
</file>

<file path=ppt/slideLayouts/_rels/slideLayout23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23.png"/><Relationship Id="rId1" Type="http://schemas.openxmlformats.org/officeDocument/2006/relationships/slideMaster" Target="../slideMasters/slideMaster14.xml"/></Relationships>
</file>

<file path=ppt/slideLayouts/_rels/slideLayout23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24.png"/><Relationship Id="rId1" Type="http://schemas.openxmlformats.org/officeDocument/2006/relationships/slideMaster" Target="../slideMasters/slideMaster14.xml"/></Relationships>
</file>

<file path=ppt/slideLayouts/_rels/slideLayout24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4.xml"/></Relationships>
</file>

<file path=ppt/slideLayouts/_rels/slideLayout241.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242.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243.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44.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45.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46.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47.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48.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49.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50.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51.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25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5.xml"/><Relationship Id="rId4" Type="http://schemas.openxmlformats.org/officeDocument/2006/relationships/image" Target="../media/image9.svg"/></Relationships>
</file>

<file path=ppt/slideLayouts/_rels/slideLayout253.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54.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55.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56.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57.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58.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59.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60.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61.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62.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63.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264.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65.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66.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67.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68.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69.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70.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71.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72.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73.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74.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27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7.xml"/><Relationship Id="rId4" Type="http://schemas.openxmlformats.org/officeDocument/2006/relationships/image" Target="../media/image3.png"/></Relationships>
</file>

<file path=ppt/slideLayouts/_rels/slideLayout27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22.png"/><Relationship Id="rId1" Type="http://schemas.openxmlformats.org/officeDocument/2006/relationships/slideMaster" Target="../slideMasters/slideMaster17.xml"/></Relationships>
</file>

<file path=ppt/slideLayouts/_rels/slideLayout27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22.png"/><Relationship Id="rId1" Type="http://schemas.openxmlformats.org/officeDocument/2006/relationships/slideMaster" Target="../slideMasters/slideMaster17.xml"/></Relationships>
</file>

<file path=ppt/slideLayouts/_rels/slideLayout27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Master" Target="../slideMasters/slideMaster17.xml"/><Relationship Id="rId4" Type="http://schemas.openxmlformats.org/officeDocument/2006/relationships/image" Target="../media/image9.svg"/></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969A53-B0CB-FAA5-A2D2-A5EE939CE0F2}"/>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a:extLst>
              <a:ext uri="{FF2B5EF4-FFF2-40B4-BE49-F238E27FC236}">
                <a16:creationId xmlns:a16="http://schemas.microsoft.com/office/drawing/2014/main" id="{375FBD73-F11B-D5B9-C5A9-8E57D0A880E9}"/>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E"/>
          </a:p>
        </p:txBody>
      </p:sp>
      <p:sp>
        <p:nvSpPr>
          <p:cNvPr id="4" name="Date Placeholder 3">
            <a:extLst>
              <a:ext uri="{FF2B5EF4-FFF2-40B4-BE49-F238E27FC236}">
                <a16:creationId xmlns:a16="http://schemas.microsoft.com/office/drawing/2014/main" id="{5987960D-9E0A-9029-021B-FF8F204376E3}"/>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63959AC3-E27A-7EBE-15D7-664E382A2850}"/>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5CACAC71-CBD0-79FB-57A9-57164B9E6707}"/>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38325998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F1C9FD-2DC1-96F5-6692-83BE8F450DC9}"/>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31A4E542-FBFA-D1EE-D679-33D577812860}"/>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00059EED-9217-61A3-ECB9-958359AE1E88}"/>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A7D4DF05-D53C-8D61-8F13-D437DE516426}"/>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A372A73A-78A5-03FF-08FB-932DA5A2BBFE}"/>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80028182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637727-5E8A-89C1-F6C6-FD9FA7A3D117}"/>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FBB889A5-2B0A-14A4-50D6-35D65893B82C}"/>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3A1B338-3909-9BAA-0275-0C0C2CA49676}"/>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6A2AEA3D-00FB-91B6-0631-DB78A7EFB6A1}"/>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7305F2E3-0136-CC6F-31B0-ACF84E1D6AF9}"/>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308454782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4A5309A-E983-009B-05FA-5995D686DCFC}"/>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6247514F-CC34-73B9-F624-5B3F519281F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2B8B1B21-ECA2-D4F5-C23E-EEFF116D8485}"/>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a:extLst>
              <a:ext uri="{FF2B5EF4-FFF2-40B4-BE49-F238E27FC236}">
                <a16:creationId xmlns:a16="http://schemas.microsoft.com/office/drawing/2014/main" id="{D4A87D5B-009C-90DE-F373-189E62259830}"/>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CD09CCB0-8A4E-4C8B-3A13-40EFD71D4ACB}"/>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71B3B6FC-93CF-0162-C12F-B14D629FECC5}"/>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131879563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04EB3F-A6FD-7EDB-B3F0-462612CD4443}"/>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B27D4B4E-3411-87AA-8FF5-84229E786732}"/>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AF39F4F6-F781-9BD6-499B-4290B5DB92EB}"/>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DF964F31-2221-5565-897F-F245AA4B0344}"/>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E12C3366-9576-F92A-E239-DB97B9FF3407}"/>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a:extLst>
              <a:ext uri="{FF2B5EF4-FFF2-40B4-BE49-F238E27FC236}">
                <a16:creationId xmlns:a16="http://schemas.microsoft.com/office/drawing/2014/main" id="{EBC43683-226B-8278-71C3-30CEB2E03C99}"/>
              </a:ext>
            </a:extLst>
          </p:cNvPr>
          <p:cNvSpPr>
            <a:spLocks noGrp="1"/>
          </p:cNvSpPr>
          <p:nvPr>
            <p:ph type="dt" sz="half" idx="10"/>
          </p:nvPr>
        </p:nvSpPr>
        <p:spPr/>
        <p:txBody>
          <a:bodyPr/>
          <a:lstStyle/>
          <a:p>
            <a:endParaRPr lang="en-IE"/>
          </a:p>
        </p:txBody>
      </p:sp>
      <p:sp>
        <p:nvSpPr>
          <p:cNvPr id="8" name="Footer Placeholder 7">
            <a:extLst>
              <a:ext uri="{FF2B5EF4-FFF2-40B4-BE49-F238E27FC236}">
                <a16:creationId xmlns:a16="http://schemas.microsoft.com/office/drawing/2014/main" id="{A97C74F3-3D39-0534-9FB1-1B7DC369E62B}"/>
              </a:ext>
            </a:extLst>
          </p:cNvPr>
          <p:cNvSpPr>
            <a:spLocks noGrp="1"/>
          </p:cNvSpPr>
          <p:nvPr>
            <p:ph type="ftr" sz="quarter" idx="11"/>
          </p:nvPr>
        </p:nvSpPr>
        <p:spPr/>
        <p:txBody>
          <a:bodyPr/>
          <a:lstStyle/>
          <a:p>
            <a:endParaRPr lang="en-IE"/>
          </a:p>
        </p:txBody>
      </p:sp>
      <p:sp>
        <p:nvSpPr>
          <p:cNvPr id="9" name="Slide Number Placeholder 8">
            <a:extLst>
              <a:ext uri="{FF2B5EF4-FFF2-40B4-BE49-F238E27FC236}">
                <a16:creationId xmlns:a16="http://schemas.microsoft.com/office/drawing/2014/main" id="{9AA40C92-4EC3-888F-9E24-DE4B22A0418B}"/>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101332700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92C796-37A1-8E30-F8AE-AF01E37A88D4}"/>
              </a:ext>
            </a:extLst>
          </p:cNvPr>
          <p:cNvSpPr>
            <a:spLocks noGrp="1"/>
          </p:cNvSpPr>
          <p:nvPr>
            <p:ph type="title"/>
          </p:nvPr>
        </p:nvSpPr>
        <p:spPr/>
        <p:txBody>
          <a:bodyPr/>
          <a:lstStyle/>
          <a:p>
            <a:r>
              <a:rPr lang="en-US"/>
              <a:t>Click to edit Master title style</a:t>
            </a:r>
            <a:endParaRPr lang="en-IE"/>
          </a:p>
        </p:txBody>
      </p:sp>
      <p:sp>
        <p:nvSpPr>
          <p:cNvPr id="3" name="Date Placeholder 2">
            <a:extLst>
              <a:ext uri="{FF2B5EF4-FFF2-40B4-BE49-F238E27FC236}">
                <a16:creationId xmlns:a16="http://schemas.microsoft.com/office/drawing/2014/main" id="{0AA11FFC-7C7D-A5CC-A231-8304A8E5DD07}"/>
              </a:ext>
            </a:extLst>
          </p:cNvPr>
          <p:cNvSpPr>
            <a:spLocks noGrp="1"/>
          </p:cNvSpPr>
          <p:nvPr>
            <p:ph type="dt" sz="half" idx="10"/>
          </p:nvPr>
        </p:nvSpPr>
        <p:spPr/>
        <p:txBody>
          <a:bodyPr/>
          <a:lstStyle/>
          <a:p>
            <a:endParaRPr lang="en-IE"/>
          </a:p>
        </p:txBody>
      </p:sp>
      <p:sp>
        <p:nvSpPr>
          <p:cNvPr id="4" name="Footer Placeholder 3">
            <a:extLst>
              <a:ext uri="{FF2B5EF4-FFF2-40B4-BE49-F238E27FC236}">
                <a16:creationId xmlns:a16="http://schemas.microsoft.com/office/drawing/2014/main" id="{DC72F8CD-D369-27B1-43E4-E5DB3D8A9CDD}"/>
              </a:ext>
            </a:extLst>
          </p:cNvPr>
          <p:cNvSpPr>
            <a:spLocks noGrp="1"/>
          </p:cNvSpPr>
          <p:nvPr>
            <p:ph type="ftr" sz="quarter" idx="11"/>
          </p:nvPr>
        </p:nvSpPr>
        <p:spPr/>
        <p:txBody>
          <a:bodyPr/>
          <a:lstStyle/>
          <a:p>
            <a:endParaRPr lang="en-IE"/>
          </a:p>
        </p:txBody>
      </p:sp>
      <p:sp>
        <p:nvSpPr>
          <p:cNvPr id="5" name="Slide Number Placeholder 4">
            <a:extLst>
              <a:ext uri="{FF2B5EF4-FFF2-40B4-BE49-F238E27FC236}">
                <a16:creationId xmlns:a16="http://schemas.microsoft.com/office/drawing/2014/main" id="{74BADFD4-E78C-AC3A-3D4E-018737E62BD1}"/>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183511790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844F300B-1472-3188-7F9B-AC6E058EB01E}"/>
              </a:ext>
            </a:extLst>
          </p:cNvPr>
          <p:cNvSpPr>
            <a:spLocks noGrp="1"/>
          </p:cNvSpPr>
          <p:nvPr>
            <p:ph type="dt" sz="half" idx="10"/>
          </p:nvPr>
        </p:nvSpPr>
        <p:spPr/>
        <p:txBody>
          <a:bodyPr/>
          <a:lstStyle/>
          <a:p>
            <a:endParaRPr lang="en-IE"/>
          </a:p>
        </p:txBody>
      </p:sp>
      <p:sp>
        <p:nvSpPr>
          <p:cNvPr id="3" name="Footer Placeholder 2">
            <a:extLst>
              <a:ext uri="{FF2B5EF4-FFF2-40B4-BE49-F238E27FC236}">
                <a16:creationId xmlns:a16="http://schemas.microsoft.com/office/drawing/2014/main" id="{D6CCD2D8-9FE7-D49A-F78B-6707E397DA60}"/>
              </a:ext>
            </a:extLst>
          </p:cNvPr>
          <p:cNvSpPr>
            <a:spLocks noGrp="1"/>
          </p:cNvSpPr>
          <p:nvPr>
            <p:ph type="ftr" sz="quarter" idx="11"/>
          </p:nvPr>
        </p:nvSpPr>
        <p:spPr/>
        <p:txBody>
          <a:bodyPr/>
          <a:lstStyle/>
          <a:p>
            <a:endParaRPr lang="en-IE"/>
          </a:p>
        </p:txBody>
      </p:sp>
      <p:sp>
        <p:nvSpPr>
          <p:cNvPr id="4" name="Slide Number Placeholder 3">
            <a:extLst>
              <a:ext uri="{FF2B5EF4-FFF2-40B4-BE49-F238E27FC236}">
                <a16:creationId xmlns:a16="http://schemas.microsoft.com/office/drawing/2014/main" id="{A9AEDE08-0628-5CDE-BF8B-91BEBBF4E540}"/>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303480660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AD86FEE-5237-1CBD-3CE4-DEA48863AB8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a:extLst>
              <a:ext uri="{FF2B5EF4-FFF2-40B4-BE49-F238E27FC236}">
                <a16:creationId xmlns:a16="http://schemas.microsoft.com/office/drawing/2014/main" id="{014FD105-7D8A-B7EC-797B-7E85976754E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a:extLst>
              <a:ext uri="{FF2B5EF4-FFF2-40B4-BE49-F238E27FC236}">
                <a16:creationId xmlns:a16="http://schemas.microsoft.com/office/drawing/2014/main" id="{8B6B4B3C-EB30-A81C-6048-BDD3505EC78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D969BE0-8A02-ACC0-B8DC-9441B4BF2B9A}"/>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D9B668CF-CA25-55F4-FF27-088118AC357B}"/>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9041E0D4-9F5C-3D9D-5D81-58B3276A1F18}"/>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316617809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24A9A4-7586-1D4C-79D8-66B6E4574E8A}"/>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414678A4-3CEA-F794-8244-528F908DE6F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56C03667-CE7B-91EB-D724-0BE808D6282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E3FE8A5-51BC-9F70-2F59-F6E9B04B48D4}"/>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56D7FEE7-7B4C-9BCC-5A69-CE5E34A042D6}"/>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74BD1AC1-4623-BBE3-4069-553B0A9D234A}"/>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214697394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661994-2CF1-1C96-0EB7-3B54FB08846A}"/>
              </a:ext>
            </a:extLst>
          </p:cNvPr>
          <p:cNvSpPr>
            <a:spLocks noGrp="1"/>
          </p:cNvSpPr>
          <p:nvPr>
            <p:ph type="title"/>
          </p:nvPr>
        </p:nvSpPr>
        <p:spPr/>
        <p:txBody>
          <a:bodyPr/>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2F1FD3A7-79D9-4A3B-9294-7E491F251BE0}"/>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8D60BE98-FE64-6D3A-AA68-C997D2A3CA2D}"/>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80339178-5E0E-5C2C-34E0-64860A1A3B41}"/>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274C5FE3-FF48-375F-FD44-6D5A6646B60A}"/>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239562621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FA8AB2C8-8310-7594-DB40-B577AD883314}"/>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0FC74431-32C8-0A5E-8083-C7166F7C5118}"/>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E1E60A99-7E3F-FF1A-3339-B09AAF75579B}"/>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15A2B766-FD0A-18BB-D25E-36D26B9C86D7}"/>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C548EC8D-43EF-2BA8-FB5F-E7357B9B1DE4}"/>
              </a:ext>
            </a:extLst>
          </p:cNvPr>
          <p:cNvSpPr>
            <a:spLocks noGrp="1"/>
          </p:cNvSpPr>
          <p:nvPr>
            <p:ph type="sldNum" sz="quarter" idx="12"/>
          </p:nvPr>
        </p:nvSpPr>
        <p:spPr/>
        <p:txBody>
          <a:bodyPr/>
          <a:lstStyle/>
          <a:p>
            <a:fld id="{C8E69C29-F2D9-4B55-A70D-E9C40A27D821}" type="slidenum">
              <a:rPr lang="en-IE" smtClean="0"/>
              <a:t>‹#›</a:t>
            </a:fld>
            <a:endParaRPr lang="en-IE"/>
          </a:p>
        </p:txBody>
      </p:sp>
    </p:spTree>
    <p:extLst>
      <p:ext uri="{BB962C8B-B14F-4D97-AF65-F5344CB8AC3E}">
        <p14:creationId xmlns:p14="http://schemas.microsoft.com/office/powerpoint/2010/main" val="96802399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122363"/>
            <a:ext cx="103632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84569723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C0A9BF60-E174-409B-A83D-981EE5EFA852}" type="slidenum">
              <a:rPr lang="en-IE" smtClean="0"/>
              <a:t>‹#›</a:t>
            </a:fld>
            <a:endParaRPr lang="en-IE"/>
          </a:p>
        </p:txBody>
      </p:sp>
    </p:spTree>
    <p:extLst>
      <p:ext uri="{BB962C8B-B14F-4D97-AF65-F5344CB8AC3E}">
        <p14:creationId xmlns:p14="http://schemas.microsoft.com/office/powerpoint/2010/main" val="14979527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5829881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419470228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14144459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415206587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19549644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80026695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7"/>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08315495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68882680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99243296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userDrawn="1">
  <p:cSld name="Title Slide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2EE6FF7D-9B7F-6045-8778-B4A2B40FB9E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32674A33-18CA-C647-913F-4868B17D4863}"/>
              </a:ext>
            </a:extLst>
          </p:cNvPr>
          <p:cNvSpPr>
            <a:spLocks noGrp="1"/>
          </p:cNvSpPr>
          <p:nvPr>
            <p:ph type="title" hasCustomPrompt="1"/>
          </p:nvPr>
        </p:nvSpPr>
        <p:spPr>
          <a:xfrm>
            <a:off x="953813" y="878706"/>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405A9351-A478-A44B-812F-A13EB39C3F34}"/>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5517"/>
            <a:ext cx="1282392" cy="1282392"/>
          </a:xfrm>
          <a:prstGeom prst="rect">
            <a:avLst/>
          </a:prstGeom>
        </p:spPr>
      </p:pic>
    </p:spTree>
    <p:extLst>
      <p:ext uri="{BB962C8B-B14F-4D97-AF65-F5344CB8AC3E}">
        <p14:creationId xmlns:p14="http://schemas.microsoft.com/office/powerpoint/2010/main" val="42003074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Tree>
    <p:extLst>
      <p:ext uri="{BB962C8B-B14F-4D97-AF65-F5344CB8AC3E}">
        <p14:creationId xmlns:p14="http://schemas.microsoft.com/office/powerpoint/2010/main" val="37379791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4102406919"/>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userDrawn="1">
  <p:cSld name="Title Only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53813" y="1826698"/>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5" name="Picture 14">
            <a:extLst>
              <a:ext uri="{FF2B5EF4-FFF2-40B4-BE49-F238E27FC236}">
                <a16:creationId xmlns:a16="http://schemas.microsoft.com/office/drawing/2014/main" id="{7AC15615-70CE-F04E-8A24-CF90257867FF}"/>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219456" y="1763509"/>
            <a:ext cx="1282392" cy="1282392"/>
          </a:xfrm>
          <a:prstGeom prst="rect">
            <a:avLst/>
          </a:prstGeom>
        </p:spPr>
      </p:pic>
    </p:spTree>
    <p:extLst>
      <p:ext uri="{BB962C8B-B14F-4D97-AF65-F5344CB8AC3E}">
        <p14:creationId xmlns:p14="http://schemas.microsoft.com/office/powerpoint/2010/main" val="3352560041"/>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Title Slide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D6EA6D05-0FBA-8E44-A391-339DCE491C05}"/>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F25CE6DB-EBF4-7C47-97E0-BF31B9FDC644}"/>
              </a:ext>
            </a:extLst>
          </p:cNvPr>
          <p:cNvSpPr>
            <a:spLocks noGrp="1"/>
          </p:cNvSpPr>
          <p:nvPr>
            <p:ph type="title" hasCustomPrompt="1"/>
          </p:nvPr>
        </p:nvSpPr>
        <p:spPr>
          <a:xfrm>
            <a:off x="953813" y="874981"/>
            <a:ext cx="6595712" cy="1325563"/>
          </a:xfrm>
          <a:prstGeom prst="rect">
            <a:avLst/>
          </a:prstGeom>
        </p:spPr>
        <p:txBody>
          <a:bodyPr vert="horz" lIns="91440" tIns="45720" rIns="91440" bIns="45720" rtlCol="0" anchor="ctr">
            <a:normAutofit/>
          </a:bodyPr>
          <a:lstStyle>
            <a:lvl1pPr>
              <a:lnSpc>
                <a:spcPts val="3525"/>
              </a:lnSpc>
              <a:defRPr sz="4050">
                <a:solidFill>
                  <a:schemeClr val="bg1"/>
                </a:solidFill>
              </a:defRPr>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C22D8A99-EB13-0542-9288-FF5735ACF1A9}"/>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1792"/>
            <a:ext cx="1282392" cy="1282392"/>
          </a:xfrm>
          <a:prstGeom prst="rect">
            <a:avLst/>
          </a:prstGeom>
        </p:spPr>
      </p:pic>
    </p:spTree>
    <p:extLst>
      <p:ext uri="{BB962C8B-B14F-4D97-AF65-F5344CB8AC3E}">
        <p14:creationId xmlns:p14="http://schemas.microsoft.com/office/powerpoint/2010/main" val="3557786128"/>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Two Content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Content Placeholder 2">
            <a:extLst>
              <a:ext uri="{FF2B5EF4-FFF2-40B4-BE49-F238E27FC236}">
                <a16:creationId xmlns:a16="http://schemas.microsoft.com/office/drawing/2014/main" id="{8F1D0EDD-ED03-C84E-9087-AA440530A043}"/>
              </a:ext>
            </a:extLst>
          </p:cNvPr>
          <p:cNvSpPr>
            <a:spLocks noGrp="1"/>
          </p:cNvSpPr>
          <p:nvPr>
            <p:ph idx="1"/>
          </p:nvPr>
        </p:nvSpPr>
        <p:spPr>
          <a:xfrm>
            <a:off x="591017"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18" name="Title Placeholder 1">
            <a:extLst>
              <a:ext uri="{FF2B5EF4-FFF2-40B4-BE49-F238E27FC236}">
                <a16:creationId xmlns:a16="http://schemas.microsoft.com/office/drawing/2014/main" id="{68FBA9C4-0DCA-6442-947F-C41EBAD94642}"/>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9" name="Picture 18">
            <a:extLst>
              <a:ext uri="{FF2B5EF4-FFF2-40B4-BE49-F238E27FC236}">
                <a16:creationId xmlns:a16="http://schemas.microsoft.com/office/drawing/2014/main" id="{C2E8F726-9E36-124C-85FE-251179C1586D}"/>
              </a:ext>
            </a:extLst>
          </p:cNvPr>
          <p:cNvPicPr>
            <a:picLocks noChangeAspect="1"/>
          </p:cNvPicPr>
          <p:nvPr userDrawn="1"/>
        </p:nvPicPr>
        <p:blipFill>
          <a:blip r:embed="rId3"/>
          <a:stretch>
            <a:fillRect/>
          </a:stretch>
        </p:blipFill>
        <p:spPr>
          <a:xfrm>
            <a:off x="468351" y="183860"/>
            <a:ext cx="398599" cy="1428307"/>
          </a:xfrm>
          <a:prstGeom prst="rect">
            <a:avLst/>
          </a:prstGeom>
        </p:spPr>
      </p:pic>
      <p:sp>
        <p:nvSpPr>
          <p:cNvPr id="27" name="Content Placeholder 2">
            <a:extLst>
              <a:ext uri="{FF2B5EF4-FFF2-40B4-BE49-F238E27FC236}">
                <a16:creationId xmlns:a16="http://schemas.microsoft.com/office/drawing/2014/main" id="{AA2F01E5-50BF-ED40-8237-CC21A8AFE90A}"/>
              </a:ext>
            </a:extLst>
          </p:cNvPr>
          <p:cNvSpPr>
            <a:spLocks noGrp="1"/>
          </p:cNvSpPr>
          <p:nvPr>
            <p:ph idx="12"/>
          </p:nvPr>
        </p:nvSpPr>
        <p:spPr>
          <a:xfrm>
            <a:off x="6200079"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356401498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Picture with Caption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4" name="Title Placeholder 1">
            <a:extLst>
              <a:ext uri="{FF2B5EF4-FFF2-40B4-BE49-F238E27FC236}">
                <a16:creationId xmlns:a16="http://schemas.microsoft.com/office/drawing/2014/main" id="{3FE40FD0-66A7-3A45-80E7-22A6FAA4613E}"/>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lvl1pPr>
          </a:lstStyle>
          <a:p>
            <a:r>
              <a:rPr lang="en-US" dirty="0"/>
              <a:t>CLICK TO EDIT MASTER TITLE STYLE WITH CAPTION</a:t>
            </a:r>
          </a:p>
        </p:txBody>
      </p:sp>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Tree>
    <p:extLst>
      <p:ext uri="{BB962C8B-B14F-4D97-AF65-F5344CB8AC3E}">
        <p14:creationId xmlns:p14="http://schemas.microsoft.com/office/powerpoint/2010/main" val="4202525777"/>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Picture with Caption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5" name="Title Placeholder 1">
            <a:extLst>
              <a:ext uri="{FF2B5EF4-FFF2-40B4-BE49-F238E27FC236}">
                <a16:creationId xmlns:a16="http://schemas.microsoft.com/office/drawing/2014/main" id="{72594751-1209-FD4A-A7B1-6236F54B85E6}"/>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solidFill>
                  <a:schemeClr val="bg1"/>
                </a:solidFill>
              </a:defRPr>
            </a:lvl1pPr>
          </a:lstStyle>
          <a:p>
            <a:r>
              <a:rPr lang="en-US" dirty="0"/>
              <a:t>CLICK TO EDIT MASTER TITLE STYLE WITH CAPTION</a:t>
            </a:r>
          </a:p>
        </p:txBody>
      </p:sp>
    </p:spTree>
    <p:extLst>
      <p:ext uri="{BB962C8B-B14F-4D97-AF65-F5344CB8AC3E}">
        <p14:creationId xmlns:p14="http://schemas.microsoft.com/office/powerpoint/2010/main" val="3413079359"/>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Title and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3106331"/>
            <a:ext cx="6353208"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104435" y="3031569"/>
            <a:ext cx="1282392" cy="1282392"/>
          </a:xfrm>
          <a:prstGeom prst="rect">
            <a:avLst/>
          </a:prstGeom>
        </p:spPr>
      </p:pic>
      <p:sp>
        <p:nvSpPr>
          <p:cNvPr id="3" name="Text Placeholder 2">
            <a:extLst>
              <a:ext uri="{FF2B5EF4-FFF2-40B4-BE49-F238E27FC236}">
                <a16:creationId xmlns:a16="http://schemas.microsoft.com/office/drawing/2014/main" id="{AB5C4011-5DA7-5A47-B087-F5DB33EB540F}"/>
              </a:ext>
            </a:extLst>
          </p:cNvPr>
          <p:cNvSpPr>
            <a:spLocks noGrp="1"/>
          </p:cNvSpPr>
          <p:nvPr>
            <p:ph type="body" sz="quarter" idx="10" hasCustomPrompt="1"/>
          </p:nvPr>
        </p:nvSpPr>
        <p:spPr>
          <a:xfrm>
            <a:off x="5838825" y="4449126"/>
            <a:ext cx="6162675" cy="452438"/>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3559172495"/>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Quote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2523281"/>
            <a:ext cx="6353208" cy="1908614"/>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a:t>
            </a:r>
            <a:br>
              <a:rPr lang="en-US" dirty="0"/>
            </a:br>
            <a:r>
              <a:rPr lang="en-US" dirty="0"/>
              <a:t>STYLE WITH QUOTE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907664" y="2398145"/>
            <a:ext cx="1597309" cy="1999024"/>
          </a:xfrm>
          <a:prstGeom prst="rect">
            <a:avLst/>
          </a:prstGeom>
        </p:spPr>
      </p:pic>
      <p:sp>
        <p:nvSpPr>
          <p:cNvPr id="3" name="Text Placeholder 2">
            <a:extLst>
              <a:ext uri="{FF2B5EF4-FFF2-40B4-BE49-F238E27FC236}">
                <a16:creationId xmlns:a16="http://schemas.microsoft.com/office/drawing/2014/main" id="{29471D47-3302-F14D-984E-A8281757D119}"/>
              </a:ext>
            </a:extLst>
          </p:cNvPr>
          <p:cNvSpPr>
            <a:spLocks noGrp="1"/>
          </p:cNvSpPr>
          <p:nvPr>
            <p:ph type="body" sz="quarter" idx="10" hasCustomPrompt="1"/>
          </p:nvPr>
        </p:nvSpPr>
        <p:spPr>
          <a:xfrm>
            <a:off x="5838825" y="4450185"/>
            <a:ext cx="5257800" cy="461963"/>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3600843739"/>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Thank You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2" name="Picture 11">
            <a:extLst>
              <a:ext uri="{FF2B5EF4-FFF2-40B4-BE49-F238E27FC236}">
                <a16:creationId xmlns:a16="http://schemas.microsoft.com/office/drawing/2014/main" id="{DACFB94F-3EEF-D44A-A1D0-E861FDFBBFF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3" name="TextBox 12">
            <a:extLst>
              <a:ext uri="{FF2B5EF4-FFF2-40B4-BE49-F238E27FC236}">
                <a16:creationId xmlns:a16="http://schemas.microsoft.com/office/drawing/2014/main" id="{6DBDAFB9-E234-AC47-B47A-CD159E9D7618}"/>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tx1"/>
                </a:solidFill>
                <a:effectLst/>
                <a:latin typeface="Arial Narrow" panose="020B0604020202020204" pitchFamily="34" charset="0"/>
                <a:ea typeface="+mn-ea"/>
                <a:cs typeface="Arial Narrow" panose="020B0604020202020204" pitchFamily="34" charset="0"/>
              </a:rPr>
              <a:t>THANK YOU</a:t>
            </a:r>
          </a:p>
        </p:txBody>
      </p:sp>
      <p:sp>
        <p:nvSpPr>
          <p:cNvPr id="3" name="Picture Placeholder 2">
            <a:extLst>
              <a:ext uri="{FF2B5EF4-FFF2-40B4-BE49-F238E27FC236}">
                <a16:creationId xmlns:a16="http://schemas.microsoft.com/office/drawing/2014/main" id="{FCF539B5-3331-1744-9EA2-9C89BC49FA0F}"/>
              </a:ext>
            </a:extLst>
          </p:cNvPr>
          <p:cNvSpPr>
            <a:spLocks noGrp="1"/>
          </p:cNvSpPr>
          <p:nvPr>
            <p:ph type="pic" sz="quarter" idx="10"/>
          </p:nvPr>
        </p:nvSpPr>
        <p:spPr>
          <a:xfrm>
            <a:off x="365125" y="5999163"/>
            <a:ext cx="1619251" cy="457200"/>
          </a:xfrm>
        </p:spPr>
        <p:txBody>
          <a:bodyPr/>
          <a:lstStyle/>
          <a:p>
            <a:endParaRPr lang="en-US"/>
          </a:p>
        </p:txBody>
      </p:sp>
      <p:sp>
        <p:nvSpPr>
          <p:cNvPr id="5" name="Picture Placeholder 4">
            <a:extLst>
              <a:ext uri="{FF2B5EF4-FFF2-40B4-BE49-F238E27FC236}">
                <a16:creationId xmlns:a16="http://schemas.microsoft.com/office/drawing/2014/main" id="{66430309-7B43-9043-83B8-77C56DF298AD}"/>
              </a:ext>
            </a:extLst>
          </p:cNvPr>
          <p:cNvSpPr>
            <a:spLocks noGrp="1"/>
          </p:cNvSpPr>
          <p:nvPr>
            <p:ph type="pic" sz="quarter" idx="11"/>
          </p:nvPr>
        </p:nvSpPr>
        <p:spPr>
          <a:xfrm>
            <a:off x="2308638" y="5999163"/>
            <a:ext cx="1555751" cy="457200"/>
          </a:xfrm>
        </p:spPr>
        <p:txBody>
          <a:bodyPr/>
          <a:lstStyle/>
          <a:p>
            <a:endParaRPr lang="en-US"/>
          </a:p>
        </p:txBody>
      </p:sp>
      <p:sp>
        <p:nvSpPr>
          <p:cNvPr id="7" name="Picture Placeholder 6">
            <a:extLst>
              <a:ext uri="{FF2B5EF4-FFF2-40B4-BE49-F238E27FC236}">
                <a16:creationId xmlns:a16="http://schemas.microsoft.com/office/drawing/2014/main" id="{8BDB5EE4-14C4-044E-B748-BE4735FF547A}"/>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1082405414"/>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Thank You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7" name="TextBox 6">
            <a:extLst>
              <a:ext uri="{FF2B5EF4-FFF2-40B4-BE49-F238E27FC236}">
                <a16:creationId xmlns:a16="http://schemas.microsoft.com/office/drawing/2014/main" id="{727F610C-A94D-1A40-AE8F-069532391ED2}"/>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bg1"/>
                </a:solidFill>
                <a:effectLst/>
                <a:latin typeface="Arial Narrow" panose="020B0604020202020204" pitchFamily="34" charset="0"/>
                <a:ea typeface="+mn-ea"/>
                <a:cs typeface="Arial Narrow" panose="020B0604020202020204" pitchFamily="34" charset="0"/>
              </a:rPr>
              <a:t>THANK YOU</a:t>
            </a:r>
          </a:p>
        </p:txBody>
      </p:sp>
      <p:pic>
        <p:nvPicPr>
          <p:cNvPr id="12" name="Picture 11">
            <a:extLst>
              <a:ext uri="{FF2B5EF4-FFF2-40B4-BE49-F238E27FC236}">
                <a16:creationId xmlns:a16="http://schemas.microsoft.com/office/drawing/2014/main" id="{C02A9B3B-8525-5D43-BC0A-9A39860E786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4" name="Picture Placeholder 2">
            <a:extLst>
              <a:ext uri="{FF2B5EF4-FFF2-40B4-BE49-F238E27FC236}">
                <a16:creationId xmlns:a16="http://schemas.microsoft.com/office/drawing/2014/main" id="{145D8AFC-4839-CC45-87A9-5F6915B8F93E}"/>
              </a:ext>
            </a:extLst>
          </p:cNvPr>
          <p:cNvSpPr>
            <a:spLocks noGrp="1"/>
          </p:cNvSpPr>
          <p:nvPr>
            <p:ph type="pic" sz="quarter" idx="10"/>
          </p:nvPr>
        </p:nvSpPr>
        <p:spPr>
          <a:xfrm>
            <a:off x="365125" y="5999163"/>
            <a:ext cx="1619251" cy="457200"/>
          </a:xfrm>
        </p:spPr>
        <p:txBody>
          <a:bodyPr/>
          <a:lstStyle/>
          <a:p>
            <a:endParaRPr lang="en-US"/>
          </a:p>
        </p:txBody>
      </p:sp>
      <p:sp>
        <p:nvSpPr>
          <p:cNvPr id="16" name="Picture Placeholder 4">
            <a:extLst>
              <a:ext uri="{FF2B5EF4-FFF2-40B4-BE49-F238E27FC236}">
                <a16:creationId xmlns:a16="http://schemas.microsoft.com/office/drawing/2014/main" id="{003BCA3B-1F53-244F-8529-EBE98FFFAE44}"/>
              </a:ext>
            </a:extLst>
          </p:cNvPr>
          <p:cNvSpPr>
            <a:spLocks noGrp="1"/>
          </p:cNvSpPr>
          <p:nvPr>
            <p:ph type="pic" sz="quarter" idx="11"/>
          </p:nvPr>
        </p:nvSpPr>
        <p:spPr>
          <a:xfrm>
            <a:off x="2308638" y="5999163"/>
            <a:ext cx="1555751" cy="457200"/>
          </a:xfrm>
        </p:spPr>
        <p:txBody>
          <a:bodyPr/>
          <a:lstStyle/>
          <a:p>
            <a:endParaRPr lang="en-US"/>
          </a:p>
        </p:txBody>
      </p:sp>
      <p:sp>
        <p:nvSpPr>
          <p:cNvPr id="19" name="Picture Placeholder 6">
            <a:extLst>
              <a:ext uri="{FF2B5EF4-FFF2-40B4-BE49-F238E27FC236}">
                <a16:creationId xmlns:a16="http://schemas.microsoft.com/office/drawing/2014/main" id="{18021625-8A6F-C34A-A2B0-7DA7EDA1F71F}"/>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684010563"/>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2" y="6124054"/>
            <a:ext cx="1724633" cy="333088"/>
          </a:xfrm>
          <a:prstGeom prst="rect">
            <a:avLst/>
          </a:prstGeom>
        </p:spPr>
      </p:pic>
    </p:spTree>
    <p:extLst>
      <p:ext uri="{BB962C8B-B14F-4D97-AF65-F5344CB8AC3E}">
        <p14:creationId xmlns:p14="http://schemas.microsoft.com/office/powerpoint/2010/main" val="1696783670"/>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3"/>
            <a:ext cx="11050859"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1" y="183860"/>
            <a:ext cx="398599" cy="1428307"/>
          </a:xfrm>
          <a:prstGeom prst="rect">
            <a:avLst/>
          </a:prstGeom>
        </p:spPr>
      </p:pic>
    </p:spTree>
    <p:extLst>
      <p:ext uri="{BB962C8B-B14F-4D97-AF65-F5344CB8AC3E}">
        <p14:creationId xmlns:p14="http://schemas.microsoft.com/office/powerpoint/2010/main" val="1307361727"/>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matchingName="Title slide" type="title">
  <p:cSld name="Title slide">
    <p:spTree>
      <p:nvGrpSpPr>
        <p:cNvPr id="1" name="Shape 9"/>
        <p:cNvGrpSpPr/>
        <p:nvPr/>
      </p:nvGrpSpPr>
      <p:grpSpPr>
        <a:xfrm>
          <a:off x="0" y="0"/>
          <a:ext cx="0" cy="0"/>
          <a:chOff x="0" y="0"/>
          <a:chExt cx="0" cy="0"/>
        </a:xfrm>
      </p:grpSpPr>
      <p:sp>
        <p:nvSpPr>
          <p:cNvPr id="10" name="Google Shape;10;p2"/>
          <p:cNvSpPr txBox="1">
            <a:spLocks noGrp="1"/>
          </p:cNvSpPr>
          <p:nvPr>
            <p:ph type="ctrTitle"/>
          </p:nvPr>
        </p:nvSpPr>
        <p:spPr>
          <a:xfrm>
            <a:off x="415611" y="992767"/>
            <a:ext cx="11360800" cy="2736800"/>
          </a:xfrm>
          <a:prstGeom prst="rect">
            <a:avLst/>
          </a:prstGeom>
        </p:spPr>
        <p:txBody>
          <a:bodyPr spcFirstLastPara="1" wrap="square" lIns="91425" tIns="91425" rIns="91425" bIns="91425" anchor="b" anchorCtr="0">
            <a:noAutofit/>
          </a:bodyPr>
          <a:lstStyle>
            <a:lvl1pPr lvl="0" algn="ctr">
              <a:spcBef>
                <a:spcPts val="0"/>
              </a:spcBef>
              <a:spcAft>
                <a:spcPts val="0"/>
              </a:spcAft>
              <a:buSzPts val="5200"/>
              <a:buNone/>
              <a:defRPr sz="6933"/>
            </a:lvl1pPr>
            <a:lvl2pPr lvl="1" algn="ctr">
              <a:spcBef>
                <a:spcPts val="0"/>
              </a:spcBef>
              <a:spcAft>
                <a:spcPts val="0"/>
              </a:spcAft>
              <a:buSzPts val="5200"/>
              <a:buNone/>
              <a:defRPr sz="6933"/>
            </a:lvl2pPr>
            <a:lvl3pPr lvl="2" algn="ctr">
              <a:spcBef>
                <a:spcPts val="0"/>
              </a:spcBef>
              <a:spcAft>
                <a:spcPts val="0"/>
              </a:spcAft>
              <a:buSzPts val="5200"/>
              <a:buNone/>
              <a:defRPr sz="6933"/>
            </a:lvl3pPr>
            <a:lvl4pPr lvl="3" algn="ctr">
              <a:spcBef>
                <a:spcPts val="0"/>
              </a:spcBef>
              <a:spcAft>
                <a:spcPts val="0"/>
              </a:spcAft>
              <a:buSzPts val="5200"/>
              <a:buNone/>
              <a:defRPr sz="6933"/>
            </a:lvl4pPr>
            <a:lvl5pPr lvl="4" algn="ctr">
              <a:spcBef>
                <a:spcPts val="0"/>
              </a:spcBef>
              <a:spcAft>
                <a:spcPts val="0"/>
              </a:spcAft>
              <a:buSzPts val="5200"/>
              <a:buNone/>
              <a:defRPr sz="6933"/>
            </a:lvl5pPr>
            <a:lvl6pPr lvl="5" algn="ctr">
              <a:spcBef>
                <a:spcPts val="0"/>
              </a:spcBef>
              <a:spcAft>
                <a:spcPts val="0"/>
              </a:spcAft>
              <a:buSzPts val="5200"/>
              <a:buNone/>
              <a:defRPr sz="6933"/>
            </a:lvl6pPr>
            <a:lvl7pPr lvl="6" algn="ctr">
              <a:spcBef>
                <a:spcPts val="0"/>
              </a:spcBef>
              <a:spcAft>
                <a:spcPts val="0"/>
              </a:spcAft>
              <a:buSzPts val="5200"/>
              <a:buNone/>
              <a:defRPr sz="6933"/>
            </a:lvl7pPr>
            <a:lvl8pPr lvl="7" algn="ctr">
              <a:spcBef>
                <a:spcPts val="0"/>
              </a:spcBef>
              <a:spcAft>
                <a:spcPts val="0"/>
              </a:spcAft>
              <a:buSzPts val="5200"/>
              <a:buNone/>
              <a:defRPr sz="6933"/>
            </a:lvl8pPr>
            <a:lvl9pPr lvl="8" algn="ctr">
              <a:spcBef>
                <a:spcPts val="0"/>
              </a:spcBef>
              <a:spcAft>
                <a:spcPts val="0"/>
              </a:spcAft>
              <a:buSzPts val="5200"/>
              <a:buNone/>
              <a:defRPr sz="6933"/>
            </a:lvl9pPr>
          </a:lstStyle>
          <a:p>
            <a:endParaRPr/>
          </a:p>
        </p:txBody>
      </p:sp>
      <p:sp>
        <p:nvSpPr>
          <p:cNvPr id="11" name="Google Shape;11;p2"/>
          <p:cNvSpPr txBox="1">
            <a:spLocks noGrp="1"/>
          </p:cNvSpPr>
          <p:nvPr>
            <p:ph type="subTitle" idx="1"/>
          </p:nvPr>
        </p:nvSpPr>
        <p:spPr>
          <a:xfrm>
            <a:off x="415600" y="3778833"/>
            <a:ext cx="11360800" cy="10568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800"/>
              <a:buNone/>
              <a:defRPr sz="3733"/>
            </a:lvl1pPr>
            <a:lvl2pPr lvl="1" algn="ctr">
              <a:lnSpc>
                <a:spcPct val="100000"/>
              </a:lnSpc>
              <a:spcBef>
                <a:spcPts val="0"/>
              </a:spcBef>
              <a:spcAft>
                <a:spcPts val="0"/>
              </a:spcAft>
              <a:buSzPts val="2800"/>
              <a:buNone/>
              <a:defRPr sz="3733"/>
            </a:lvl2pPr>
            <a:lvl3pPr lvl="2" algn="ctr">
              <a:lnSpc>
                <a:spcPct val="100000"/>
              </a:lnSpc>
              <a:spcBef>
                <a:spcPts val="0"/>
              </a:spcBef>
              <a:spcAft>
                <a:spcPts val="0"/>
              </a:spcAft>
              <a:buSzPts val="2800"/>
              <a:buNone/>
              <a:defRPr sz="3733"/>
            </a:lvl3pPr>
            <a:lvl4pPr lvl="3" algn="ctr">
              <a:lnSpc>
                <a:spcPct val="100000"/>
              </a:lnSpc>
              <a:spcBef>
                <a:spcPts val="0"/>
              </a:spcBef>
              <a:spcAft>
                <a:spcPts val="0"/>
              </a:spcAft>
              <a:buSzPts val="2800"/>
              <a:buNone/>
              <a:defRPr sz="3733"/>
            </a:lvl4pPr>
            <a:lvl5pPr lvl="4" algn="ctr">
              <a:lnSpc>
                <a:spcPct val="100000"/>
              </a:lnSpc>
              <a:spcBef>
                <a:spcPts val="0"/>
              </a:spcBef>
              <a:spcAft>
                <a:spcPts val="0"/>
              </a:spcAft>
              <a:buSzPts val="2800"/>
              <a:buNone/>
              <a:defRPr sz="3733"/>
            </a:lvl5pPr>
            <a:lvl6pPr lvl="5" algn="ctr">
              <a:lnSpc>
                <a:spcPct val="100000"/>
              </a:lnSpc>
              <a:spcBef>
                <a:spcPts val="0"/>
              </a:spcBef>
              <a:spcAft>
                <a:spcPts val="0"/>
              </a:spcAft>
              <a:buSzPts val="2800"/>
              <a:buNone/>
              <a:defRPr sz="3733"/>
            </a:lvl6pPr>
            <a:lvl7pPr lvl="6" algn="ctr">
              <a:lnSpc>
                <a:spcPct val="100000"/>
              </a:lnSpc>
              <a:spcBef>
                <a:spcPts val="0"/>
              </a:spcBef>
              <a:spcAft>
                <a:spcPts val="0"/>
              </a:spcAft>
              <a:buSzPts val="2800"/>
              <a:buNone/>
              <a:defRPr sz="3733"/>
            </a:lvl7pPr>
            <a:lvl8pPr lvl="7" algn="ctr">
              <a:lnSpc>
                <a:spcPct val="100000"/>
              </a:lnSpc>
              <a:spcBef>
                <a:spcPts val="0"/>
              </a:spcBef>
              <a:spcAft>
                <a:spcPts val="0"/>
              </a:spcAft>
              <a:buSzPts val="2800"/>
              <a:buNone/>
              <a:defRPr sz="3733"/>
            </a:lvl8pPr>
            <a:lvl9pPr lvl="8" algn="ctr">
              <a:lnSpc>
                <a:spcPct val="100000"/>
              </a:lnSpc>
              <a:spcBef>
                <a:spcPts val="0"/>
              </a:spcBef>
              <a:spcAft>
                <a:spcPts val="0"/>
              </a:spcAft>
              <a:buSzPts val="2800"/>
              <a:buNone/>
              <a:defRPr sz="3733"/>
            </a:lvl9pPr>
          </a:lstStyle>
          <a:p>
            <a:endParaRPr/>
          </a:p>
        </p:txBody>
      </p:sp>
      <p:sp>
        <p:nvSpPr>
          <p:cNvPr id="12" name="Google Shape;12;p2"/>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3135179622"/>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matchingName="Section header" type="secHead">
  <p:cSld name="Section header">
    <p:spTree>
      <p:nvGrpSpPr>
        <p:cNvPr id="1" name="Shape 13"/>
        <p:cNvGrpSpPr/>
        <p:nvPr/>
      </p:nvGrpSpPr>
      <p:grpSpPr>
        <a:xfrm>
          <a:off x="0" y="0"/>
          <a:ext cx="0" cy="0"/>
          <a:chOff x="0" y="0"/>
          <a:chExt cx="0" cy="0"/>
        </a:xfrm>
      </p:grpSpPr>
      <p:sp>
        <p:nvSpPr>
          <p:cNvPr id="14" name="Google Shape;14;p3"/>
          <p:cNvSpPr txBox="1">
            <a:spLocks noGrp="1"/>
          </p:cNvSpPr>
          <p:nvPr>
            <p:ph type="title"/>
          </p:nvPr>
        </p:nvSpPr>
        <p:spPr>
          <a:xfrm>
            <a:off x="415600" y="2867800"/>
            <a:ext cx="11360800" cy="1122400"/>
          </a:xfrm>
          <a:prstGeom prst="rect">
            <a:avLst/>
          </a:prstGeom>
        </p:spPr>
        <p:txBody>
          <a:bodyPr spcFirstLastPara="1" wrap="square" lIns="91425" tIns="91425" rIns="91425" bIns="91425" anchor="ctr" anchorCtr="0">
            <a:noAutofit/>
          </a:bodyPr>
          <a:lstStyle>
            <a:lvl1pPr lvl="0" algn="ctr">
              <a:spcBef>
                <a:spcPts val="0"/>
              </a:spcBef>
              <a:spcAft>
                <a:spcPts val="0"/>
              </a:spcAft>
              <a:buSzPts val="3600"/>
              <a:buNone/>
              <a:defRPr sz="4800"/>
            </a:lvl1pPr>
            <a:lvl2pPr lvl="1" algn="ctr">
              <a:spcBef>
                <a:spcPts val="0"/>
              </a:spcBef>
              <a:spcAft>
                <a:spcPts val="0"/>
              </a:spcAft>
              <a:buSzPts val="3600"/>
              <a:buNone/>
              <a:defRPr sz="4800"/>
            </a:lvl2pPr>
            <a:lvl3pPr lvl="2" algn="ctr">
              <a:spcBef>
                <a:spcPts val="0"/>
              </a:spcBef>
              <a:spcAft>
                <a:spcPts val="0"/>
              </a:spcAft>
              <a:buSzPts val="3600"/>
              <a:buNone/>
              <a:defRPr sz="4800"/>
            </a:lvl3pPr>
            <a:lvl4pPr lvl="3" algn="ctr">
              <a:spcBef>
                <a:spcPts val="0"/>
              </a:spcBef>
              <a:spcAft>
                <a:spcPts val="0"/>
              </a:spcAft>
              <a:buSzPts val="3600"/>
              <a:buNone/>
              <a:defRPr sz="4800"/>
            </a:lvl4pPr>
            <a:lvl5pPr lvl="4" algn="ctr">
              <a:spcBef>
                <a:spcPts val="0"/>
              </a:spcBef>
              <a:spcAft>
                <a:spcPts val="0"/>
              </a:spcAft>
              <a:buSzPts val="3600"/>
              <a:buNone/>
              <a:defRPr sz="4800"/>
            </a:lvl5pPr>
            <a:lvl6pPr lvl="5" algn="ctr">
              <a:spcBef>
                <a:spcPts val="0"/>
              </a:spcBef>
              <a:spcAft>
                <a:spcPts val="0"/>
              </a:spcAft>
              <a:buSzPts val="3600"/>
              <a:buNone/>
              <a:defRPr sz="4800"/>
            </a:lvl6pPr>
            <a:lvl7pPr lvl="6" algn="ctr">
              <a:spcBef>
                <a:spcPts val="0"/>
              </a:spcBef>
              <a:spcAft>
                <a:spcPts val="0"/>
              </a:spcAft>
              <a:buSzPts val="3600"/>
              <a:buNone/>
              <a:defRPr sz="4800"/>
            </a:lvl7pPr>
            <a:lvl8pPr lvl="7" algn="ctr">
              <a:spcBef>
                <a:spcPts val="0"/>
              </a:spcBef>
              <a:spcAft>
                <a:spcPts val="0"/>
              </a:spcAft>
              <a:buSzPts val="3600"/>
              <a:buNone/>
              <a:defRPr sz="4800"/>
            </a:lvl8pPr>
            <a:lvl9pPr lvl="8" algn="ctr">
              <a:spcBef>
                <a:spcPts val="0"/>
              </a:spcBef>
              <a:spcAft>
                <a:spcPts val="0"/>
              </a:spcAft>
              <a:buSzPts val="3600"/>
              <a:buNone/>
              <a:defRPr sz="4800"/>
            </a:lvl9pPr>
          </a:lstStyle>
          <a:p>
            <a:endParaRPr/>
          </a:p>
        </p:txBody>
      </p:sp>
      <p:sp>
        <p:nvSpPr>
          <p:cNvPr id="15" name="Google Shape;15;p3"/>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1400716376"/>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415600" y="593367"/>
            <a:ext cx="11360800" cy="763600"/>
          </a:xfrm>
          <a:prstGeom prst="rect">
            <a:avLst/>
          </a:prstGeom>
        </p:spPr>
        <p:txBody>
          <a:bodyPr spcFirstLastPara="1" wrap="square" lIns="91425" tIns="91425" rIns="91425" bIns="91425" anchor="t" anchorCtr="0">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8" name="Google Shape;18;p4"/>
          <p:cNvSpPr txBox="1">
            <a:spLocks noGrp="1"/>
          </p:cNvSpPr>
          <p:nvPr>
            <p:ph type="body" idx="1"/>
          </p:nvPr>
        </p:nvSpPr>
        <p:spPr>
          <a:xfrm>
            <a:off x="415600" y="1536633"/>
            <a:ext cx="11360800" cy="4555200"/>
          </a:xfrm>
          <a:prstGeom prst="rect">
            <a:avLst/>
          </a:prstGeom>
        </p:spPr>
        <p:txBody>
          <a:bodyPr spcFirstLastPara="1" wrap="square" lIns="91425" tIns="91425" rIns="91425" bIns="91425" anchor="t" anchorCtr="0">
            <a:noAutofit/>
          </a:bodyPr>
          <a:lstStyle>
            <a:lvl1pPr marL="609585" lvl="0" indent="-457189">
              <a:spcBef>
                <a:spcPts val="0"/>
              </a:spcBef>
              <a:spcAft>
                <a:spcPts val="0"/>
              </a:spcAft>
              <a:buSzPts val="1800"/>
              <a:buChar char="●"/>
              <a:defRPr/>
            </a:lvl1pPr>
            <a:lvl2pPr marL="1219170" lvl="1" indent="-423323">
              <a:spcBef>
                <a:spcPts val="2133"/>
              </a:spcBef>
              <a:spcAft>
                <a:spcPts val="0"/>
              </a:spcAft>
              <a:buSzPts val="1400"/>
              <a:buChar char="○"/>
              <a:defRPr/>
            </a:lvl2pPr>
            <a:lvl3pPr marL="1828754" lvl="2" indent="-423323">
              <a:spcBef>
                <a:spcPts val="2133"/>
              </a:spcBef>
              <a:spcAft>
                <a:spcPts val="0"/>
              </a:spcAft>
              <a:buSzPts val="1400"/>
              <a:buChar char="■"/>
              <a:defRPr/>
            </a:lvl3pPr>
            <a:lvl4pPr marL="2438339" lvl="3" indent="-423323">
              <a:spcBef>
                <a:spcPts val="2133"/>
              </a:spcBef>
              <a:spcAft>
                <a:spcPts val="0"/>
              </a:spcAft>
              <a:buSzPts val="1400"/>
              <a:buChar char="●"/>
              <a:defRPr/>
            </a:lvl4pPr>
            <a:lvl5pPr marL="3047924" lvl="4" indent="-423323">
              <a:spcBef>
                <a:spcPts val="2133"/>
              </a:spcBef>
              <a:spcAft>
                <a:spcPts val="0"/>
              </a:spcAft>
              <a:buSzPts val="1400"/>
              <a:buChar char="○"/>
              <a:defRPr/>
            </a:lvl5pPr>
            <a:lvl6pPr marL="3657509" lvl="5" indent="-423323">
              <a:spcBef>
                <a:spcPts val="2133"/>
              </a:spcBef>
              <a:spcAft>
                <a:spcPts val="0"/>
              </a:spcAft>
              <a:buSzPts val="1400"/>
              <a:buChar char="■"/>
              <a:defRPr/>
            </a:lvl6pPr>
            <a:lvl7pPr marL="4267093" lvl="6" indent="-423323">
              <a:spcBef>
                <a:spcPts val="2133"/>
              </a:spcBef>
              <a:spcAft>
                <a:spcPts val="0"/>
              </a:spcAft>
              <a:buSzPts val="1400"/>
              <a:buChar char="●"/>
              <a:defRPr/>
            </a:lvl7pPr>
            <a:lvl8pPr marL="4876678" lvl="7" indent="-423323">
              <a:spcBef>
                <a:spcPts val="2133"/>
              </a:spcBef>
              <a:spcAft>
                <a:spcPts val="0"/>
              </a:spcAft>
              <a:buSzPts val="1400"/>
              <a:buChar char="○"/>
              <a:defRPr/>
            </a:lvl8pPr>
            <a:lvl9pPr marL="5486263" lvl="8" indent="-423323">
              <a:spcBef>
                <a:spcPts val="2133"/>
              </a:spcBef>
              <a:spcAft>
                <a:spcPts val="2133"/>
              </a:spcAft>
              <a:buSzPts val="1400"/>
              <a:buChar char="■"/>
              <a:defRPr/>
            </a:lvl9pPr>
          </a:lstStyle>
          <a:p>
            <a:endParaRPr/>
          </a:p>
        </p:txBody>
      </p:sp>
      <p:sp>
        <p:nvSpPr>
          <p:cNvPr id="19" name="Google Shape;19;p4"/>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1709402220"/>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matchingName="Title and two columns" type="twoColTx">
  <p:cSld name="Title and two columns">
    <p:spTree>
      <p:nvGrpSpPr>
        <p:cNvPr id="1" name="Shape 20"/>
        <p:cNvGrpSpPr/>
        <p:nvPr/>
      </p:nvGrpSpPr>
      <p:grpSpPr>
        <a:xfrm>
          <a:off x="0" y="0"/>
          <a:ext cx="0" cy="0"/>
          <a:chOff x="0" y="0"/>
          <a:chExt cx="0" cy="0"/>
        </a:xfrm>
      </p:grpSpPr>
      <p:sp>
        <p:nvSpPr>
          <p:cNvPr id="21" name="Google Shape;21;p5"/>
          <p:cNvSpPr txBox="1">
            <a:spLocks noGrp="1"/>
          </p:cNvSpPr>
          <p:nvPr>
            <p:ph type="title"/>
          </p:nvPr>
        </p:nvSpPr>
        <p:spPr>
          <a:xfrm>
            <a:off x="415600" y="593367"/>
            <a:ext cx="11360800" cy="763600"/>
          </a:xfrm>
          <a:prstGeom prst="rect">
            <a:avLst/>
          </a:prstGeom>
        </p:spPr>
        <p:txBody>
          <a:bodyPr spcFirstLastPara="1" wrap="square" lIns="91425" tIns="91425" rIns="91425" bIns="91425" anchor="t" anchorCtr="0">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2" name="Google Shape;22;p5"/>
          <p:cNvSpPr txBox="1">
            <a:spLocks noGrp="1"/>
          </p:cNvSpPr>
          <p:nvPr>
            <p:ph type="body" idx="1"/>
          </p:nvPr>
        </p:nvSpPr>
        <p:spPr>
          <a:xfrm>
            <a:off x="415600" y="1536633"/>
            <a:ext cx="5333200" cy="4555200"/>
          </a:xfrm>
          <a:prstGeom prst="rect">
            <a:avLst/>
          </a:prstGeom>
        </p:spPr>
        <p:txBody>
          <a:bodyPr spcFirstLastPara="1" wrap="square" lIns="91425" tIns="91425" rIns="91425" bIns="91425" anchor="t" anchorCtr="0">
            <a:noAutofit/>
          </a:bodyPr>
          <a:lstStyle>
            <a:lvl1pPr marL="609585" lvl="0" indent="-423323">
              <a:spcBef>
                <a:spcPts val="0"/>
              </a:spcBef>
              <a:spcAft>
                <a:spcPts val="0"/>
              </a:spcAft>
              <a:buSzPts val="1400"/>
              <a:buChar char="●"/>
              <a:defRPr sz="1867"/>
            </a:lvl1pPr>
            <a:lvl2pPr marL="1219170" lvl="1" indent="-406390">
              <a:spcBef>
                <a:spcPts val="2133"/>
              </a:spcBef>
              <a:spcAft>
                <a:spcPts val="0"/>
              </a:spcAft>
              <a:buSzPts val="1200"/>
              <a:buChar char="○"/>
              <a:defRPr sz="1600"/>
            </a:lvl2pPr>
            <a:lvl3pPr marL="1828754" lvl="2" indent="-406390">
              <a:spcBef>
                <a:spcPts val="2133"/>
              </a:spcBef>
              <a:spcAft>
                <a:spcPts val="0"/>
              </a:spcAft>
              <a:buSzPts val="1200"/>
              <a:buChar char="■"/>
              <a:defRPr sz="1600"/>
            </a:lvl3pPr>
            <a:lvl4pPr marL="2438339" lvl="3" indent="-406390">
              <a:spcBef>
                <a:spcPts val="2133"/>
              </a:spcBef>
              <a:spcAft>
                <a:spcPts val="0"/>
              </a:spcAft>
              <a:buSzPts val="1200"/>
              <a:buChar char="●"/>
              <a:defRPr sz="1600"/>
            </a:lvl4pPr>
            <a:lvl5pPr marL="3047924" lvl="4" indent="-406390">
              <a:spcBef>
                <a:spcPts val="2133"/>
              </a:spcBef>
              <a:spcAft>
                <a:spcPts val="0"/>
              </a:spcAft>
              <a:buSzPts val="1200"/>
              <a:buChar char="○"/>
              <a:defRPr sz="1600"/>
            </a:lvl5pPr>
            <a:lvl6pPr marL="3657509" lvl="5" indent="-406390">
              <a:spcBef>
                <a:spcPts val="2133"/>
              </a:spcBef>
              <a:spcAft>
                <a:spcPts val="0"/>
              </a:spcAft>
              <a:buSzPts val="1200"/>
              <a:buChar char="■"/>
              <a:defRPr sz="1600"/>
            </a:lvl6pPr>
            <a:lvl7pPr marL="4267093" lvl="6" indent="-406390">
              <a:spcBef>
                <a:spcPts val="2133"/>
              </a:spcBef>
              <a:spcAft>
                <a:spcPts val="0"/>
              </a:spcAft>
              <a:buSzPts val="1200"/>
              <a:buChar char="●"/>
              <a:defRPr sz="1600"/>
            </a:lvl7pPr>
            <a:lvl8pPr marL="4876678" lvl="7" indent="-406390">
              <a:spcBef>
                <a:spcPts val="2133"/>
              </a:spcBef>
              <a:spcAft>
                <a:spcPts val="0"/>
              </a:spcAft>
              <a:buSzPts val="1200"/>
              <a:buChar char="○"/>
              <a:defRPr sz="1600"/>
            </a:lvl8pPr>
            <a:lvl9pPr marL="5486263" lvl="8" indent="-406390">
              <a:spcBef>
                <a:spcPts val="2133"/>
              </a:spcBef>
              <a:spcAft>
                <a:spcPts val="2133"/>
              </a:spcAft>
              <a:buSzPts val="1200"/>
              <a:buChar char="■"/>
              <a:defRPr sz="1600"/>
            </a:lvl9pPr>
          </a:lstStyle>
          <a:p>
            <a:endParaRPr/>
          </a:p>
        </p:txBody>
      </p:sp>
      <p:sp>
        <p:nvSpPr>
          <p:cNvPr id="23" name="Google Shape;23;p5"/>
          <p:cNvSpPr txBox="1">
            <a:spLocks noGrp="1"/>
          </p:cNvSpPr>
          <p:nvPr>
            <p:ph type="body" idx="2"/>
          </p:nvPr>
        </p:nvSpPr>
        <p:spPr>
          <a:xfrm>
            <a:off x="6443200" y="1536633"/>
            <a:ext cx="5333200" cy="4555200"/>
          </a:xfrm>
          <a:prstGeom prst="rect">
            <a:avLst/>
          </a:prstGeom>
        </p:spPr>
        <p:txBody>
          <a:bodyPr spcFirstLastPara="1" wrap="square" lIns="91425" tIns="91425" rIns="91425" bIns="91425" anchor="t" anchorCtr="0">
            <a:noAutofit/>
          </a:bodyPr>
          <a:lstStyle>
            <a:lvl1pPr marL="609585" lvl="0" indent="-423323">
              <a:spcBef>
                <a:spcPts val="0"/>
              </a:spcBef>
              <a:spcAft>
                <a:spcPts val="0"/>
              </a:spcAft>
              <a:buSzPts val="1400"/>
              <a:buChar char="●"/>
              <a:defRPr sz="1867"/>
            </a:lvl1pPr>
            <a:lvl2pPr marL="1219170" lvl="1" indent="-406390">
              <a:spcBef>
                <a:spcPts val="2133"/>
              </a:spcBef>
              <a:spcAft>
                <a:spcPts val="0"/>
              </a:spcAft>
              <a:buSzPts val="1200"/>
              <a:buChar char="○"/>
              <a:defRPr sz="1600"/>
            </a:lvl2pPr>
            <a:lvl3pPr marL="1828754" lvl="2" indent="-406390">
              <a:spcBef>
                <a:spcPts val="2133"/>
              </a:spcBef>
              <a:spcAft>
                <a:spcPts val="0"/>
              </a:spcAft>
              <a:buSzPts val="1200"/>
              <a:buChar char="■"/>
              <a:defRPr sz="1600"/>
            </a:lvl3pPr>
            <a:lvl4pPr marL="2438339" lvl="3" indent="-406390">
              <a:spcBef>
                <a:spcPts val="2133"/>
              </a:spcBef>
              <a:spcAft>
                <a:spcPts val="0"/>
              </a:spcAft>
              <a:buSzPts val="1200"/>
              <a:buChar char="●"/>
              <a:defRPr sz="1600"/>
            </a:lvl4pPr>
            <a:lvl5pPr marL="3047924" lvl="4" indent="-406390">
              <a:spcBef>
                <a:spcPts val="2133"/>
              </a:spcBef>
              <a:spcAft>
                <a:spcPts val="0"/>
              </a:spcAft>
              <a:buSzPts val="1200"/>
              <a:buChar char="○"/>
              <a:defRPr sz="1600"/>
            </a:lvl5pPr>
            <a:lvl6pPr marL="3657509" lvl="5" indent="-406390">
              <a:spcBef>
                <a:spcPts val="2133"/>
              </a:spcBef>
              <a:spcAft>
                <a:spcPts val="0"/>
              </a:spcAft>
              <a:buSzPts val="1200"/>
              <a:buChar char="■"/>
              <a:defRPr sz="1600"/>
            </a:lvl6pPr>
            <a:lvl7pPr marL="4267093" lvl="6" indent="-406390">
              <a:spcBef>
                <a:spcPts val="2133"/>
              </a:spcBef>
              <a:spcAft>
                <a:spcPts val="0"/>
              </a:spcAft>
              <a:buSzPts val="1200"/>
              <a:buChar char="●"/>
              <a:defRPr sz="1600"/>
            </a:lvl7pPr>
            <a:lvl8pPr marL="4876678" lvl="7" indent="-406390">
              <a:spcBef>
                <a:spcPts val="2133"/>
              </a:spcBef>
              <a:spcAft>
                <a:spcPts val="0"/>
              </a:spcAft>
              <a:buSzPts val="1200"/>
              <a:buChar char="○"/>
              <a:defRPr sz="1600"/>
            </a:lvl8pPr>
            <a:lvl9pPr marL="5486263" lvl="8" indent="-406390">
              <a:spcBef>
                <a:spcPts val="2133"/>
              </a:spcBef>
              <a:spcAft>
                <a:spcPts val="2133"/>
              </a:spcAft>
              <a:buSzPts val="1200"/>
              <a:buChar char="■"/>
              <a:defRPr sz="1600"/>
            </a:lvl9pPr>
          </a:lstStyle>
          <a:p>
            <a:endParaRPr/>
          </a:p>
        </p:txBody>
      </p:sp>
      <p:sp>
        <p:nvSpPr>
          <p:cNvPr id="24" name="Google Shape;24;p5"/>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2146048436"/>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matchingName="One column text">
  <p:cSld name="One column text">
    <p:spTree>
      <p:nvGrpSpPr>
        <p:cNvPr id="1" name="Shape 28"/>
        <p:cNvGrpSpPr/>
        <p:nvPr/>
      </p:nvGrpSpPr>
      <p:grpSpPr>
        <a:xfrm>
          <a:off x="0" y="0"/>
          <a:ext cx="0" cy="0"/>
          <a:chOff x="0" y="0"/>
          <a:chExt cx="0" cy="0"/>
        </a:xfrm>
      </p:grpSpPr>
      <p:sp>
        <p:nvSpPr>
          <p:cNvPr id="29" name="Google Shape;29;p7"/>
          <p:cNvSpPr txBox="1">
            <a:spLocks noGrp="1"/>
          </p:cNvSpPr>
          <p:nvPr>
            <p:ph type="title"/>
          </p:nvPr>
        </p:nvSpPr>
        <p:spPr>
          <a:xfrm>
            <a:off x="415600" y="740800"/>
            <a:ext cx="3744000" cy="10076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sz="3200"/>
            </a:lvl1pPr>
            <a:lvl2pPr lvl="1">
              <a:spcBef>
                <a:spcPts val="0"/>
              </a:spcBef>
              <a:spcAft>
                <a:spcPts val="0"/>
              </a:spcAft>
              <a:buSzPts val="2400"/>
              <a:buNone/>
              <a:defRPr sz="3200"/>
            </a:lvl2pPr>
            <a:lvl3pPr lvl="2">
              <a:spcBef>
                <a:spcPts val="0"/>
              </a:spcBef>
              <a:spcAft>
                <a:spcPts val="0"/>
              </a:spcAft>
              <a:buSzPts val="2400"/>
              <a:buNone/>
              <a:defRPr sz="3200"/>
            </a:lvl3pPr>
            <a:lvl4pPr lvl="3">
              <a:spcBef>
                <a:spcPts val="0"/>
              </a:spcBef>
              <a:spcAft>
                <a:spcPts val="0"/>
              </a:spcAft>
              <a:buSzPts val="2400"/>
              <a:buNone/>
              <a:defRPr sz="3200"/>
            </a:lvl4pPr>
            <a:lvl5pPr lvl="4">
              <a:spcBef>
                <a:spcPts val="0"/>
              </a:spcBef>
              <a:spcAft>
                <a:spcPts val="0"/>
              </a:spcAft>
              <a:buSzPts val="2400"/>
              <a:buNone/>
              <a:defRPr sz="3200"/>
            </a:lvl5pPr>
            <a:lvl6pPr lvl="5">
              <a:spcBef>
                <a:spcPts val="0"/>
              </a:spcBef>
              <a:spcAft>
                <a:spcPts val="0"/>
              </a:spcAft>
              <a:buSzPts val="2400"/>
              <a:buNone/>
              <a:defRPr sz="3200"/>
            </a:lvl6pPr>
            <a:lvl7pPr lvl="6">
              <a:spcBef>
                <a:spcPts val="0"/>
              </a:spcBef>
              <a:spcAft>
                <a:spcPts val="0"/>
              </a:spcAft>
              <a:buSzPts val="2400"/>
              <a:buNone/>
              <a:defRPr sz="3200"/>
            </a:lvl7pPr>
            <a:lvl8pPr lvl="7">
              <a:spcBef>
                <a:spcPts val="0"/>
              </a:spcBef>
              <a:spcAft>
                <a:spcPts val="0"/>
              </a:spcAft>
              <a:buSzPts val="2400"/>
              <a:buNone/>
              <a:defRPr sz="3200"/>
            </a:lvl8pPr>
            <a:lvl9pPr lvl="8">
              <a:spcBef>
                <a:spcPts val="0"/>
              </a:spcBef>
              <a:spcAft>
                <a:spcPts val="0"/>
              </a:spcAft>
              <a:buSzPts val="2400"/>
              <a:buNone/>
              <a:defRPr sz="3200"/>
            </a:lvl9pPr>
          </a:lstStyle>
          <a:p>
            <a:endParaRPr/>
          </a:p>
        </p:txBody>
      </p:sp>
      <p:sp>
        <p:nvSpPr>
          <p:cNvPr id="30" name="Google Shape;30;p7"/>
          <p:cNvSpPr txBox="1">
            <a:spLocks noGrp="1"/>
          </p:cNvSpPr>
          <p:nvPr>
            <p:ph type="body" idx="1"/>
          </p:nvPr>
        </p:nvSpPr>
        <p:spPr>
          <a:xfrm>
            <a:off x="415600" y="1852800"/>
            <a:ext cx="3744000" cy="4239200"/>
          </a:xfrm>
          <a:prstGeom prst="rect">
            <a:avLst/>
          </a:prstGeom>
        </p:spPr>
        <p:txBody>
          <a:bodyPr spcFirstLastPara="1" wrap="square" lIns="91425" tIns="91425" rIns="91425" bIns="91425" anchor="t" anchorCtr="0">
            <a:noAutofit/>
          </a:bodyPr>
          <a:lstStyle>
            <a:lvl1pPr marL="609585" lvl="0" indent="-406390">
              <a:spcBef>
                <a:spcPts val="0"/>
              </a:spcBef>
              <a:spcAft>
                <a:spcPts val="0"/>
              </a:spcAft>
              <a:buSzPts val="1200"/>
              <a:buChar char="●"/>
              <a:defRPr sz="1600"/>
            </a:lvl1pPr>
            <a:lvl2pPr marL="1219170" lvl="1" indent="-406390">
              <a:spcBef>
                <a:spcPts val="2133"/>
              </a:spcBef>
              <a:spcAft>
                <a:spcPts val="0"/>
              </a:spcAft>
              <a:buSzPts val="1200"/>
              <a:buChar char="○"/>
              <a:defRPr sz="1600"/>
            </a:lvl2pPr>
            <a:lvl3pPr marL="1828754" lvl="2" indent="-406390">
              <a:spcBef>
                <a:spcPts val="2133"/>
              </a:spcBef>
              <a:spcAft>
                <a:spcPts val="0"/>
              </a:spcAft>
              <a:buSzPts val="1200"/>
              <a:buChar char="■"/>
              <a:defRPr sz="1600"/>
            </a:lvl3pPr>
            <a:lvl4pPr marL="2438339" lvl="3" indent="-406390">
              <a:spcBef>
                <a:spcPts val="2133"/>
              </a:spcBef>
              <a:spcAft>
                <a:spcPts val="0"/>
              </a:spcAft>
              <a:buSzPts val="1200"/>
              <a:buChar char="●"/>
              <a:defRPr sz="1600"/>
            </a:lvl4pPr>
            <a:lvl5pPr marL="3047924" lvl="4" indent="-406390">
              <a:spcBef>
                <a:spcPts val="2133"/>
              </a:spcBef>
              <a:spcAft>
                <a:spcPts val="0"/>
              </a:spcAft>
              <a:buSzPts val="1200"/>
              <a:buChar char="○"/>
              <a:defRPr sz="1600"/>
            </a:lvl5pPr>
            <a:lvl6pPr marL="3657509" lvl="5" indent="-406390">
              <a:spcBef>
                <a:spcPts val="2133"/>
              </a:spcBef>
              <a:spcAft>
                <a:spcPts val="0"/>
              </a:spcAft>
              <a:buSzPts val="1200"/>
              <a:buChar char="■"/>
              <a:defRPr sz="1600"/>
            </a:lvl6pPr>
            <a:lvl7pPr marL="4267093" lvl="6" indent="-406390">
              <a:spcBef>
                <a:spcPts val="2133"/>
              </a:spcBef>
              <a:spcAft>
                <a:spcPts val="0"/>
              </a:spcAft>
              <a:buSzPts val="1200"/>
              <a:buChar char="●"/>
              <a:defRPr sz="1600"/>
            </a:lvl7pPr>
            <a:lvl8pPr marL="4876678" lvl="7" indent="-406390">
              <a:spcBef>
                <a:spcPts val="2133"/>
              </a:spcBef>
              <a:spcAft>
                <a:spcPts val="0"/>
              </a:spcAft>
              <a:buSzPts val="1200"/>
              <a:buChar char="○"/>
              <a:defRPr sz="1600"/>
            </a:lvl8pPr>
            <a:lvl9pPr marL="5486263" lvl="8" indent="-406390">
              <a:spcBef>
                <a:spcPts val="2133"/>
              </a:spcBef>
              <a:spcAft>
                <a:spcPts val="2133"/>
              </a:spcAft>
              <a:buSzPts val="1200"/>
              <a:buChar char="■"/>
              <a:defRPr sz="1600"/>
            </a:lvl9pPr>
          </a:lstStyle>
          <a:p>
            <a:endParaRPr/>
          </a:p>
        </p:txBody>
      </p:sp>
      <p:sp>
        <p:nvSpPr>
          <p:cNvPr id="31" name="Google Shape;31;p7"/>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3746443899"/>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matchingName="Main point">
  <p:cSld name="Main point">
    <p:spTree>
      <p:nvGrpSpPr>
        <p:cNvPr id="1" name="Shape 32"/>
        <p:cNvGrpSpPr/>
        <p:nvPr/>
      </p:nvGrpSpPr>
      <p:grpSpPr>
        <a:xfrm>
          <a:off x="0" y="0"/>
          <a:ext cx="0" cy="0"/>
          <a:chOff x="0" y="0"/>
          <a:chExt cx="0" cy="0"/>
        </a:xfrm>
      </p:grpSpPr>
      <p:sp>
        <p:nvSpPr>
          <p:cNvPr id="33" name="Google Shape;33;p8"/>
          <p:cNvSpPr txBox="1">
            <a:spLocks noGrp="1"/>
          </p:cNvSpPr>
          <p:nvPr>
            <p:ph type="title"/>
          </p:nvPr>
        </p:nvSpPr>
        <p:spPr>
          <a:xfrm>
            <a:off x="653667" y="600200"/>
            <a:ext cx="8490400" cy="5454400"/>
          </a:xfrm>
          <a:prstGeom prst="rect">
            <a:avLst/>
          </a:prstGeom>
        </p:spPr>
        <p:txBody>
          <a:bodyPr spcFirstLastPara="1" wrap="square" lIns="91425" tIns="91425" rIns="91425" bIns="91425" anchor="ctr" anchorCtr="0">
            <a:noAutofit/>
          </a:bodyPr>
          <a:lstStyle>
            <a:lvl1pPr lvl="0">
              <a:spcBef>
                <a:spcPts val="0"/>
              </a:spcBef>
              <a:spcAft>
                <a:spcPts val="0"/>
              </a:spcAft>
              <a:buSzPts val="4800"/>
              <a:buNone/>
              <a:defRPr sz="6400"/>
            </a:lvl1pPr>
            <a:lvl2pPr lvl="1">
              <a:spcBef>
                <a:spcPts val="0"/>
              </a:spcBef>
              <a:spcAft>
                <a:spcPts val="0"/>
              </a:spcAft>
              <a:buSzPts val="4800"/>
              <a:buNone/>
              <a:defRPr sz="6400"/>
            </a:lvl2pPr>
            <a:lvl3pPr lvl="2">
              <a:spcBef>
                <a:spcPts val="0"/>
              </a:spcBef>
              <a:spcAft>
                <a:spcPts val="0"/>
              </a:spcAft>
              <a:buSzPts val="4800"/>
              <a:buNone/>
              <a:defRPr sz="6400"/>
            </a:lvl3pPr>
            <a:lvl4pPr lvl="3">
              <a:spcBef>
                <a:spcPts val="0"/>
              </a:spcBef>
              <a:spcAft>
                <a:spcPts val="0"/>
              </a:spcAft>
              <a:buSzPts val="4800"/>
              <a:buNone/>
              <a:defRPr sz="6400"/>
            </a:lvl4pPr>
            <a:lvl5pPr lvl="4">
              <a:spcBef>
                <a:spcPts val="0"/>
              </a:spcBef>
              <a:spcAft>
                <a:spcPts val="0"/>
              </a:spcAft>
              <a:buSzPts val="4800"/>
              <a:buNone/>
              <a:defRPr sz="6400"/>
            </a:lvl5pPr>
            <a:lvl6pPr lvl="5">
              <a:spcBef>
                <a:spcPts val="0"/>
              </a:spcBef>
              <a:spcAft>
                <a:spcPts val="0"/>
              </a:spcAft>
              <a:buSzPts val="4800"/>
              <a:buNone/>
              <a:defRPr sz="6400"/>
            </a:lvl6pPr>
            <a:lvl7pPr lvl="6">
              <a:spcBef>
                <a:spcPts val="0"/>
              </a:spcBef>
              <a:spcAft>
                <a:spcPts val="0"/>
              </a:spcAft>
              <a:buSzPts val="4800"/>
              <a:buNone/>
              <a:defRPr sz="6400"/>
            </a:lvl7pPr>
            <a:lvl8pPr lvl="7">
              <a:spcBef>
                <a:spcPts val="0"/>
              </a:spcBef>
              <a:spcAft>
                <a:spcPts val="0"/>
              </a:spcAft>
              <a:buSzPts val="4800"/>
              <a:buNone/>
              <a:defRPr sz="6400"/>
            </a:lvl8pPr>
            <a:lvl9pPr lvl="8">
              <a:spcBef>
                <a:spcPts val="0"/>
              </a:spcBef>
              <a:spcAft>
                <a:spcPts val="0"/>
              </a:spcAft>
              <a:buSzPts val="4800"/>
              <a:buNone/>
              <a:defRPr sz="6400"/>
            </a:lvl9pPr>
          </a:lstStyle>
          <a:p>
            <a:endParaRPr/>
          </a:p>
        </p:txBody>
      </p:sp>
      <p:sp>
        <p:nvSpPr>
          <p:cNvPr id="34" name="Google Shape;34;p8"/>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835645154"/>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matchingName="Section title and description">
  <p:cSld name="Section title and description">
    <p:spTree>
      <p:nvGrpSpPr>
        <p:cNvPr id="1" name="Shape 35"/>
        <p:cNvGrpSpPr/>
        <p:nvPr/>
      </p:nvGrpSpPr>
      <p:grpSpPr>
        <a:xfrm>
          <a:off x="0" y="0"/>
          <a:ext cx="0" cy="0"/>
          <a:chOff x="0" y="0"/>
          <a:chExt cx="0" cy="0"/>
        </a:xfrm>
      </p:grpSpPr>
      <p:sp>
        <p:nvSpPr>
          <p:cNvPr id="36" name="Google Shape;36;p9"/>
          <p:cNvSpPr/>
          <p:nvPr/>
        </p:nvSpPr>
        <p:spPr>
          <a:xfrm>
            <a:off x="6096000" y="-167"/>
            <a:ext cx="6096000" cy="6858000"/>
          </a:xfrm>
          <a:prstGeom prst="rect">
            <a:avLst/>
          </a:prstGeom>
          <a:solidFill>
            <a:schemeClr val="l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37" name="Google Shape;37;p9"/>
          <p:cNvSpPr txBox="1">
            <a:spLocks noGrp="1"/>
          </p:cNvSpPr>
          <p:nvPr>
            <p:ph type="title"/>
          </p:nvPr>
        </p:nvSpPr>
        <p:spPr>
          <a:xfrm>
            <a:off x="354000" y="1644233"/>
            <a:ext cx="5393600" cy="1976400"/>
          </a:xfrm>
          <a:prstGeom prst="rect">
            <a:avLst/>
          </a:prstGeom>
        </p:spPr>
        <p:txBody>
          <a:bodyPr spcFirstLastPara="1" wrap="square" lIns="91425" tIns="91425" rIns="91425" bIns="91425" anchor="b" anchorCtr="0">
            <a:noAutofit/>
          </a:bodyPr>
          <a:lstStyle>
            <a:lvl1pPr lvl="0" algn="ctr">
              <a:spcBef>
                <a:spcPts val="0"/>
              </a:spcBef>
              <a:spcAft>
                <a:spcPts val="0"/>
              </a:spcAft>
              <a:buSzPts val="4200"/>
              <a:buNone/>
              <a:defRPr sz="5600"/>
            </a:lvl1pPr>
            <a:lvl2pPr lvl="1" algn="ctr">
              <a:spcBef>
                <a:spcPts val="0"/>
              </a:spcBef>
              <a:spcAft>
                <a:spcPts val="0"/>
              </a:spcAft>
              <a:buSzPts val="4200"/>
              <a:buNone/>
              <a:defRPr sz="5600"/>
            </a:lvl2pPr>
            <a:lvl3pPr lvl="2" algn="ctr">
              <a:spcBef>
                <a:spcPts val="0"/>
              </a:spcBef>
              <a:spcAft>
                <a:spcPts val="0"/>
              </a:spcAft>
              <a:buSzPts val="4200"/>
              <a:buNone/>
              <a:defRPr sz="5600"/>
            </a:lvl3pPr>
            <a:lvl4pPr lvl="3" algn="ctr">
              <a:spcBef>
                <a:spcPts val="0"/>
              </a:spcBef>
              <a:spcAft>
                <a:spcPts val="0"/>
              </a:spcAft>
              <a:buSzPts val="4200"/>
              <a:buNone/>
              <a:defRPr sz="5600"/>
            </a:lvl4pPr>
            <a:lvl5pPr lvl="4" algn="ctr">
              <a:spcBef>
                <a:spcPts val="0"/>
              </a:spcBef>
              <a:spcAft>
                <a:spcPts val="0"/>
              </a:spcAft>
              <a:buSzPts val="4200"/>
              <a:buNone/>
              <a:defRPr sz="5600"/>
            </a:lvl5pPr>
            <a:lvl6pPr lvl="5" algn="ctr">
              <a:spcBef>
                <a:spcPts val="0"/>
              </a:spcBef>
              <a:spcAft>
                <a:spcPts val="0"/>
              </a:spcAft>
              <a:buSzPts val="4200"/>
              <a:buNone/>
              <a:defRPr sz="5600"/>
            </a:lvl6pPr>
            <a:lvl7pPr lvl="6" algn="ctr">
              <a:spcBef>
                <a:spcPts val="0"/>
              </a:spcBef>
              <a:spcAft>
                <a:spcPts val="0"/>
              </a:spcAft>
              <a:buSzPts val="4200"/>
              <a:buNone/>
              <a:defRPr sz="5600"/>
            </a:lvl7pPr>
            <a:lvl8pPr lvl="7" algn="ctr">
              <a:spcBef>
                <a:spcPts val="0"/>
              </a:spcBef>
              <a:spcAft>
                <a:spcPts val="0"/>
              </a:spcAft>
              <a:buSzPts val="4200"/>
              <a:buNone/>
              <a:defRPr sz="5600"/>
            </a:lvl8pPr>
            <a:lvl9pPr lvl="8" algn="ctr">
              <a:spcBef>
                <a:spcPts val="0"/>
              </a:spcBef>
              <a:spcAft>
                <a:spcPts val="0"/>
              </a:spcAft>
              <a:buSzPts val="4200"/>
              <a:buNone/>
              <a:defRPr sz="5600"/>
            </a:lvl9pPr>
          </a:lstStyle>
          <a:p>
            <a:endParaRPr/>
          </a:p>
        </p:txBody>
      </p:sp>
      <p:sp>
        <p:nvSpPr>
          <p:cNvPr id="38" name="Google Shape;38;p9"/>
          <p:cNvSpPr txBox="1">
            <a:spLocks noGrp="1"/>
          </p:cNvSpPr>
          <p:nvPr>
            <p:ph type="subTitle" idx="1"/>
          </p:nvPr>
        </p:nvSpPr>
        <p:spPr>
          <a:xfrm>
            <a:off x="354000" y="3737433"/>
            <a:ext cx="5393600" cy="16468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100"/>
              <a:buNone/>
              <a:defRPr sz="2800"/>
            </a:lvl1pPr>
            <a:lvl2pPr lvl="1" algn="ctr">
              <a:lnSpc>
                <a:spcPct val="100000"/>
              </a:lnSpc>
              <a:spcBef>
                <a:spcPts val="0"/>
              </a:spcBef>
              <a:spcAft>
                <a:spcPts val="0"/>
              </a:spcAft>
              <a:buSzPts val="2100"/>
              <a:buNone/>
              <a:defRPr sz="2800"/>
            </a:lvl2pPr>
            <a:lvl3pPr lvl="2" algn="ctr">
              <a:lnSpc>
                <a:spcPct val="100000"/>
              </a:lnSpc>
              <a:spcBef>
                <a:spcPts val="0"/>
              </a:spcBef>
              <a:spcAft>
                <a:spcPts val="0"/>
              </a:spcAft>
              <a:buSzPts val="2100"/>
              <a:buNone/>
              <a:defRPr sz="2800"/>
            </a:lvl3pPr>
            <a:lvl4pPr lvl="3" algn="ctr">
              <a:lnSpc>
                <a:spcPct val="100000"/>
              </a:lnSpc>
              <a:spcBef>
                <a:spcPts val="0"/>
              </a:spcBef>
              <a:spcAft>
                <a:spcPts val="0"/>
              </a:spcAft>
              <a:buSzPts val="2100"/>
              <a:buNone/>
              <a:defRPr sz="2800"/>
            </a:lvl4pPr>
            <a:lvl5pPr lvl="4" algn="ctr">
              <a:lnSpc>
                <a:spcPct val="100000"/>
              </a:lnSpc>
              <a:spcBef>
                <a:spcPts val="0"/>
              </a:spcBef>
              <a:spcAft>
                <a:spcPts val="0"/>
              </a:spcAft>
              <a:buSzPts val="2100"/>
              <a:buNone/>
              <a:defRPr sz="2800"/>
            </a:lvl5pPr>
            <a:lvl6pPr lvl="5" algn="ctr">
              <a:lnSpc>
                <a:spcPct val="100000"/>
              </a:lnSpc>
              <a:spcBef>
                <a:spcPts val="0"/>
              </a:spcBef>
              <a:spcAft>
                <a:spcPts val="0"/>
              </a:spcAft>
              <a:buSzPts val="2100"/>
              <a:buNone/>
              <a:defRPr sz="2800"/>
            </a:lvl6pPr>
            <a:lvl7pPr lvl="6" algn="ctr">
              <a:lnSpc>
                <a:spcPct val="100000"/>
              </a:lnSpc>
              <a:spcBef>
                <a:spcPts val="0"/>
              </a:spcBef>
              <a:spcAft>
                <a:spcPts val="0"/>
              </a:spcAft>
              <a:buSzPts val="2100"/>
              <a:buNone/>
              <a:defRPr sz="2800"/>
            </a:lvl7pPr>
            <a:lvl8pPr lvl="7" algn="ctr">
              <a:lnSpc>
                <a:spcPct val="100000"/>
              </a:lnSpc>
              <a:spcBef>
                <a:spcPts val="0"/>
              </a:spcBef>
              <a:spcAft>
                <a:spcPts val="0"/>
              </a:spcAft>
              <a:buSzPts val="2100"/>
              <a:buNone/>
              <a:defRPr sz="2800"/>
            </a:lvl8pPr>
            <a:lvl9pPr lvl="8" algn="ctr">
              <a:lnSpc>
                <a:spcPct val="100000"/>
              </a:lnSpc>
              <a:spcBef>
                <a:spcPts val="0"/>
              </a:spcBef>
              <a:spcAft>
                <a:spcPts val="0"/>
              </a:spcAft>
              <a:buSzPts val="2100"/>
              <a:buNone/>
              <a:defRPr sz="2800"/>
            </a:lvl9pPr>
          </a:lstStyle>
          <a:p>
            <a:endParaRPr/>
          </a:p>
        </p:txBody>
      </p:sp>
      <p:sp>
        <p:nvSpPr>
          <p:cNvPr id="39" name="Google Shape;39;p9"/>
          <p:cNvSpPr txBox="1">
            <a:spLocks noGrp="1"/>
          </p:cNvSpPr>
          <p:nvPr>
            <p:ph type="body" idx="2"/>
          </p:nvPr>
        </p:nvSpPr>
        <p:spPr>
          <a:xfrm>
            <a:off x="6586000" y="965433"/>
            <a:ext cx="5116000" cy="4926800"/>
          </a:xfrm>
          <a:prstGeom prst="rect">
            <a:avLst/>
          </a:prstGeom>
        </p:spPr>
        <p:txBody>
          <a:bodyPr spcFirstLastPara="1" wrap="square" lIns="91425" tIns="91425" rIns="91425" bIns="91425" anchor="ctr" anchorCtr="0">
            <a:noAutofit/>
          </a:bodyPr>
          <a:lstStyle>
            <a:lvl1pPr marL="609585" lvl="0" indent="-457189">
              <a:spcBef>
                <a:spcPts val="0"/>
              </a:spcBef>
              <a:spcAft>
                <a:spcPts val="0"/>
              </a:spcAft>
              <a:buSzPts val="1800"/>
              <a:buChar char="●"/>
              <a:defRPr/>
            </a:lvl1pPr>
            <a:lvl2pPr marL="1219170" lvl="1" indent="-423323">
              <a:spcBef>
                <a:spcPts val="2133"/>
              </a:spcBef>
              <a:spcAft>
                <a:spcPts val="0"/>
              </a:spcAft>
              <a:buSzPts val="1400"/>
              <a:buChar char="○"/>
              <a:defRPr/>
            </a:lvl2pPr>
            <a:lvl3pPr marL="1828754" lvl="2" indent="-423323">
              <a:spcBef>
                <a:spcPts val="2133"/>
              </a:spcBef>
              <a:spcAft>
                <a:spcPts val="0"/>
              </a:spcAft>
              <a:buSzPts val="1400"/>
              <a:buChar char="■"/>
              <a:defRPr/>
            </a:lvl3pPr>
            <a:lvl4pPr marL="2438339" lvl="3" indent="-423323">
              <a:spcBef>
                <a:spcPts val="2133"/>
              </a:spcBef>
              <a:spcAft>
                <a:spcPts val="0"/>
              </a:spcAft>
              <a:buSzPts val="1400"/>
              <a:buChar char="●"/>
              <a:defRPr/>
            </a:lvl4pPr>
            <a:lvl5pPr marL="3047924" lvl="4" indent="-423323">
              <a:spcBef>
                <a:spcPts val="2133"/>
              </a:spcBef>
              <a:spcAft>
                <a:spcPts val="0"/>
              </a:spcAft>
              <a:buSzPts val="1400"/>
              <a:buChar char="○"/>
              <a:defRPr/>
            </a:lvl5pPr>
            <a:lvl6pPr marL="3657509" lvl="5" indent="-423323">
              <a:spcBef>
                <a:spcPts val="2133"/>
              </a:spcBef>
              <a:spcAft>
                <a:spcPts val="0"/>
              </a:spcAft>
              <a:buSzPts val="1400"/>
              <a:buChar char="■"/>
              <a:defRPr/>
            </a:lvl6pPr>
            <a:lvl7pPr marL="4267093" lvl="6" indent="-423323">
              <a:spcBef>
                <a:spcPts val="2133"/>
              </a:spcBef>
              <a:spcAft>
                <a:spcPts val="0"/>
              </a:spcAft>
              <a:buSzPts val="1400"/>
              <a:buChar char="●"/>
              <a:defRPr/>
            </a:lvl7pPr>
            <a:lvl8pPr marL="4876678" lvl="7" indent="-423323">
              <a:spcBef>
                <a:spcPts val="2133"/>
              </a:spcBef>
              <a:spcAft>
                <a:spcPts val="0"/>
              </a:spcAft>
              <a:buSzPts val="1400"/>
              <a:buChar char="○"/>
              <a:defRPr/>
            </a:lvl8pPr>
            <a:lvl9pPr marL="5486263" lvl="8" indent="-423323">
              <a:spcBef>
                <a:spcPts val="2133"/>
              </a:spcBef>
              <a:spcAft>
                <a:spcPts val="2133"/>
              </a:spcAft>
              <a:buSzPts val="1400"/>
              <a:buChar char="■"/>
              <a:defRPr/>
            </a:lvl9pPr>
          </a:lstStyle>
          <a:p>
            <a:endParaRPr/>
          </a:p>
        </p:txBody>
      </p:sp>
      <p:sp>
        <p:nvSpPr>
          <p:cNvPr id="40" name="Google Shape;40;p9"/>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1022091593"/>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matchingName="Caption">
  <p:cSld name="Caption">
    <p:spTree>
      <p:nvGrpSpPr>
        <p:cNvPr id="1" name="Shape 41"/>
        <p:cNvGrpSpPr/>
        <p:nvPr/>
      </p:nvGrpSpPr>
      <p:grpSpPr>
        <a:xfrm>
          <a:off x="0" y="0"/>
          <a:ext cx="0" cy="0"/>
          <a:chOff x="0" y="0"/>
          <a:chExt cx="0" cy="0"/>
        </a:xfrm>
      </p:grpSpPr>
      <p:sp>
        <p:nvSpPr>
          <p:cNvPr id="42" name="Google Shape;42;p10"/>
          <p:cNvSpPr txBox="1">
            <a:spLocks noGrp="1"/>
          </p:cNvSpPr>
          <p:nvPr>
            <p:ph type="body" idx="1"/>
          </p:nvPr>
        </p:nvSpPr>
        <p:spPr>
          <a:xfrm>
            <a:off x="415600" y="5640767"/>
            <a:ext cx="7998400" cy="806800"/>
          </a:xfrm>
          <a:prstGeom prst="rect">
            <a:avLst/>
          </a:prstGeom>
        </p:spPr>
        <p:txBody>
          <a:bodyPr spcFirstLastPara="1" wrap="square" lIns="91425" tIns="91425" rIns="91425" bIns="91425" anchor="ctr" anchorCtr="0">
            <a:noAutofit/>
          </a:bodyPr>
          <a:lstStyle>
            <a:lvl1pPr marL="609585" lvl="0" indent="-304792">
              <a:lnSpc>
                <a:spcPct val="100000"/>
              </a:lnSpc>
              <a:spcBef>
                <a:spcPts val="0"/>
              </a:spcBef>
              <a:spcAft>
                <a:spcPts val="0"/>
              </a:spcAft>
              <a:buSzPts val="1800"/>
              <a:buNone/>
              <a:defRPr/>
            </a:lvl1pPr>
          </a:lstStyle>
          <a:p>
            <a:endParaRPr/>
          </a:p>
        </p:txBody>
      </p:sp>
      <p:sp>
        <p:nvSpPr>
          <p:cNvPr id="43" name="Google Shape;43;p10"/>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2882880516"/>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matchingName="Big number">
  <p:cSld name="Big number">
    <p:spTree>
      <p:nvGrpSpPr>
        <p:cNvPr id="1" name="Shape 44"/>
        <p:cNvGrpSpPr/>
        <p:nvPr/>
      </p:nvGrpSpPr>
      <p:grpSpPr>
        <a:xfrm>
          <a:off x="0" y="0"/>
          <a:ext cx="0" cy="0"/>
          <a:chOff x="0" y="0"/>
          <a:chExt cx="0" cy="0"/>
        </a:xfrm>
      </p:grpSpPr>
      <p:sp>
        <p:nvSpPr>
          <p:cNvPr id="45" name="Google Shape;45;p11"/>
          <p:cNvSpPr txBox="1">
            <a:spLocks noGrp="1"/>
          </p:cNvSpPr>
          <p:nvPr>
            <p:ph type="title" hasCustomPrompt="1"/>
          </p:nvPr>
        </p:nvSpPr>
        <p:spPr>
          <a:xfrm>
            <a:off x="415600" y="1474833"/>
            <a:ext cx="11360800" cy="2618000"/>
          </a:xfrm>
          <a:prstGeom prst="rect">
            <a:avLst/>
          </a:prstGeom>
        </p:spPr>
        <p:txBody>
          <a:bodyPr spcFirstLastPara="1" wrap="square" lIns="91425" tIns="91425" rIns="91425" bIns="91425" anchor="b" anchorCtr="0">
            <a:noAutofit/>
          </a:bodyPr>
          <a:lstStyle>
            <a:lvl1pPr lvl="0" algn="ctr">
              <a:spcBef>
                <a:spcPts val="0"/>
              </a:spcBef>
              <a:spcAft>
                <a:spcPts val="0"/>
              </a:spcAft>
              <a:buSzPts val="12000"/>
              <a:buNone/>
              <a:defRPr sz="16000"/>
            </a:lvl1pPr>
            <a:lvl2pPr lvl="1" algn="ctr">
              <a:spcBef>
                <a:spcPts val="0"/>
              </a:spcBef>
              <a:spcAft>
                <a:spcPts val="0"/>
              </a:spcAft>
              <a:buSzPts val="12000"/>
              <a:buNone/>
              <a:defRPr sz="16000"/>
            </a:lvl2pPr>
            <a:lvl3pPr lvl="2" algn="ctr">
              <a:spcBef>
                <a:spcPts val="0"/>
              </a:spcBef>
              <a:spcAft>
                <a:spcPts val="0"/>
              </a:spcAft>
              <a:buSzPts val="12000"/>
              <a:buNone/>
              <a:defRPr sz="16000"/>
            </a:lvl3pPr>
            <a:lvl4pPr lvl="3" algn="ctr">
              <a:spcBef>
                <a:spcPts val="0"/>
              </a:spcBef>
              <a:spcAft>
                <a:spcPts val="0"/>
              </a:spcAft>
              <a:buSzPts val="12000"/>
              <a:buNone/>
              <a:defRPr sz="16000"/>
            </a:lvl4pPr>
            <a:lvl5pPr lvl="4" algn="ctr">
              <a:spcBef>
                <a:spcPts val="0"/>
              </a:spcBef>
              <a:spcAft>
                <a:spcPts val="0"/>
              </a:spcAft>
              <a:buSzPts val="12000"/>
              <a:buNone/>
              <a:defRPr sz="16000"/>
            </a:lvl5pPr>
            <a:lvl6pPr lvl="5" algn="ctr">
              <a:spcBef>
                <a:spcPts val="0"/>
              </a:spcBef>
              <a:spcAft>
                <a:spcPts val="0"/>
              </a:spcAft>
              <a:buSzPts val="12000"/>
              <a:buNone/>
              <a:defRPr sz="16000"/>
            </a:lvl6pPr>
            <a:lvl7pPr lvl="6" algn="ctr">
              <a:spcBef>
                <a:spcPts val="0"/>
              </a:spcBef>
              <a:spcAft>
                <a:spcPts val="0"/>
              </a:spcAft>
              <a:buSzPts val="12000"/>
              <a:buNone/>
              <a:defRPr sz="16000"/>
            </a:lvl7pPr>
            <a:lvl8pPr lvl="7" algn="ctr">
              <a:spcBef>
                <a:spcPts val="0"/>
              </a:spcBef>
              <a:spcAft>
                <a:spcPts val="0"/>
              </a:spcAft>
              <a:buSzPts val="12000"/>
              <a:buNone/>
              <a:defRPr sz="16000"/>
            </a:lvl8pPr>
            <a:lvl9pPr lvl="8" algn="ctr">
              <a:spcBef>
                <a:spcPts val="0"/>
              </a:spcBef>
              <a:spcAft>
                <a:spcPts val="0"/>
              </a:spcAft>
              <a:buSzPts val="12000"/>
              <a:buNone/>
              <a:defRPr sz="16000"/>
            </a:lvl9pPr>
          </a:lstStyle>
          <a:p>
            <a:r>
              <a:t>xx%</a:t>
            </a:r>
          </a:p>
        </p:txBody>
      </p:sp>
      <p:sp>
        <p:nvSpPr>
          <p:cNvPr id="46" name="Google Shape;46;p11"/>
          <p:cNvSpPr txBox="1">
            <a:spLocks noGrp="1"/>
          </p:cNvSpPr>
          <p:nvPr>
            <p:ph type="body" idx="1"/>
          </p:nvPr>
        </p:nvSpPr>
        <p:spPr>
          <a:xfrm>
            <a:off x="415600" y="4202967"/>
            <a:ext cx="11360800" cy="1734400"/>
          </a:xfrm>
          <a:prstGeom prst="rect">
            <a:avLst/>
          </a:prstGeom>
        </p:spPr>
        <p:txBody>
          <a:bodyPr spcFirstLastPara="1" wrap="square" lIns="91425" tIns="91425" rIns="91425" bIns="91425" anchor="t" anchorCtr="0">
            <a:noAutofit/>
          </a:bodyPr>
          <a:lstStyle>
            <a:lvl1pPr marL="609585" lvl="0" indent="-457189" algn="ctr">
              <a:spcBef>
                <a:spcPts val="0"/>
              </a:spcBef>
              <a:spcAft>
                <a:spcPts val="0"/>
              </a:spcAft>
              <a:buSzPts val="1800"/>
              <a:buChar char="●"/>
              <a:defRPr/>
            </a:lvl1pPr>
            <a:lvl2pPr marL="1219170" lvl="1" indent="-423323" algn="ctr">
              <a:spcBef>
                <a:spcPts val="2133"/>
              </a:spcBef>
              <a:spcAft>
                <a:spcPts val="0"/>
              </a:spcAft>
              <a:buSzPts val="1400"/>
              <a:buChar char="○"/>
              <a:defRPr/>
            </a:lvl2pPr>
            <a:lvl3pPr marL="1828754" lvl="2" indent="-423323" algn="ctr">
              <a:spcBef>
                <a:spcPts val="2133"/>
              </a:spcBef>
              <a:spcAft>
                <a:spcPts val="0"/>
              </a:spcAft>
              <a:buSzPts val="1400"/>
              <a:buChar char="■"/>
              <a:defRPr/>
            </a:lvl3pPr>
            <a:lvl4pPr marL="2438339" lvl="3" indent="-423323" algn="ctr">
              <a:spcBef>
                <a:spcPts val="2133"/>
              </a:spcBef>
              <a:spcAft>
                <a:spcPts val="0"/>
              </a:spcAft>
              <a:buSzPts val="1400"/>
              <a:buChar char="●"/>
              <a:defRPr/>
            </a:lvl4pPr>
            <a:lvl5pPr marL="3047924" lvl="4" indent="-423323" algn="ctr">
              <a:spcBef>
                <a:spcPts val="2133"/>
              </a:spcBef>
              <a:spcAft>
                <a:spcPts val="0"/>
              </a:spcAft>
              <a:buSzPts val="1400"/>
              <a:buChar char="○"/>
              <a:defRPr/>
            </a:lvl5pPr>
            <a:lvl6pPr marL="3657509" lvl="5" indent="-423323" algn="ctr">
              <a:spcBef>
                <a:spcPts val="2133"/>
              </a:spcBef>
              <a:spcAft>
                <a:spcPts val="0"/>
              </a:spcAft>
              <a:buSzPts val="1400"/>
              <a:buChar char="■"/>
              <a:defRPr/>
            </a:lvl6pPr>
            <a:lvl7pPr marL="4267093" lvl="6" indent="-423323" algn="ctr">
              <a:spcBef>
                <a:spcPts val="2133"/>
              </a:spcBef>
              <a:spcAft>
                <a:spcPts val="0"/>
              </a:spcAft>
              <a:buSzPts val="1400"/>
              <a:buChar char="●"/>
              <a:defRPr/>
            </a:lvl7pPr>
            <a:lvl8pPr marL="4876678" lvl="7" indent="-423323" algn="ctr">
              <a:spcBef>
                <a:spcPts val="2133"/>
              </a:spcBef>
              <a:spcAft>
                <a:spcPts val="0"/>
              </a:spcAft>
              <a:buSzPts val="1400"/>
              <a:buChar char="○"/>
              <a:defRPr/>
            </a:lvl8pPr>
            <a:lvl9pPr marL="5486263" lvl="8" indent="-423323" algn="ctr">
              <a:spcBef>
                <a:spcPts val="2133"/>
              </a:spcBef>
              <a:spcAft>
                <a:spcPts val="2133"/>
              </a:spcAft>
              <a:buSzPts val="1400"/>
              <a:buChar char="■"/>
              <a:defRPr/>
            </a:lvl9pPr>
          </a:lstStyle>
          <a:p>
            <a:endParaRPr/>
          </a:p>
        </p:txBody>
      </p:sp>
      <p:sp>
        <p:nvSpPr>
          <p:cNvPr id="47" name="Google Shape;47;p11"/>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2614480012"/>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
        <p:cNvGrpSpPr/>
        <p:nvPr/>
      </p:nvGrpSpPr>
      <p:grpSpPr>
        <a:xfrm>
          <a:off x="0" y="0"/>
          <a:ext cx="0" cy="0"/>
          <a:chOff x="0" y="0"/>
          <a:chExt cx="0" cy="0"/>
        </a:xfrm>
      </p:grpSpPr>
      <p:sp>
        <p:nvSpPr>
          <p:cNvPr id="49" name="Google Shape;49;p12"/>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2968380033"/>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1CFEFA-0196-4DB6-8925-07A1366443D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a:extLst>
              <a:ext uri="{FF2B5EF4-FFF2-40B4-BE49-F238E27FC236}">
                <a16:creationId xmlns:a16="http://schemas.microsoft.com/office/drawing/2014/main" id="{89CBFD94-2133-42DC-A23F-0A446EDE05F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E"/>
          </a:p>
        </p:txBody>
      </p:sp>
      <p:sp>
        <p:nvSpPr>
          <p:cNvPr id="4" name="Date Placeholder 3">
            <a:extLst>
              <a:ext uri="{FF2B5EF4-FFF2-40B4-BE49-F238E27FC236}">
                <a16:creationId xmlns:a16="http://schemas.microsoft.com/office/drawing/2014/main" id="{DAE98E1E-D775-44EF-8EF2-6C7ABDFCADAE}"/>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47C173E1-0F0F-4BD6-8E55-2F199C87C5B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F6AD7924-F826-478E-9E19-86BD80A2443D}"/>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869423742"/>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DE6FE7-9CBA-48AA-BD81-551BAE37B36C}"/>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519D738A-C753-4290-8682-03FB57DB3A95}"/>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DED4C4B9-AC98-4224-8CCF-7E026A0EED27}"/>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AB55F4F9-7626-46EF-8989-9C6EF7E2D039}"/>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99F08E94-1065-4ADD-A858-040CE7C5FD80}"/>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83916039"/>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CD319A-BB81-44C1-B264-DAA775D6354A}"/>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A72C09A0-4787-4982-A7C5-9D44EFA0F8F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5263813C-E01B-4E74-A1E0-081623E50672}"/>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6F0A75B2-0B08-4DBE-82F4-321A860AB63C}"/>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E4870E11-0520-4307-8699-8FB1930C2B32}"/>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952888004"/>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062DB0-20C9-429B-A5D0-13FA1482ABC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BBAA7088-416E-4B34-8022-046D019D9D4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A5454CEE-64AD-43F9-A927-3776A0A7749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a:extLst>
              <a:ext uri="{FF2B5EF4-FFF2-40B4-BE49-F238E27FC236}">
                <a16:creationId xmlns:a16="http://schemas.microsoft.com/office/drawing/2014/main" id="{F3530D63-9EB7-408A-ADDE-114DA2C52CC1}"/>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5F4FB32F-AE22-49F0-90D3-100C075BC603}"/>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EF68EDDD-303B-435D-9F19-437B0050DB91}"/>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140060449"/>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3082EC-3BC3-433A-8FA3-812C2189AE0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552ECF6-92D2-422E-92EA-9E01CD9B407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9398AD93-950D-4419-A3A8-512A42635FB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3292CDF2-3760-4AC2-A834-72DCA505A531}"/>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C59E41E-E45F-4937-BA21-CD10A408AE8D}"/>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a:extLst>
              <a:ext uri="{FF2B5EF4-FFF2-40B4-BE49-F238E27FC236}">
                <a16:creationId xmlns:a16="http://schemas.microsoft.com/office/drawing/2014/main" id="{309504BD-C1C6-4351-BEDA-86AC9D4943A9}"/>
              </a:ext>
            </a:extLst>
          </p:cNvPr>
          <p:cNvSpPr>
            <a:spLocks noGrp="1"/>
          </p:cNvSpPr>
          <p:nvPr>
            <p:ph type="dt" sz="half" idx="10"/>
          </p:nvPr>
        </p:nvSpPr>
        <p:spPr/>
        <p:txBody>
          <a:bodyPr/>
          <a:lstStyle/>
          <a:p>
            <a:endParaRPr lang="en-IE"/>
          </a:p>
        </p:txBody>
      </p:sp>
      <p:sp>
        <p:nvSpPr>
          <p:cNvPr id="8" name="Footer Placeholder 7">
            <a:extLst>
              <a:ext uri="{FF2B5EF4-FFF2-40B4-BE49-F238E27FC236}">
                <a16:creationId xmlns:a16="http://schemas.microsoft.com/office/drawing/2014/main" id="{02F33DB1-FC25-4571-9AB1-DD69CE6AC519}"/>
              </a:ext>
            </a:extLst>
          </p:cNvPr>
          <p:cNvSpPr>
            <a:spLocks noGrp="1"/>
          </p:cNvSpPr>
          <p:nvPr>
            <p:ph type="ftr" sz="quarter" idx="11"/>
          </p:nvPr>
        </p:nvSpPr>
        <p:spPr/>
        <p:txBody>
          <a:bodyPr/>
          <a:lstStyle/>
          <a:p>
            <a:endParaRPr lang="en-IE"/>
          </a:p>
        </p:txBody>
      </p:sp>
      <p:sp>
        <p:nvSpPr>
          <p:cNvPr id="9" name="Slide Number Placeholder 8">
            <a:extLst>
              <a:ext uri="{FF2B5EF4-FFF2-40B4-BE49-F238E27FC236}">
                <a16:creationId xmlns:a16="http://schemas.microsoft.com/office/drawing/2014/main" id="{CF9BAA8F-F329-491A-BE08-0AD9B41649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048917253"/>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A7B20D-67FF-4947-9395-D67E681C7E1B}"/>
              </a:ext>
            </a:extLst>
          </p:cNvPr>
          <p:cNvSpPr>
            <a:spLocks noGrp="1"/>
          </p:cNvSpPr>
          <p:nvPr>
            <p:ph type="title"/>
          </p:nvPr>
        </p:nvSpPr>
        <p:spPr/>
        <p:txBody>
          <a:bodyPr/>
          <a:lstStyle/>
          <a:p>
            <a:r>
              <a:rPr lang="en-US"/>
              <a:t>Click to edit Master title style</a:t>
            </a:r>
            <a:endParaRPr lang="en-IE"/>
          </a:p>
        </p:txBody>
      </p:sp>
      <p:sp>
        <p:nvSpPr>
          <p:cNvPr id="3" name="Date Placeholder 2">
            <a:extLst>
              <a:ext uri="{FF2B5EF4-FFF2-40B4-BE49-F238E27FC236}">
                <a16:creationId xmlns:a16="http://schemas.microsoft.com/office/drawing/2014/main" id="{F8FAA6BE-2B0D-43E1-8209-15EB21055D3D}"/>
              </a:ext>
            </a:extLst>
          </p:cNvPr>
          <p:cNvSpPr>
            <a:spLocks noGrp="1"/>
          </p:cNvSpPr>
          <p:nvPr>
            <p:ph type="dt" sz="half" idx="10"/>
          </p:nvPr>
        </p:nvSpPr>
        <p:spPr/>
        <p:txBody>
          <a:bodyPr/>
          <a:lstStyle/>
          <a:p>
            <a:endParaRPr lang="en-IE"/>
          </a:p>
        </p:txBody>
      </p:sp>
      <p:sp>
        <p:nvSpPr>
          <p:cNvPr id="4" name="Footer Placeholder 3">
            <a:extLst>
              <a:ext uri="{FF2B5EF4-FFF2-40B4-BE49-F238E27FC236}">
                <a16:creationId xmlns:a16="http://schemas.microsoft.com/office/drawing/2014/main" id="{59E67441-DDF5-4168-8B97-03521D63ED88}"/>
              </a:ext>
            </a:extLst>
          </p:cNvPr>
          <p:cNvSpPr>
            <a:spLocks noGrp="1"/>
          </p:cNvSpPr>
          <p:nvPr>
            <p:ph type="ftr" sz="quarter" idx="11"/>
          </p:nvPr>
        </p:nvSpPr>
        <p:spPr/>
        <p:txBody>
          <a:bodyPr/>
          <a:lstStyle/>
          <a:p>
            <a:endParaRPr lang="en-IE"/>
          </a:p>
        </p:txBody>
      </p:sp>
      <p:sp>
        <p:nvSpPr>
          <p:cNvPr id="5" name="Slide Number Placeholder 4">
            <a:extLst>
              <a:ext uri="{FF2B5EF4-FFF2-40B4-BE49-F238E27FC236}">
                <a16:creationId xmlns:a16="http://schemas.microsoft.com/office/drawing/2014/main" id="{BF3A3BC7-73C2-4BEA-9117-47F910086DB6}"/>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515053228"/>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B490FC1-4DCE-4D0C-9B76-F5C04DBA4179}"/>
              </a:ext>
            </a:extLst>
          </p:cNvPr>
          <p:cNvSpPr>
            <a:spLocks noGrp="1"/>
          </p:cNvSpPr>
          <p:nvPr>
            <p:ph type="dt" sz="half" idx="10"/>
          </p:nvPr>
        </p:nvSpPr>
        <p:spPr/>
        <p:txBody>
          <a:bodyPr/>
          <a:lstStyle/>
          <a:p>
            <a:endParaRPr lang="en-IE"/>
          </a:p>
        </p:txBody>
      </p:sp>
      <p:sp>
        <p:nvSpPr>
          <p:cNvPr id="3" name="Footer Placeholder 2">
            <a:extLst>
              <a:ext uri="{FF2B5EF4-FFF2-40B4-BE49-F238E27FC236}">
                <a16:creationId xmlns:a16="http://schemas.microsoft.com/office/drawing/2014/main" id="{F66FC75C-04FA-488D-B643-4D4545EBF533}"/>
              </a:ext>
            </a:extLst>
          </p:cNvPr>
          <p:cNvSpPr>
            <a:spLocks noGrp="1"/>
          </p:cNvSpPr>
          <p:nvPr>
            <p:ph type="ftr" sz="quarter" idx="11"/>
          </p:nvPr>
        </p:nvSpPr>
        <p:spPr/>
        <p:txBody>
          <a:bodyPr/>
          <a:lstStyle/>
          <a:p>
            <a:endParaRPr lang="en-IE"/>
          </a:p>
        </p:txBody>
      </p:sp>
      <p:sp>
        <p:nvSpPr>
          <p:cNvPr id="4" name="Slide Number Placeholder 3">
            <a:extLst>
              <a:ext uri="{FF2B5EF4-FFF2-40B4-BE49-F238E27FC236}">
                <a16:creationId xmlns:a16="http://schemas.microsoft.com/office/drawing/2014/main" id="{38C893C9-D8A8-4925-87FD-5F17FD97DB5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129561820"/>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55769C-9A67-463D-AAC6-6F77B1F8007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a:extLst>
              <a:ext uri="{FF2B5EF4-FFF2-40B4-BE49-F238E27FC236}">
                <a16:creationId xmlns:a16="http://schemas.microsoft.com/office/drawing/2014/main" id="{96673C4B-A75C-4244-ABB0-73D8EFA98FC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a:extLst>
              <a:ext uri="{FF2B5EF4-FFF2-40B4-BE49-F238E27FC236}">
                <a16:creationId xmlns:a16="http://schemas.microsoft.com/office/drawing/2014/main" id="{6CBD1155-E631-4DCF-9309-30D4DFD796A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DCAABCA-8F4B-4FBC-8B4C-0E483249640B}"/>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CA78AF3E-99D9-4718-82AF-5A4827B189AA}"/>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156481F3-01E4-4970-9628-23CDC2A80E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367107654"/>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3106E9-CC83-48FB-9078-50D5FD845D3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1DF3A18C-2B2E-4746-A803-AE32D995F61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C766418A-AF6A-408B-A496-33D4D56BFEB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27ADD922-EE20-4E9D-A102-AE94A435051B}"/>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BA3AF3A6-3C3F-45D8-9106-1A59CDBA7AAD}"/>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CBF055FC-B756-4AD9-A8C7-0B0068788CB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76590187"/>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A98B5-B4E1-4C52-951A-9CFA5B6BEB5C}"/>
              </a:ext>
            </a:extLst>
          </p:cNvPr>
          <p:cNvSpPr>
            <a:spLocks noGrp="1"/>
          </p:cNvSpPr>
          <p:nvPr>
            <p:ph type="title"/>
          </p:nvPr>
        </p:nvSpPr>
        <p:spPr/>
        <p:txBody>
          <a:bodyPr/>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6CF0B459-007F-4BA5-8494-C768CE4778B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52B4EDB6-B593-4B7A-A21A-EB1845BF81E2}"/>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1B4B2475-1DA5-465F-8ECD-C39A32CB910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5311D6A3-72E7-47E5-94B6-21BFA986FC2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694190569"/>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42BA9130-A655-4A8E-9155-B01B626AADD0}"/>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8748FDE0-7285-4BC1-A9DA-AE1DDD79F38C}"/>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1AFD8EA-7F36-463B-ACAD-3EE551FA8977}"/>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778C2BD5-ECEA-4F26-91E4-8E30CFD27B6F}"/>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06C5CE69-75AA-4756-B3DB-6B10361E511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104846241"/>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2025322941"/>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1CFEFA-0196-4DB6-8925-07A1366443D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a:extLst>
              <a:ext uri="{FF2B5EF4-FFF2-40B4-BE49-F238E27FC236}">
                <a16:creationId xmlns:a16="http://schemas.microsoft.com/office/drawing/2014/main" id="{89CBFD94-2133-42DC-A23F-0A446EDE05F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E"/>
          </a:p>
        </p:txBody>
      </p:sp>
      <p:sp>
        <p:nvSpPr>
          <p:cNvPr id="4" name="Date Placeholder 3">
            <a:extLst>
              <a:ext uri="{FF2B5EF4-FFF2-40B4-BE49-F238E27FC236}">
                <a16:creationId xmlns:a16="http://schemas.microsoft.com/office/drawing/2014/main" id="{DAE98E1E-D775-44EF-8EF2-6C7ABDFCADAE}"/>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47C173E1-0F0F-4BD6-8E55-2F199C87C5B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F6AD7924-F826-478E-9E19-86BD80A2443D}"/>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907167083"/>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DE6FE7-9CBA-48AA-BD81-551BAE37B36C}"/>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519D738A-C753-4290-8682-03FB57DB3A95}"/>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DED4C4B9-AC98-4224-8CCF-7E026A0EED27}"/>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AB55F4F9-7626-46EF-8989-9C6EF7E2D039}"/>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99F08E94-1065-4ADD-A858-040CE7C5FD80}"/>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867302277"/>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CD319A-BB81-44C1-B264-DAA775D6354A}"/>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A72C09A0-4787-4982-A7C5-9D44EFA0F8F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5263813C-E01B-4E74-A1E0-081623E50672}"/>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6F0A75B2-0B08-4DBE-82F4-321A860AB63C}"/>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E4870E11-0520-4307-8699-8FB1930C2B32}"/>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70517809"/>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062DB0-20C9-429B-A5D0-13FA1482ABC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BBAA7088-416E-4B34-8022-046D019D9D4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A5454CEE-64AD-43F9-A927-3776A0A7749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a:extLst>
              <a:ext uri="{FF2B5EF4-FFF2-40B4-BE49-F238E27FC236}">
                <a16:creationId xmlns:a16="http://schemas.microsoft.com/office/drawing/2014/main" id="{F3530D63-9EB7-408A-ADDE-114DA2C52CC1}"/>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5F4FB32F-AE22-49F0-90D3-100C075BC603}"/>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EF68EDDD-303B-435D-9F19-437B0050DB91}"/>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761534964"/>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3082EC-3BC3-433A-8FA3-812C2189AE0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552ECF6-92D2-422E-92EA-9E01CD9B407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9398AD93-950D-4419-A3A8-512A42635FB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3292CDF2-3760-4AC2-A834-72DCA505A531}"/>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C59E41E-E45F-4937-BA21-CD10A408AE8D}"/>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a:extLst>
              <a:ext uri="{FF2B5EF4-FFF2-40B4-BE49-F238E27FC236}">
                <a16:creationId xmlns:a16="http://schemas.microsoft.com/office/drawing/2014/main" id="{309504BD-C1C6-4351-BEDA-86AC9D4943A9}"/>
              </a:ext>
            </a:extLst>
          </p:cNvPr>
          <p:cNvSpPr>
            <a:spLocks noGrp="1"/>
          </p:cNvSpPr>
          <p:nvPr>
            <p:ph type="dt" sz="half" idx="10"/>
          </p:nvPr>
        </p:nvSpPr>
        <p:spPr/>
        <p:txBody>
          <a:bodyPr/>
          <a:lstStyle/>
          <a:p>
            <a:endParaRPr lang="en-IE"/>
          </a:p>
        </p:txBody>
      </p:sp>
      <p:sp>
        <p:nvSpPr>
          <p:cNvPr id="8" name="Footer Placeholder 7">
            <a:extLst>
              <a:ext uri="{FF2B5EF4-FFF2-40B4-BE49-F238E27FC236}">
                <a16:creationId xmlns:a16="http://schemas.microsoft.com/office/drawing/2014/main" id="{02F33DB1-FC25-4571-9AB1-DD69CE6AC519}"/>
              </a:ext>
            </a:extLst>
          </p:cNvPr>
          <p:cNvSpPr>
            <a:spLocks noGrp="1"/>
          </p:cNvSpPr>
          <p:nvPr>
            <p:ph type="ftr" sz="quarter" idx="11"/>
          </p:nvPr>
        </p:nvSpPr>
        <p:spPr/>
        <p:txBody>
          <a:bodyPr/>
          <a:lstStyle/>
          <a:p>
            <a:endParaRPr lang="en-IE"/>
          </a:p>
        </p:txBody>
      </p:sp>
      <p:sp>
        <p:nvSpPr>
          <p:cNvPr id="9" name="Slide Number Placeholder 8">
            <a:extLst>
              <a:ext uri="{FF2B5EF4-FFF2-40B4-BE49-F238E27FC236}">
                <a16:creationId xmlns:a16="http://schemas.microsoft.com/office/drawing/2014/main" id="{CF9BAA8F-F329-491A-BE08-0AD9B41649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874057020"/>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A7B20D-67FF-4947-9395-D67E681C7E1B}"/>
              </a:ext>
            </a:extLst>
          </p:cNvPr>
          <p:cNvSpPr>
            <a:spLocks noGrp="1"/>
          </p:cNvSpPr>
          <p:nvPr>
            <p:ph type="title"/>
          </p:nvPr>
        </p:nvSpPr>
        <p:spPr/>
        <p:txBody>
          <a:bodyPr/>
          <a:lstStyle/>
          <a:p>
            <a:r>
              <a:rPr lang="en-US"/>
              <a:t>Click to edit Master title style</a:t>
            </a:r>
            <a:endParaRPr lang="en-IE"/>
          </a:p>
        </p:txBody>
      </p:sp>
      <p:sp>
        <p:nvSpPr>
          <p:cNvPr id="3" name="Date Placeholder 2">
            <a:extLst>
              <a:ext uri="{FF2B5EF4-FFF2-40B4-BE49-F238E27FC236}">
                <a16:creationId xmlns:a16="http://schemas.microsoft.com/office/drawing/2014/main" id="{F8FAA6BE-2B0D-43E1-8209-15EB21055D3D}"/>
              </a:ext>
            </a:extLst>
          </p:cNvPr>
          <p:cNvSpPr>
            <a:spLocks noGrp="1"/>
          </p:cNvSpPr>
          <p:nvPr>
            <p:ph type="dt" sz="half" idx="10"/>
          </p:nvPr>
        </p:nvSpPr>
        <p:spPr/>
        <p:txBody>
          <a:bodyPr/>
          <a:lstStyle/>
          <a:p>
            <a:endParaRPr lang="en-IE"/>
          </a:p>
        </p:txBody>
      </p:sp>
      <p:sp>
        <p:nvSpPr>
          <p:cNvPr id="4" name="Footer Placeholder 3">
            <a:extLst>
              <a:ext uri="{FF2B5EF4-FFF2-40B4-BE49-F238E27FC236}">
                <a16:creationId xmlns:a16="http://schemas.microsoft.com/office/drawing/2014/main" id="{59E67441-DDF5-4168-8B97-03521D63ED88}"/>
              </a:ext>
            </a:extLst>
          </p:cNvPr>
          <p:cNvSpPr>
            <a:spLocks noGrp="1"/>
          </p:cNvSpPr>
          <p:nvPr>
            <p:ph type="ftr" sz="quarter" idx="11"/>
          </p:nvPr>
        </p:nvSpPr>
        <p:spPr/>
        <p:txBody>
          <a:bodyPr/>
          <a:lstStyle/>
          <a:p>
            <a:endParaRPr lang="en-IE"/>
          </a:p>
        </p:txBody>
      </p:sp>
      <p:sp>
        <p:nvSpPr>
          <p:cNvPr id="5" name="Slide Number Placeholder 4">
            <a:extLst>
              <a:ext uri="{FF2B5EF4-FFF2-40B4-BE49-F238E27FC236}">
                <a16:creationId xmlns:a16="http://schemas.microsoft.com/office/drawing/2014/main" id="{BF3A3BC7-73C2-4BEA-9117-47F910086DB6}"/>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13981606"/>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B490FC1-4DCE-4D0C-9B76-F5C04DBA4179}"/>
              </a:ext>
            </a:extLst>
          </p:cNvPr>
          <p:cNvSpPr>
            <a:spLocks noGrp="1"/>
          </p:cNvSpPr>
          <p:nvPr>
            <p:ph type="dt" sz="half" idx="10"/>
          </p:nvPr>
        </p:nvSpPr>
        <p:spPr/>
        <p:txBody>
          <a:bodyPr/>
          <a:lstStyle/>
          <a:p>
            <a:endParaRPr lang="en-IE"/>
          </a:p>
        </p:txBody>
      </p:sp>
      <p:sp>
        <p:nvSpPr>
          <p:cNvPr id="3" name="Footer Placeholder 2">
            <a:extLst>
              <a:ext uri="{FF2B5EF4-FFF2-40B4-BE49-F238E27FC236}">
                <a16:creationId xmlns:a16="http://schemas.microsoft.com/office/drawing/2014/main" id="{F66FC75C-04FA-488D-B643-4D4545EBF533}"/>
              </a:ext>
            </a:extLst>
          </p:cNvPr>
          <p:cNvSpPr>
            <a:spLocks noGrp="1"/>
          </p:cNvSpPr>
          <p:nvPr>
            <p:ph type="ftr" sz="quarter" idx="11"/>
          </p:nvPr>
        </p:nvSpPr>
        <p:spPr/>
        <p:txBody>
          <a:bodyPr/>
          <a:lstStyle/>
          <a:p>
            <a:endParaRPr lang="en-IE"/>
          </a:p>
        </p:txBody>
      </p:sp>
      <p:sp>
        <p:nvSpPr>
          <p:cNvPr id="4" name="Slide Number Placeholder 3">
            <a:extLst>
              <a:ext uri="{FF2B5EF4-FFF2-40B4-BE49-F238E27FC236}">
                <a16:creationId xmlns:a16="http://schemas.microsoft.com/office/drawing/2014/main" id="{38C893C9-D8A8-4925-87FD-5F17FD97DB5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162365434"/>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55769C-9A67-463D-AAC6-6F77B1F8007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a:extLst>
              <a:ext uri="{FF2B5EF4-FFF2-40B4-BE49-F238E27FC236}">
                <a16:creationId xmlns:a16="http://schemas.microsoft.com/office/drawing/2014/main" id="{96673C4B-A75C-4244-ABB0-73D8EFA98FC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a:extLst>
              <a:ext uri="{FF2B5EF4-FFF2-40B4-BE49-F238E27FC236}">
                <a16:creationId xmlns:a16="http://schemas.microsoft.com/office/drawing/2014/main" id="{6CBD1155-E631-4DCF-9309-30D4DFD796A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DCAABCA-8F4B-4FBC-8B4C-0E483249640B}"/>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CA78AF3E-99D9-4718-82AF-5A4827B189AA}"/>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156481F3-01E4-4970-9628-23CDC2A80E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045690223"/>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3106E9-CC83-48FB-9078-50D5FD845D3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1DF3A18C-2B2E-4746-A803-AE32D995F61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C766418A-AF6A-408B-A496-33D4D56BFEB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27ADD922-EE20-4E9D-A102-AE94A435051B}"/>
              </a:ext>
            </a:extLst>
          </p:cNvPr>
          <p:cNvSpPr>
            <a:spLocks noGrp="1"/>
          </p:cNvSpPr>
          <p:nvPr>
            <p:ph type="dt" sz="half" idx="10"/>
          </p:nvPr>
        </p:nvSpPr>
        <p:spPr/>
        <p:txBody>
          <a:bodyPr/>
          <a:lstStyle/>
          <a:p>
            <a:endParaRPr lang="en-IE"/>
          </a:p>
        </p:txBody>
      </p:sp>
      <p:sp>
        <p:nvSpPr>
          <p:cNvPr id="6" name="Footer Placeholder 5">
            <a:extLst>
              <a:ext uri="{FF2B5EF4-FFF2-40B4-BE49-F238E27FC236}">
                <a16:creationId xmlns:a16="http://schemas.microsoft.com/office/drawing/2014/main" id="{BA3AF3A6-3C3F-45D8-9106-1A59CDBA7AAD}"/>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CBF055FC-B756-4AD9-A8C7-0B0068788CB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23454372"/>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A98B5-B4E1-4C52-951A-9CFA5B6BEB5C}"/>
              </a:ext>
            </a:extLst>
          </p:cNvPr>
          <p:cNvSpPr>
            <a:spLocks noGrp="1"/>
          </p:cNvSpPr>
          <p:nvPr>
            <p:ph type="title"/>
          </p:nvPr>
        </p:nvSpPr>
        <p:spPr/>
        <p:txBody>
          <a:bodyPr/>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6CF0B459-007F-4BA5-8494-C768CE4778B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52B4EDB6-B593-4B7A-A21A-EB1845BF81E2}"/>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1B4B2475-1DA5-465F-8ECD-C39A32CB910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5311D6A3-72E7-47E5-94B6-21BFA986FC2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228599340"/>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42BA9130-A655-4A8E-9155-B01B626AADD0}"/>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8748FDE0-7285-4BC1-A9DA-AE1DDD79F38C}"/>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1AFD8EA-7F36-463B-ACAD-3EE551FA8977}"/>
              </a:ext>
            </a:extLst>
          </p:cNvPr>
          <p:cNvSpPr>
            <a:spLocks noGrp="1"/>
          </p:cNvSpPr>
          <p:nvPr>
            <p:ph type="dt" sz="half" idx="10"/>
          </p:nvPr>
        </p:nvSpPr>
        <p:spPr/>
        <p:txBody>
          <a:bodyPr/>
          <a:lstStyle/>
          <a:p>
            <a:endParaRPr lang="en-IE"/>
          </a:p>
        </p:txBody>
      </p:sp>
      <p:sp>
        <p:nvSpPr>
          <p:cNvPr id="5" name="Footer Placeholder 4">
            <a:extLst>
              <a:ext uri="{FF2B5EF4-FFF2-40B4-BE49-F238E27FC236}">
                <a16:creationId xmlns:a16="http://schemas.microsoft.com/office/drawing/2014/main" id="{778C2BD5-ECEA-4F26-91E4-8E30CFD27B6F}"/>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06C5CE69-75AA-4756-B3DB-6B10361E511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152591697"/>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1136102294"/>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3"/>
            <a:ext cx="11050859"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1" y="183860"/>
            <a:ext cx="398599" cy="1428307"/>
          </a:xfrm>
          <a:prstGeom prst="rect">
            <a:avLst/>
          </a:prstGeom>
        </p:spPr>
      </p:pic>
    </p:spTree>
    <p:extLst>
      <p:ext uri="{BB962C8B-B14F-4D97-AF65-F5344CB8AC3E}">
        <p14:creationId xmlns:p14="http://schemas.microsoft.com/office/powerpoint/2010/main" val="2628222403"/>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Tree>
    <p:extLst>
      <p:ext uri="{BB962C8B-B14F-4D97-AF65-F5344CB8AC3E}">
        <p14:creationId xmlns:p14="http://schemas.microsoft.com/office/powerpoint/2010/main" val="4014764059"/>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1CFEFA-0196-4DB6-8925-07A1366443D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a:extLst>
              <a:ext uri="{FF2B5EF4-FFF2-40B4-BE49-F238E27FC236}">
                <a16:creationId xmlns:a16="http://schemas.microsoft.com/office/drawing/2014/main" id="{89CBFD94-2133-42DC-A23F-0A446EDE05F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E"/>
          </a:p>
        </p:txBody>
      </p:sp>
      <p:sp>
        <p:nvSpPr>
          <p:cNvPr id="4" name="Date Placeholder 3">
            <a:extLst>
              <a:ext uri="{FF2B5EF4-FFF2-40B4-BE49-F238E27FC236}">
                <a16:creationId xmlns:a16="http://schemas.microsoft.com/office/drawing/2014/main" id="{DAE98E1E-D775-44EF-8EF2-6C7ABDFCADAE}"/>
              </a:ext>
            </a:extLst>
          </p:cNvPr>
          <p:cNvSpPr>
            <a:spLocks noGrp="1"/>
          </p:cNvSpPr>
          <p:nvPr>
            <p:ph type="dt" sz="half" idx="10"/>
          </p:nvPr>
        </p:nvSpPr>
        <p:spPr/>
        <p:txBody>
          <a:bodyPr/>
          <a:lstStyle/>
          <a:p>
            <a:fld id="{3C8B2EC6-613E-46ED-B106-66C172832042}" type="datetime1">
              <a:rPr lang="en-IE" smtClean="0"/>
              <a:t>09/10/2024</a:t>
            </a:fld>
            <a:endParaRPr lang="en-IE"/>
          </a:p>
        </p:txBody>
      </p:sp>
      <p:sp>
        <p:nvSpPr>
          <p:cNvPr id="5" name="Footer Placeholder 4">
            <a:extLst>
              <a:ext uri="{FF2B5EF4-FFF2-40B4-BE49-F238E27FC236}">
                <a16:creationId xmlns:a16="http://schemas.microsoft.com/office/drawing/2014/main" id="{47C173E1-0F0F-4BD6-8E55-2F199C87C5B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F6AD7924-F826-478E-9E19-86BD80A2443D}"/>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489066568"/>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DE6FE7-9CBA-48AA-BD81-551BAE37B36C}"/>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519D738A-C753-4290-8682-03FB57DB3A95}"/>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DED4C4B9-AC98-4224-8CCF-7E026A0EED27}"/>
              </a:ext>
            </a:extLst>
          </p:cNvPr>
          <p:cNvSpPr>
            <a:spLocks noGrp="1"/>
          </p:cNvSpPr>
          <p:nvPr>
            <p:ph type="dt" sz="half" idx="10"/>
          </p:nvPr>
        </p:nvSpPr>
        <p:spPr/>
        <p:txBody>
          <a:bodyPr/>
          <a:lstStyle/>
          <a:p>
            <a:fld id="{13B99BB7-C173-4623-8BDC-8530E86824CF}" type="datetime1">
              <a:rPr lang="en-IE" smtClean="0"/>
              <a:t>09/10/2024</a:t>
            </a:fld>
            <a:endParaRPr lang="en-IE"/>
          </a:p>
        </p:txBody>
      </p:sp>
      <p:sp>
        <p:nvSpPr>
          <p:cNvPr id="5" name="Footer Placeholder 4">
            <a:extLst>
              <a:ext uri="{FF2B5EF4-FFF2-40B4-BE49-F238E27FC236}">
                <a16:creationId xmlns:a16="http://schemas.microsoft.com/office/drawing/2014/main" id="{AB55F4F9-7626-46EF-8989-9C6EF7E2D039}"/>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99F08E94-1065-4ADD-A858-040CE7C5FD80}"/>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957019957"/>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CD319A-BB81-44C1-B264-DAA775D6354A}"/>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A72C09A0-4787-4982-A7C5-9D44EFA0F8F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5263813C-E01B-4E74-A1E0-081623E50672}"/>
              </a:ext>
            </a:extLst>
          </p:cNvPr>
          <p:cNvSpPr>
            <a:spLocks noGrp="1"/>
          </p:cNvSpPr>
          <p:nvPr>
            <p:ph type="dt" sz="half" idx="10"/>
          </p:nvPr>
        </p:nvSpPr>
        <p:spPr/>
        <p:txBody>
          <a:bodyPr/>
          <a:lstStyle/>
          <a:p>
            <a:fld id="{360A625A-95C2-411D-A1A8-CC61FA235A96}" type="datetime1">
              <a:rPr lang="en-IE" smtClean="0"/>
              <a:t>09/10/2024</a:t>
            </a:fld>
            <a:endParaRPr lang="en-IE"/>
          </a:p>
        </p:txBody>
      </p:sp>
      <p:sp>
        <p:nvSpPr>
          <p:cNvPr id="5" name="Footer Placeholder 4">
            <a:extLst>
              <a:ext uri="{FF2B5EF4-FFF2-40B4-BE49-F238E27FC236}">
                <a16:creationId xmlns:a16="http://schemas.microsoft.com/office/drawing/2014/main" id="{6F0A75B2-0B08-4DBE-82F4-321A860AB63C}"/>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E4870E11-0520-4307-8699-8FB1930C2B32}"/>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429452497"/>
      </p:ext>
    </p:extLst>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062DB0-20C9-429B-A5D0-13FA1482ABC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BBAA7088-416E-4B34-8022-046D019D9D4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A5454CEE-64AD-43F9-A927-3776A0A7749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a:extLst>
              <a:ext uri="{FF2B5EF4-FFF2-40B4-BE49-F238E27FC236}">
                <a16:creationId xmlns:a16="http://schemas.microsoft.com/office/drawing/2014/main" id="{F3530D63-9EB7-408A-ADDE-114DA2C52CC1}"/>
              </a:ext>
            </a:extLst>
          </p:cNvPr>
          <p:cNvSpPr>
            <a:spLocks noGrp="1"/>
          </p:cNvSpPr>
          <p:nvPr>
            <p:ph type="dt" sz="half" idx="10"/>
          </p:nvPr>
        </p:nvSpPr>
        <p:spPr/>
        <p:txBody>
          <a:bodyPr/>
          <a:lstStyle/>
          <a:p>
            <a:fld id="{E4D0D76B-750C-4FFF-A254-10C7528B7E7E}" type="datetime1">
              <a:rPr lang="en-IE" smtClean="0"/>
              <a:t>09/10/2024</a:t>
            </a:fld>
            <a:endParaRPr lang="en-IE"/>
          </a:p>
        </p:txBody>
      </p:sp>
      <p:sp>
        <p:nvSpPr>
          <p:cNvPr id="6" name="Footer Placeholder 5">
            <a:extLst>
              <a:ext uri="{FF2B5EF4-FFF2-40B4-BE49-F238E27FC236}">
                <a16:creationId xmlns:a16="http://schemas.microsoft.com/office/drawing/2014/main" id="{5F4FB32F-AE22-49F0-90D3-100C075BC603}"/>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EF68EDDD-303B-435D-9F19-437B0050DB91}"/>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952229058"/>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3082EC-3BC3-433A-8FA3-812C2189AE0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552ECF6-92D2-422E-92EA-9E01CD9B407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9398AD93-950D-4419-A3A8-512A42635FB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3292CDF2-3760-4AC2-A834-72DCA505A531}"/>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C59E41E-E45F-4937-BA21-CD10A408AE8D}"/>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a:extLst>
              <a:ext uri="{FF2B5EF4-FFF2-40B4-BE49-F238E27FC236}">
                <a16:creationId xmlns:a16="http://schemas.microsoft.com/office/drawing/2014/main" id="{309504BD-C1C6-4351-BEDA-86AC9D4943A9}"/>
              </a:ext>
            </a:extLst>
          </p:cNvPr>
          <p:cNvSpPr>
            <a:spLocks noGrp="1"/>
          </p:cNvSpPr>
          <p:nvPr>
            <p:ph type="dt" sz="half" idx="10"/>
          </p:nvPr>
        </p:nvSpPr>
        <p:spPr/>
        <p:txBody>
          <a:bodyPr/>
          <a:lstStyle/>
          <a:p>
            <a:fld id="{6CF5B553-7154-44ED-A0A3-BC05D7CEBD00}" type="datetime1">
              <a:rPr lang="en-IE" smtClean="0"/>
              <a:t>09/10/2024</a:t>
            </a:fld>
            <a:endParaRPr lang="en-IE"/>
          </a:p>
        </p:txBody>
      </p:sp>
      <p:sp>
        <p:nvSpPr>
          <p:cNvPr id="8" name="Footer Placeholder 7">
            <a:extLst>
              <a:ext uri="{FF2B5EF4-FFF2-40B4-BE49-F238E27FC236}">
                <a16:creationId xmlns:a16="http://schemas.microsoft.com/office/drawing/2014/main" id="{02F33DB1-FC25-4571-9AB1-DD69CE6AC519}"/>
              </a:ext>
            </a:extLst>
          </p:cNvPr>
          <p:cNvSpPr>
            <a:spLocks noGrp="1"/>
          </p:cNvSpPr>
          <p:nvPr>
            <p:ph type="ftr" sz="quarter" idx="11"/>
          </p:nvPr>
        </p:nvSpPr>
        <p:spPr/>
        <p:txBody>
          <a:bodyPr/>
          <a:lstStyle/>
          <a:p>
            <a:endParaRPr lang="en-IE"/>
          </a:p>
        </p:txBody>
      </p:sp>
      <p:sp>
        <p:nvSpPr>
          <p:cNvPr id="9" name="Slide Number Placeholder 8">
            <a:extLst>
              <a:ext uri="{FF2B5EF4-FFF2-40B4-BE49-F238E27FC236}">
                <a16:creationId xmlns:a16="http://schemas.microsoft.com/office/drawing/2014/main" id="{CF9BAA8F-F329-491A-BE08-0AD9B41649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331092927"/>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A7B20D-67FF-4947-9395-D67E681C7E1B}"/>
              </a:ext>
            </a:extLst>
          </p:cNvPr>
          <p:cNvSpPr>
            <a:spLocks noGrp="1"/>
          </p:cNvSpPr>
          <p:nvPr>
            <p:ph type="title"/>
          </p:nvPr>
        </p:nvSpPr>
        <p:spPr/>
        <p:txBody>
          <a:bodyPr/>
          <a:lstStyle/>
          <a:p>
            <a:r>
              <a:rPr lang="en-US"/>
              <a:t>Click to edit Master title style</a:t>
            </a:r>
            <a:endParaRPr lang="en-IE"/>
          </a:p>
        </p:txBody>
      </p:sp>
      <p:sp>
        <p:nvSpPr>
          <p:cNvPr id="3" name="Date Placeholder 2">
            <a:extLst>
              <a:ext uri="{FF2B5EF4-FFF2-40B4-BE49-F238E27FC236}">
                <a16:creationId xmlns:a16="http://schemas.microsoft.com/office/drawing/2014/main" id="{F8FAA6BE-2B0D-43E1-8209-15EB21055D3D}"/>
              </a:ext>
            </a:extLst>
          </p:cNvPr>
          <p:cNvSpPr>
            <a:spLocks noGrp="1"/>
          </p:cNvSpPr>
          <p:nvPr>
            <p:ph type="dt" sz="half" idx="10"/>
          </p:nvPr>
        </p:nvSpPr>
        <p:spPr/>
        <p:txBody>
          <a:bodyPr/>
          <a:lstStyle/>
          <a:p>
            <a:fld id="{BB80E5C0-C271-4E7F-9FC0-5396CEBB4AEB}" type="datetime1">
              <a:rPr lang="en-IE" smtClean="0"/>
              <a:t>09/10/2024</a:t>
            </a:fld>
            <a:endParaRPr lang="en-IE"/>
          </a:p>
        </p:txBody>
      </p:sp>
      <p:sp>
        <p:nvSpPr>
          <p:cNvPr id="4" name="Footer Placeholder 3">
            <a:extLst>
              <a:ext uri="{FF2B5EF4-FFF2-40B4-BE49-F238E27FC236}">
                <a16:creationId xmlns:a16="http://schemas.microsoft.com/office/drawing/2014/main" id="{59E67441-DDF5-4168-8B97-03521D63ED88}"/>
              </a:ext>
            </a:extLst>
          </p:cNvPr>
          <p:cNvSpPr>
            <a:spLocks noGrp="1"/>
          </p:cNvSpPr>
          <p:nvPr>
            <p:ph type="ftr" sz="quarter" idx="11"/>
          </p:nvPr>
        </p:nvSpPr>
        <p:spPr/>
        <p:txBody>
          <a:bodyPr/>
          <a:lstStyle/>
          <a:p>
            <a:endParaRPr lang="en-IE"/>
          </a:p>
        </p:txBody>
      </p:sp>
      <p:sp>
        <p:nvSpPr>
          <p:cNvPr id="5" name="Slide Number Placeholder 4">
            <a:extLst>
              <a:ext uri="{FF2B5EF4-FFF2-40B4-BE49-F238E27FC236}">
                <a16:creationId xmlns:a16="http://schemas.microsoft.com/office/drawing/2014/main" id="{BF3A3BC7-73C2-4BEA-9117-47F910086DB6}"/>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481261190"/>
      </p:ext>
    </p:extLst>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B490FC1-4DCE-4D0C-9B76-F5C04DBA4179}"/>
              </a:ext>
            </a:extLst>
          </p:cNvPr>
          <p:cNvSpPr>
            <a:spLocks noGrp="1"/>
          </p:cNvSpPr>
          <p:nvPr>
            <p:ph type="dt" sz="half" idx="10"/>
          </p:nvPr>
        </p:nvSpPr>
        <p:spPr/>
        <p:txBody>
          <a:bodyPr/>
          <a:lstStyle/>
          <a:p>
            <a:fld id="{3261C982-72E5-48D5-9BBE-D971076BA522}" type="datetime1">
              <a:rPr lang="en-IE" smtClean="0"/>
              <a:t>09/10/2024</a:t>
            </a:fld>
            <a:endParaRPr lang="en-IE"/>
          </a:p>
        </p:txBody>
      </p:sp>
      <p:sp>
        <p:nvSpPr>
          <p:cNvPr id="3" name="Footer Placeholder 2">
            <a:extLst>
              <a:ext uri="{FF2B5EF4-FFF2-40B4-BE49-F238E27FC236}">
                <a16:creationId xmlns:a16="http://schemas.microsoft.com/office/drawing/2014/main" id="{F66FC75C-04FA-488D-B643-4D4545EBF533}"/>
              </a:ext>
            </a:extLst>
          </p:cNvPr>
          <p:cNvSpPr>
            <a:spLocks noGrp="1"/>
          </p:cNvSpPr>
          <p:nvPr>
            <p:ph type="ftr" sz="quarter" idx="11"/>
          </p:nvPr>
        </p:nvSpPr>
        <p:spPr/>
        <p:txBody>
          <a:bodyPr/>
          <a:lstStyle/>
          <a:p>
            <a:endParaRPr lang="en-IE"/>
          </a:p>
        </p:txBody>
      </p:sp>
      <p:sp>
        <p:nvSpPr>
          <p:cNvPr id="4" name="Slide Number Placeholder 3">
            <a:extLst>
              <a:ext uri="{FF2B5EF4-FFF2-40B4-BE49-F238E27FC236}">
                <a16:creationId xmlns:a16="http://schemas.microsoft.com/office/drawing/2014/main" id="{38C893C9-D8A8-4925-87FD-5F17FD97DB5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141935035"/>
      </p:ext>
    </p:extLst>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55769C-9A67-463D-AAC6-6F77B1F8007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a:extLst>
              <a:ext uri="{FF2B5EF4-FFF2-40B4-BE49-F238E27FC236}">
                <a16:creationId xmlns:a16="http://schemas.microsoft.com/office/drawing/2014/main" id="{96673C4B-A75C-4244-ABB0-73D8EFA98FC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a:extLst>
              <a:ext uri="{FF2B5EF4-FFF2-40B4-BE49-F238E27FC236}">
                <a16:creationId xmlns:a16="http://schemas.microsoft.com/office/drawing/2014/main" id="{6CBD1155-E631-4DCF-9309-30D4DFD796A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DCAABCA-8F4B-4FBC-8B4C-0E483249640B}"/>
              </a:ext>
            </a:extLst>
          </p:cNvPr>
          <p:cNvSpPr>
            <a:spLocks noGrp="1"/>
          </p:cNvSpPr>
          <p:nvPr>
            <p:ph type="dt" sz="half" idx="10"/>
          </p:nvPr>
        </p:nvSpPr>
        <p:spPr/>
        <p:txBody>
          <a:bodyPr/>
          <a:lstStyle/>
          <a:p>
            <a:fld id="{9899F2B9-A3F4-43B6-BDA7-2064ACFAE06C}" type="datetime1">
              <a:rPr lang="en-IE" smtClean="0"/>
              <a:t>09/10/2024</a:t>
            </a:fld>
            <a:endParaRPr lang="en-IE"/>
          </a:p>
        </p:txBody>
      </p:sp>
      <p:sp>
        <p:nvSpPr>
          <p:cNvPr id="6" name="Footer Placeholder 5">
            <a:extLst>
              <a:ext uri="{FF2B5EF4-FFF2-40B4-BE49-F238E27FC236}">
                <a16:creationId xmlns:a16="http://schemas.microsoft.com/office/drawing/2014/main" id="{CA78AF3E-99D9-4718-82AF-5A4827B189AA}"/>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156481F3-01E4-4970-9628-23CDC2A80E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542706282"/>
      </p:ext>
    </p:extLst>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3106E9-CC83-48FB-9078-50D5FD845D3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1DF3A18C-2B2E-4746-A803-AE32D995F61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C766418A-AF6A-408B-A496-33D4D56BFEB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27ADD922-EE20-4E9D-A102-AE94A435051B}"/>
              </a:ext>
            </a:extLst>
          </p:cNvPr>
          <p:cNvSpPr>
            <a:spLocks noGrp="1"/>
          </p:cNvSpPr>
          <p:nvPr>
            <p:ph type="dt" sz="half" idx="10"/>
          </p:nvPr>
        </p:nvSpPr>
        <p:spPr/>
        <p:txBody>
          <a:bodyPr/>
          <a:lstStyle/>
          <a:p>
            <a:fld id="{2F29E3BE-58BF-443A-BB0F-7F1ACAB62741}" type="datetime1">
              <a:rPr lang="en-IE" smtClean="0"/>
              <a:t>09/10/2024</a:t>
            </a:fld>
            <a:endParaRPr lang="en-IE"/>
          </a:p>
        </p:txBody>
      </p:sp>
      <p:sp>
        <p:nvSpPr>
          <p:cNvPr id="6" name="Footer Placeholder 5">
            <a:extLst>
              <a:ext uri="{FF2B5EF4-FFF2-40B4-BE49-F238E27FC236}">
                <a16:creationId xmlns:a16="http://schemas.microsoft.com/office/drawing/2014/main" id="{BA3AF3A6-3C3F-45D8-9106-1A59CDBA7AAD}"/>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CBF055FC-B756-4AD9-A8C7-0B0068788CB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057214600"/>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A98B5-B4E1-4C52-951A-9CFA5B6BEB5C}"/>
              </a:ext>
            </a:extLst>
          </p:cNvPr>
          <p:cNvSpPr>
            <a:spLocks noGrp="1"/>
          </p:cNvSpPr>
          <p:nvPr>
            <p:ph type="title"/>
          </p:nvPr>
        </p:nvSpPr>
        <p:spPr/>
        <p:txBody>
          <a:bodyPr/>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6CF0B459-007F-4BA5-8494-C768CE4778B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52B4EDB6-B593-4B7A-A21A-EB1845BF81E2}"/>
              </a:ext>
            </a:extLst>
          </p:cNvPr>
          <p:cNvSpPr>
            <a:spLocks noGrp="1"/>
          </p:cNvSpPr>
          <p:nvPr>
            <p:ph type="dt" sz="half" idx="10"/>
          </p:nvPr>
        </p:nvSpPr>
        <p:spPr/>
        <p:txBody>
          <a:bodyPr/>
          <a:lstStyle/>
          <a:p>
            <a:fld id="{3A1C6D99-0CF8-4412-A3CF-13A714DD457A}" type="datetime1">
              <a:rPr lang="en-IE" smtClean="0"/>
              <a:t>09/10/2024</a:t>
            </a:fld>
            <a:endParaRPr lang="en-IE"/>
          </a:p>
        </p:txBody>
      </p:sp>
      <p:sp>
        <p:nvSpPr>
          <p:cNvPr id="5" name="Footer Placeholder 4">
            <a:extLst>
              <a:ext uri="{FF2B5EF4-FFF2-40B4-BE49-F238E27FC236}">
                <a16:creationId xmlns:a16="http://schemas.microsoft.com/office/drawing/2014/main" id="{1B4B2475-1DA5-465F-8ECD-C39A32CB910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5311D6A3-72E7-47E5-94B6-21BFA986FC2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841922594"/>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42BA9130-A655-4A8E-9155-B01B626AADD0}"/>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8748FDE0-7285-4BC1-A9DA-AE1DDD79F38C}"/>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1AFD8EA-7F36-463B-ACAD-3EE551FA8977}"/>
              </a:ext>
            </a:extLst>
          </p:cNvPr>
          <p:cNvSpPr>
            <a:spLocks noGrp="1"/>
          </p:cNvSpPr>
          <p:nvPr>
            <p:ph type="dt" sz="half" idx="10"/>
          </p:nvPr>
        </p:nvSpPr>
        <p:spPr/>
        <p:txBody>
          <a:bodyPr/>
          <a:lstStyle/>
          <a:p>
            <a:fld id="{C8BD0FE8-8C39-4F01-AEC7-A4DE16E7A2AA}" type="datetime1">
              <a:rPr lang="en-IE" smtClean="0"/>
              <a:t>09/10/2024</a:t>
            </a:fld>
            <a:endParaRPr lang="en-IE"/>
          </a:p>
        </p:txBody>
      </p:sp>
      <p:sp>
        <p:nvSpPr>
          <p:cNvPr id="5" name="Footer Placeholder 4">
            <a:extLst>
              <a:ext uri="{FF2B5EF4-FFF2-40B4-BE49-F238E27FC236}">
                <a16:creationId xmlns:a16="http://schemas.microsoft.com/office/drawing/2014/main" id="{778C2BD5-ECEA-4F26-91E4-8E30CFD27B6F}"/>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06C5CE69-75AA-4756-B3DB-6B10361E511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59866461"/>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2888305575"/>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122363"/>
            <a:ext cx="103632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DA26EDB9-207C-452B-B7E7-1FDFD5058770}" type="datetime1">
              <a:rPr lang="en-IE" smtClean="0"/>
              <a:t>09/10/2024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637243269"/>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A220BEE-79D0-44BF-8349-2B3CC05106ED}" type="datetime1">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C0A9BF60-E174-409B-A83D-981EE5EFA852}" type="slidenum">
              <a:rPr lang="en-IE" smtClean="0"/>
              <a:t>‹#›</a:t>
            </a:fld>
            <a:endParaRPr lang="en-IE"/>
          </a:p>
        </p:txBody>
      </p:sp>
    </p:spTree>
    <p:extLst>
      <p:ext uri="{BB962C8B-B14F-4D97-AF65-F5344CB8AC3E}">
        <p14:creationId xmlns:p14="http://schemas.microsoft.com/office/powerpoint/2010/main" val="214253950"/>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6531F2F-B413-4516-9CC2-C6C1A551AAE7}" type="datetime1">
              <a:rPr lang="en-IE" smtClean="0"/>
              <a:t>09/10/2024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820468018"/>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E151261-674F-4056-A070-3648EA14F0A2}" type="datetime1">
              <a:rPr lang="en-IE" smtClean="0"/>
              <a:t>09/10/2024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710065146"/>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96AE0E55-1003-463F-9272-0B09BA6B35B6}" type="datetime1">
              <a:rPr lang="en-IE" smtClean="0"/>
              <a:t>09/10/2024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915771746"/>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018FC48-6B17-45A2-B24C-B4F7E0C7A691}" type="datetime1">
              <a:rPr lang="en-IE" smtClean="0"/>
              <a:t>09/10/2024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781933904"/>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C8C05A8-FC21-4635-A270-AEF29EC71AAD}" type="datetime1">
              <a:rPr lang="en-IE" smtClean="0"/>
              <a:t>09/10/2024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657301286"/>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E2D51FFD-F5A9-4D7B-B2F5-C1CD33F752CB}" type="datetime1">
              <a:rPr lang="en-IE" smtClean="0"/>
              <a:t>09/10/2024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438027568"/>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7"/>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B37803D7-13B2-48AA-80B2-E15AE0B52B5B}" type="datetime1">
              <a:rPr lang="en-IE" smtClean="0"/>
              <a:t>09/10/2024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728371321"/>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AA1F872-DF9A-4F57-9F6B-8E656B53BFC3}" type="datetime1">
              <a:rPr lang="en-IE" smtClean="0"/>
              <a:t>09/10/2024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826426064"/>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839FCC5-A226-4AFC-BC4B-3CB82E55B693}" type="datetime1">
              <a:rPr lang="en-IE" smtClean="0"/>
              <a:t>09/10/2024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864870096"/>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userDrawn="1">
  <p:cSld name="Title Slide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2EE6FF7D-9B7F-6045-8778-B4A2B40FB9E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32674A33-18CA-C647-913F-4868B17D4863}"/>
              </a:ext>
            </a:extLst>
          </p:cNvPr>
          <p:cNvSpPr>
            <a:spLocks noGrp="1"/>
          </p:cNvSpPr>
          <p:nvPr>
            <p:ph type="title" hasCustomPrompt="1"/>
          </p:nvPr>
        </p:nvSpPr>
        <p:spPr>
          <a:xfrm>
            <a:off x="953813" y="878706"/>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405A9351-A478-A44B-812F-A13EB39C3F34}"/>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5517"/>
            <a:ext cx="1282392" cy="1282392"/>
          </a:xfrm>
          <a:prstGeom prst="rect">
            <a:avLst/>
          </a:prstGeom>
        </p:spPr>
      </p:pic>
    </p:spTree>
    <p:extLst>
      <p:ext uri="{BB962C8B-B14F-4D97-AF65-F5344CB8AC3E}">
        <p14:creationId xmlns:p14="http://schemas.microsoft.com/office/powerpoint/2010/main" val="2415900850"/>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userDrawn="1">
  <p:cSld name="Title Only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53813" y="1826698"/>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5" name="Picture 14">
            <a:extLst>
              <a:ext uri="{FF2B5EF4-FFF2-40B4-BE49-F238E27FC236}">
                <a16:creationId xmlns:a16="http://schemas.microsoft.com/office/drawing/2014/main" id="{7AC15615-70CE-F04E-8A24-CF90257867FF}"/>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219456" y="1763509"/>
            <a:ext cx="1282392" cy="1282392"/>
          </a:xfrm>
          <a:prstGeom prst="rect">
            <a:avLst/>
          </a:prstGeom>
        </p:spPr>
      </p:pic>
    </p:spTree>
    <p:extLst>
      <p:ext uri="{BB962C8B-B14F-4D97-AF65-F5344CB8AC3E}">
        <p14:creationId xmlns:p14="http://schemas.microsoft.com/office/powerpoint/2010/main" val="1938429882"/>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preserve="1" userDrawn="1">
  <p:cSld name="Title Slide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D6EA6D05-0FBA-8E44-A391-339DCE491C05}"/>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F25CE6DB-EBF4-7C47-97E0-BF31B9FDC644}"/>
              </a:ext>
            </a:extLst>
          </p:cNvPr>
          <p:cNvSpPr>
            <a:spLocks noGrp="1"/>
          </p:cNvSpPr>
          <p:nvPr>
            <p:ph type="title" hasCustomPrompt="1"/>
          </p:nvPr>
        </p:nvSpPr>
        <p:spPr>
          <a:xfrm>
            <a:off x="953813" y="874981"/>
            <a:ext cx="6595712" cy="1325563"/>
          </a:xfrm>
          <a:prstGeom prst="rect">
            <a:avLst/>
          </a:prstGeom>
        </p:spPr>
        <p:txBody>
          <a:bodyPr vert="horz" lIns="91440" tIns="45720" rIns="91440" bIns="45720" rtlCol="0" anchor="ctr">
            <a:normAutofit/>
          </a:bodyPr>
          <a:lstStyle>
            <a:lvl1pPr>
              <a:lnSpc>
                <a:spcPts val="3525"/>
              </a:lnSpc>
              <a:defRPr sz="4050">
                <a:solidFill>
                  <a:schemeClr val="bg1"/>
                </a:solidFill>
              </a:defRPr>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C22D8A99-EB13-0542-9288-FF5735ACF1A9}"/>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1792"/>
            <a:ext cx="1282392" cy="1282392"/>
          </a:xfrm>
          <a:prstGeom prst="rect">
            <a:avLst/>
          </a:prstGeom>
        </p:spPr>
      </p:pic>
    </p:spTree>
    <p:extLst>
      <p:ext uri="{BB962C8B-B14F-4D97-AF65-F5344CB8AC3E}">
        <p14:creationId xmlns:p14="http://schemas.microsoft.com/office/powerpoint/2010/main" val="3568845979"/>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preserve="1" userDrawn="1">
  <p:cSld name="Two Content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Content Placeholder 2">
            <a:extLst>
              <a:ext uri="{FF2B5EF4-FFF2-40B4-BE49-F238E27FC236}">
                <a16:creationId xmlns:a16="http://schemas.microsoft.com/office/drawing/2014/main" id="{8F1D0EDD-ED03-C84E-9087-AA440530A043}"/>
              </a:ext>
            </a:extLst>
          </p:cNvPr>
          <p:cNvSpPr>
            <a:spLocks noGrp="1"/>
          </p:cNvSpPr>
          <p:nvPr>
            <p:ph idx="1"/>
          </p:nvPr>
        </p:nvSpPr>
        <p:spPr>
          <a:xfrm>
            <a:off x="591017"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18" name="Title Placeholder 1">
            <a:extLst>
              <a:ext uri="{FF2B5EF4-FFF2-40B4-BE49-F238E27FC236}">
                <a16:creationId xmlns:a16="http://schemas.microsoft.com/office/drawing/2014/main" id="{68FBA9C4-0DCA-6442-947F-C41EBAD94642}"/>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9" name="Picture 18">
            <a:extLst>
              <a:ext uri="{FF2B5EF4-FFF2-40B4-BE49-F238E27FC236}">
                <a16:creationId xmlns:a16="http://schemas.microsoft.com/office/drawing/2014/main" id="{C2E8F726-9E36-124C-85FE-251179C1586D}"/>
              </a:ext>
            </a:extLst>
          </p:cNvPr>
          <p:cNvPicPr>
            <a:picLocks noChangeAspect="1"/>
          </p:cNvPicPr>
          <p:nvPr userDrawn="1"/>
        </p:nvPicPr>
        <p:blipFill>
          <a:blip r:embed="rId3"/>
          <a:stretch>
            <a:fillRect/>
          </a:stretch>
        </p:blipFill>
        <p:spPr>
          <a:xfrm>
            <a:off x="468351" y="183860"/>
            <a:ext cx="398599" cy="1428307"/>
          </a:xfrm>
          <a:prstGeom prst="rect">
            <a:avLst/>
          </a:prstGeom>
        </p:spPr>
      </p:pic>
      <p:sp>
        <p:nvSpPr>
          <p:cNvPr id="27" name="Content Placeholder 2">
            <a:extLst>
              <a:ext uri="{FF2B5EF4-FFF2-40B4-BE49-F238E27FC236}">
                <a16:creationId xmlns:a16="http://schemas.microsoft.com/office/drawing/2014/main" id="{AA2F01E5-50BF-ED40-8237-CC21A8AFE90A}"/>
              </a:ext>
            </a:extLst>
          </p:cNvPr>
          <p:cNvSpPr>
            <a:spLocks noGrp="1"/>
          </p:cNvSpPr>
          <p:nvPr>
            <p:ph idx="12"/>
          </p:nvPr>
        </p:nvSpPr>
        <p:spPr>
          <a:xfrm>
            <a:off x="6200079"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1740562589"/>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preserve="1" userDrawn="1">
  <p:cSld name="Picture with Caption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4" name="Title Placeholder 1">
            <a:extLst>
              <a:ext uri="{FF2B5EF4-FFF2-40B4-BE49-F238E27FC236}">
                <a16:creationId xmlns:a16="http://schemas.microsoft.com/office/drawing/2014/main" id="{3FE40FD0-66A7-3A45-80E7-22A6FAA4613E}"/>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lvl1pPr>
          </a:lstStyle>
          <a:p>
            <a:r>
              <a:rPr lang="en-US" dirty="0"/>
              <a:t>CLICK TO EDIT MASTER TITLE STYLE WITH CAPTION</a:t>
            </a:r>
          </a:p>
        </p:txBody>
      </p:sp>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Tree>
    <p:extLst>
      <p:ext uri="{BB962C8B-B14F-4D97-AF65-F5344CB8AC3E}">
        <p14:creationId xmlns:p14="http://schemas.microsoft.com/office/powerpoint/2010/main" val="2730723318"/>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preserve="1" userDrawn="1">
  <p:cSld name="Picture with Caption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5" name="Title Placeholder 1">
            <a:extLst>
              <a:ext uri="{FF2B5EF4-FFF2-40B4-BE49-F238E27FC236}">
                <a16:creationId xmlns:a16="http://schemas.microsoft.com/office/drawing/2014/main" id="{72594751-1209-FD4A-A7B1-6236F54B85E6}"/>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solidFill>
                  <a:schemeClr val="bg1"/>
                </a:solidFill>
              </a:defRPr>
            </a:lvl1pPr>
          </a:lstStyle>
          <a:p>
            <a:r>
              <a:rPr lang="en-US" dirty="0"/>
              <a:t>CLICK TO EDIT MASTER TITLE STYLE WITH CAPTION</a:t>
            </a:r>
          </a:p>
        </p:txBody>
      </p:sp>
    </p:spTree>
    <p:extLst>
      <p:ext uri="{BB962C8B-B14F-4D97-AF65-F5344CB8AC3E}">
        <p14:creationId xmlns:p14="http://schemas.microsoft.com/office/powerpoint/2010/main" val="234729946"/>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preserve="1" userDrawn="1">
  <p:cSld name="Title and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3106331"/>
            <a:ext cx="6353208"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104435" y="3031569"/>
            <a:ext cx="1282392" cy="1282392"/>
          </a:xfrm>
          <a:prstGeom prst="rect">
            <a:avLst/>
          </a:prstGeom>
        </p:spPr>
      </p:pic>
      <p:sp>
        <p:nvSpPr>
          <p:cNvPr id="3" name="Text Placeholder 2">
            <a:extLst>
              <a:ext uri="{FF2B5EF4-FFF2-40B4-BE49-F238E27FC236}">
                <a16:creationId xmlns:a16="http://schemas.microsoft.com/office/drawing/2014/main" id="{AB5C4011-5DA7-5A47-B087-F5DB33EB540F}"/>
              </a:ext>
            </a:extLst>
          </p:cNvPr>
          <p:cNvSpPr>
            <a:spLocks noGrp="1"/>
          </p:cNvSpPr>
          <p:nvPr>
            <p:ph type="body" sz="quarter" idx="10" hasCustomPrompt="1"/>
          </p:nvPr>
        </p:nvSpPr>
        <p:spPr>
          <a:xfrm>
            <a:off x="5838825" y="4449126"/>
            <a:ext cx="6162675" cy="452438"/>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4280690993"/>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preserve="1" userDrawn="1">
  <p:cSld name="Quote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2523281"/>
            <a:ext cx="6353208" cy="1908614"/>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a:t>
            </a:r>
            <a:br>
              <a:rPr lang="en-US" dirty="0"/>
            </a:br>
            <a:r>
              <a:rPr lang="en-US" dirty="0"/>
              <a:t>STYLE WITH QUOTE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907664" y="2398145"/>
            <a:ext cx="1597309" cy="1999024"/>
          </a:xfrm>
          <a:prstGeom prst="rect">
            <a:avLst/>
          </a:prstGeom>
        </p:spPr>
      </p:pic>
      <p:sp>
        <p:nvSpPr>
          <p:cNvPr id="3" name="Text Placeholder 2">
            <a:extLst>
              <a:ext uri="{FF2B5EF4-FFF2-40B4-BE49-F238E27FC236}">
                <a16:creationId xmlns:a16="http://schemas.microsoft.com/office/drawing/2014/main" id="{29471D47-3302-F14D-984E-A8281757D119}"/>
              </a:ext>
            </a:extLst>
          </p:cNvPr>
          <p:cNvSpPr>
            <a:spLocks noGrp="1"/>
          </p:cNvSpPr>
          <p:nvPr>
            <p:ph type="body" sz="quarter" idx="10" hasCustomPrompt="1"/>
          </p:nvPr>
        </p:nvSpPr>
        <p:spPr>
          <a:xfrm>
            <a:off x="5838825" y="4450185"/>
            <a:ext cx="5257800" cy="461963"/>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2924418058"/>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preserve="1" userDrawn="1">
  <p:cSld name="Thank You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2" name="Picture 11">
            <a:extLst>
              <a:ext uri="{FF2B5EF4-FFF2-40B4-BE49-F238E27FC236}">
                <a16:creationId xmlns:a16="http://schemas.microsoft.com/office/drawing/2014/main" id="{DACFB94F-3EEF-D44A-A1D0-E861FDFBBFF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3" name="TextBox 12">
            <a:extLst>
              <a:ext uri="{FF2B5EF4-FFF2-40B4-BE49-F238E27FC236}">
                <a16:creationId xmlns:a16="http://schemas.microsoft.com/office/drawing/2014/main" id="{6DBDAFB9-E234-AC47-B47A-CD159E9D7618}"/>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tx1"/>
                </a:solidFill>
                <a:effectLst/>
                <a:latin typeface="Arial Narrow" panose="020B0604020202020204" pitchFamily="34" charset="0"/>
                <a:ea typeface="+mn-ea"/>
                <a:cs typeface="Arial Narrow" panose="020B0604020202020204" pitchFamily="34" charset="0"/>
              </a:rPr>
              <a:t>THANK YOU</a:t>
            </a:r>
          </a:p>
        </p:txBody>
      </p:sp>
      <p:sp>
        <p:nvSpPr>
          <p:cNvPr id="3" name="Picture Placeholder 2">
            <a:extLst>
              <a:ext uri="{FF2B5EF4-FFF2-40B4-BE49-F238E27FC236}">
                <a16:creationId xmlns:a16="http://schemas.microsoft.com/office/drawing/2014/main" id="{FCF539B5-3331-1744-9EA2-9C89BC49FA0F}"/>
              </a:ext>
            </a:extLst>
          </p:cNvPr>
          <p:cNvSpPr>
            <a:spLocks noGrp="1"/>
          </p:cNvSpPr>
          <p:nvPr>
            <p:ph type="pic" sz="quarter" idx="10"/>
          </p:nvPr>
        </p:nvSpPr>
        <p:spPr>
          <a:xfrm>
            <a:off x="365125" y="5999163"/>
            <a:ext cx="1619251" cy="457200"/>
          </a:xfrm>
        </p:spPr>
        <p:txBody>
          <a:bodyPr/>
          <a:lstStyle/>
          <a:p>
            <a:endParaRPr lang="en-US"/>
          </a:p>
        </p:txBody>
      </p:sp>
      <p:sp>
        <p:nvSpPr>
          <p:cNvPr id="5" name="Picture Placeholder 4">
            <a:extLst>
              <a:ext uri="{FF2B5EF4-FFF2-40B4-BE49-F238E27FC236}">
                <a16:creationId xmlns:a16="http://schemas.microsoft.com/office/drawing/2014/main" id="{66430309-7B43-9043-83B8-77C56DF298AD}"/>
              </a:ext>
            </a:extLst>
          </p:cNvPr>
          <p:cNvSpPr>
            <a:spLocks noGrp="1"/>
          </p:cNvSpPr>
          <p:nvPr>
            <p:ph type="pic" sz="quarter" idx="11"/>
          </p:nvPr>
        </p:nvSpPr>
        <p:spPr>
          <a:xfrm>
            <a:off x="2308638" y="5999163"/>
            <a:ext cx="1555751" cy="457200"/>
          </a:xfrm>
        </p:spPr>
        <p:txBody>
          <a:bodyPr/>
          <a:lstStyle/>
          <a:p>
            <a:endParaRPr lang="en-US"/>
          </a:p>
        </p:txBody>
      </p:sp>
      <p:sp>
        <p:nvSpPr>
          <p:cNvPr id="7" name="Picture Placeholder 6">
            <a:extLst>
              <a:ext uri="{FF2B5EF4-FFF2-40B4-BE49-F238E27FC236}">
                <a16:creationId xmlns:a16="http://schemas.microsoft.com/office/drawing/2014/main" id="{8BDB5EE4-14C4-044E-B748-BE4735FF547A}"/>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1710343177"/>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preserve="1" userDrawn="1">
  <p:cSld name="Thank You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7" name="TextBox 6">
            <a:extLst>
              <a:ext uri="{FF2B5EF4-FFF2-40B4-BE49-F238E27FC236}">
                <a16:creationId xmlns:a16="http://schemas.microsoft.com/office/drawing/2014/main" id="{727F610C-A94D-1A40-AE8F-069532391ED2}"/>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bg1"/>
                </a:solidFill>
                <a:effectLst/>
                <a:latin typeface="Arial Narrow" panose="020B0604020202020204" pitchFamily="34" charset="0"/>
                <a:ea typeface="+mn-ea"/>
                <a:cs typeface="Arial Narrow" panose="020B0604020202020204" pitchFamily="34" charset="0"/>
              </a:rPr>
              <a:t>THANK YOU</a:t>
            </a:r>
          </a:p>
        </p:txBody>
      </p:sp>
      <p:pic>
        <p:nvPicPr>
          <p:cNvPr id="12" name="Picture 11">
            <a:extLst>
              <a:ext uri="{FF2B5EF4-FFF2-40B4-BE49-F238E27FC236}">
                <a16:creationId xmlns:a16="http://schemas.microsoft.com/office/drawing/2014/main" id="{C02A9B3B-8525-5D43-BC0A-9A39860E786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4" name="Picture Placeholder 2">
            <a:extLst>
              <a:ext uri="{FF2B5EF4-FFF2-40B4-BE49-F238E27FC236}">
                <a16:creationId xmlns:a16="http://schemas.microsoft.com/office/drawing/2014/main" id="{145D8AFC-4839-CC45-87A9-5F6915B8F93E}"/>
              </a:ext>
            </a:extLst>
          </p:cNvPr>
          <p:cNvSpPr>
            <a:spLocks noGrp="1"/>
          </p:cNvSpPr>
          <p:nvPr>
            <p:ph type="pic" sz="quarter" idx="10"/>
          </p:nvPr>
        </p:nvSpPr>
        <p:spPr>
          <a:xfrm>
            <a:off x="365125" y="5999163"/>
            <a:ext cx="1619251" cy="457200"/>
          </a:xfrm>
        </p:spPr>
        <p:txBody>
          <a:bodyPr/>
          <a:lstStyle/>
          <a:p>
            <a:endParaRPr lang="en-US"/>
          </a:p>
        </p:txBody>
      </p:sp>
      <p:sp>
        <p:nvSpPr>
          <p:cNvPr id="16" name="Picture Placeholder 4">
            <a:extLst>
              <a:ext uri="{FF2B5EF4-FFF2-40B4-BE49-F238E27FC236}">
                <a16:creationId xmlns:a16="http://schemas.microsoft.com/office/drawing/2014/main" id="{003BCA3B-1F53-244F-8529-EBE98FFFAE44}"/>
              </a:ext>
            </a:extLst>
          </p:cNvPr>
          <p:cNvSpPr>
            <a:spLocks noGrp="1"/>
          </p:cNvSpPr>
          <p:nvPr>
            <p:ph type="pic" sz="quarter" idx="11"/>
          </p:nvPr>
        </p:nvSpPr>
        <p:spPr>
          <a:xfrm>
            <a:off x="2308638" y="5999163"/>
            <a:ext cx="1555751" cy="457200"/>
          </a:xfrm>
        </p:spPr>
        <p:txBody>
          <a:bodyPr/>
          <a:lstStyle/>
          <a:p>
            <a:endParaRPr lang="en-US"/>
          </a:p>
        </p:txBody>
      </p:sp>
      <p:sp>
        <p:nvSpPr>
          <p:cNvPr id="19" name="Picture Placeholder 6">
            <a:extLst>
              <a:ext uri="{FF2B5EF4-FFF2-40B4-BE49-F238E27FC236}">
                <a16:creationId xmlns:a16="http://schemas.microsoft.com/office/drawing/2014/main" id="{18021625-8A6F-C34A-A2B0-7DA7EDA1F71F}"/>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1007320428"/>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4063265567"/>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122363"/>
            <a:ext cx="103632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469123670"/>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64F7223-DDC6-4172-8C13-2128828AD333}" type="datetimeFigureOut">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C0A9BF60-E174-409B-A83D-981EE5EFA852}" type="slidenum">
              <a:rPr lang="en-IE" smtClean="0"/>
              <a:t>‹#›</a:t>
            </a:fld>
            <a:endParaRPr lang="en-IE"/>
          </a:p>
        </p:txBody>
      </p:sp>
    </p:spTree>
    <p:extLst>
      <p:ext uri="{BB962C8B-B14F-4D97-AF65-F5344CB8AC3E}">
        <p14:creationId xmlns:p14="http://schemas.microsoft.com/office/powerpoint/2010/main" val="3136174679"/>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543179251"/>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933694399"/>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825955666"/>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976011332"/>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75936809"/>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494244520"/>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7"/>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468482595"/>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326207059"/>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F4D9F8B-65B2-944B-AC62-5DE72EF885F1}" type="datetimeFigureOut">
              <a:rPr lang="en-US" smtClean="0"/>
              <a:t>10/9/2024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704152937"/>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userDrawn="1">
  <p:cSld name="Title Slide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2EE6FF7D-9B7F-6045-8778-B4A2B40FB9E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32674A33-18CA-C647-913F-4868B17D4863}"/>
              </a:ext>
            </a:extLst>
          </p:cNvPr>
          <p:cNvSpPr>
            <a:spLocks noGrp="1"/>
          </p:cNvSpPr>
          <p:nvPr>
            <p:ph type="title" hasCustomPrompt="1"/>
          </p:nvPr>
        </p:nvSpPr>
        <p:spPr>
          <a:xfrm>
            <a:off x="953813" y="878706"/>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405A9351-A478-A44B-812F-A13EB39C3F34}"/>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5517"/>
            <a:ext cx="1282392" cy="1282392"/>
          </a:xfrm>
          <a:prstGeom prst="rect">
            <a:avLst/>
          </a:prstGeom>
        </p:spPr>
      </p:pic>
    </p:spTree>
    <p:extLst>
      <p:ext uri="{BB962C8B-B14F-4D97-AF65-F5344CB8AC3E}">
        <p14:creationId xmlns:p14="http://schemas.microsoft.com/office/powerpoint/2010/main" val="2973919399"/>
      </p:ext>
    </p:extLst>
  </p:cSld>
  <p:clrMapOvr>
    <a:masterClrMapping/>
  </p:clrMapOvr>
</p:sldLayout>
</file>

<file path=ppt/slideLayouts/slideLayout119.xml><?xml version="1.0" encoding="utf-8"?>
<p:sldLayout xmlns:a="http://schemas.openxmlformats.org/drawingml/2006/main" xmlns:r="http://schemas.openxmlformats.org/officeDocument/2006/relationships" xmlns:p="http://schemas.openxmlformats.org/presentationml/2006/main"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Tree>
    <p:extLst>
      <p:ext uri="{BB962C8B-B14F-4D97-AF65-F5344CB8AC3E}">
        <p14:creationId xmlns:p14="http://schemas.microsoft.com/office/powerpoint/2010/main" val="2028892929"/>
      </p:ext>
    </p:extLst>
  </p:cSld>
  <p:clrMapOvr>
    <a:masterClrMapping/>
  </p:clrMapOvr>
</p:sldLayout>
</file>

<file path=ppt/slideLayouts/slideLayout120.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2011565093"/>
      </p:ext>
    </p:extLst>
  </p:cSld>
  <p:clrMapOvr>
    <a:masterClrMapping/>
  </p:clrMapOvr>
</p:sldLayout>
</file>

<file path=ppt/slideLayouts/slideLayout121.xml><?xml version="1.0" encoding="utf-8"?>
<p:sldLayout xmlns:a="http://schemas.openxmlformats.org/drawingml/2006/main" xmlns:r="http://schemas.openxmlformats.org/officeDocument/2006/relationships" xmlns:p="http://schemas.openxmlformats.org/presentationml/2006/main" userDrawn="1">
  <p:cSld name="Title Only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53813" y="1826698"/>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5" name="Picture 14">
            <a:extLst>
              <a:ext uri="{FF2B5EF4-FFF2-40B4-BE49-F238E27FC236}">
                <a16:creationId xmlns:a16="http://schemas.microsoft.com/office/drawing/2014/main" id="{7AC15615-70CE-F04E-8A24-CF90257867FF}"/>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219456" y="1763509"/>
            <a:ext cx="1282392" cy="1282392"/>
          </a:xfrm>
          <a:prstGeom prst="rect">
            <a:avLst/>
          </a:prstGeom>
        </p:spPr>
      </p:pic>
    </p:spTree>
    <p:extLst>
      <p:ext uri="{BB962C8B-B14F-4D97-AF65-F5344CB8AC3E}">
        <p14:creationId xmlns:p14="http://schemas.microsoft.com/office/powerpoint/2010/main" val="3146547912"/>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preserve="1" userDrawn="1">
  <p:cSld name="Title Slide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D6EA6D05-0FBA-8E44-A391-339DCE491C05}"/>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F25CE6DB-EBF4-7C47-97E0-BF31B9FDC644}"/>
              </a:ext>
            </a:extLst>
          </p:cNvPr>
          <p:cNvSpPr>
            <a:spLocks noGrp="1"/>
          </p:cNvSpPr>
          <p:nvPr>
            <p:ph type="title" hasCustomPrompt="1"/>
          </p:nvPr>
        </p:nvSpPr>
        <p:spPr>
          <a:xfrm>
            <a:off x="953813" y="874981"/>
            <a:ext cx="6595712" cy="1325563"/>
          </a:xfrm>
          <a:prstGeom prst="rect">
            <a:avLst/>
          </a:prstGeom>
        </p:spPr>
        <p:txBody>
          <a:bodyPr vert="horz" lIns="91440" tIns="45720" rIns="91440" bIns="45720" rtlCol="0" anchor="ctr">
            <a:normAutofit/>
          </a:bodyPr>
          <a:lstStyle>
            <a:lvl1pPr>
              <a:lnSpc>
                <a:spcPts val="3525"/>
              </a:lnSpc>
              <a:defRPr sz="4050">
                <a:solidFill>
                  <a:schemeClr val="bg1"/>
                </a:solidFill>
              </a:defRPr>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C22D8A99-EB13-0542-9288-FF5735ACF1A9}"/>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1792"/>
            <a:ext cx="1282392" cy="1282392"/>
          </a:xfrm>
          <a:prstGeom prst="rect">
            <a:avLst/>
          </a:prstGeom>
        </p:spPr>
      </p:pic>
    </p:spTree>
    <p:extLst>
      <p:ext uri="{BB962C8B-B14F-4D97-AF65-F5344CB8AC3E}">
        <p14:creationId xmlns:p14="http://schemas.microsoft.com/office/powerpoint/2010/main" val="245725012"/>
      </p:ext>
    </p:extLst>
  </p:cSld>
  <p:clrMapOvr>
    <a:masterClrMapping/>
  </p:clrMapOvr>
</p:sldLayout>
</file>

<file path=ppt/slideLayouts/slideLayout123.xml><?xml version="1.0" encoding="utf-8"?>
<p:sldLayout xmlns:a="http://schemas.openxmlformats.org/drawingml/2006/main" xmlns:r="http://schemas.openxmlformats.org/officeDocument/2006/relationships" xmlns:p="http://schemas.openxmlformats.org/presentationml/2006/main" preserve="1" userDrawn="1">
  <p:cSld name="Two Content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Content Placeholder 2">
            <a:extLst>
              <a:ext uri="{FF2B5EF4-FFF2-40B4-BE49-F238E27FC236}">
                <a16:creationId xmlns:a16="http://schemas.microsoft.com/office/drawing/2014/main" id="{8F1D0EDD-ED03-C84E-9087-AA440530A043}"/>
              </a:ext>
            </a:extLst>
          </p:cNvPr>
          <p:cNvSpPr>
            <a:spLocks noGrp="1"/>
          </p:cNvSpPr>
          <p:nvPr>
            <p:ph idx="1"/>
          </p:nvPr>
        </p:nvSpPr>
        <p:spPr>
          <a:xfrm>
            <a:off x="591017"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18" name="Title Placeholder 1">
            <a:extLst>
              <a:ext uri="{FF2B5EF4-FFF2-40B4-BE49-F238E27FC236}">
                <a16:creationId xmlns:a16="http://schemas.microsoft.com/office/drawing/2014/main" id="{68FBA9C4-0DCA-6442-947F-C41EBAD94642}"/>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9" name="Picture 18">
            <a:extLst>
              <a:ext uri="{FF2B5EF4-FFF2-40B4-BE49-F238E27FC236}">
                <a16:creationId xmlns:a16="http://schemas.microsoft.com/office/drawing/2014/main" id="{C2E8F726-9E36-124C-85FE-251179C1586D}"/>
              </a:ext>
            </a:extLst>
          </p:cNvPr>
          <p:cNvPicPr>
            <a:picLocks noChangeAspect="1"/>
          </p:cNvPicPr>
          <p:nvPr userDrawn="1"/>
        </p:nvPicPr>
        <p:blipFill>
          <a:blip r:embed="rId3"/>
          <a:stretch>
            <a:fillRect/>
          </a:stretch>
        </p:blipFill>
        <p:spPr>
          <a:xfrm>
            <a:off x="468351" y="183860"/>
            <a:ext cx="398599" cy="1428307"/>
          </a:xfrm>
          <a:prstGeom prst="rect">
            <a:avLst/>
          </a:prstGeom>
        </p:spPr>
      </p:pic>
      <p:sp>
        <p:nvSpPr>
          <p:cNvPr id="27" name="Content Placeholder 2">
            <a:extLst>
              <a:ext uri="{FF2B5EF4-FFF2-40B4-BE49-F238E27FC236}">
                <a16:creationId xmlns:a16="http://schemas.microsoft.com/office/drawing/2014/main" id="{AA2F01E5-50BF-ED40-8237-CC21A8AFE90A}"/>
              </a:ext>
            </a:extLst>
          </p:cNvPr>
          <p:cNvSpPr>
            <a:spLocks noGrp="1"/>
          </p:cNvSpPr>
          <p:nvPr>
            <p:ph idx="12"/>
          </p:nvPr>
        </p:nvSpPr>
        <p:spPr>
          <a:xfrm>
            <a:off x="6200079"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1724606807"/>
      </p:ext>
    </p:extLst>
  </p:cSld>
  <p:clrMapOvr>
    <a:masterClrMapping/>
  </p:clrMapOvr>
</p:sldLayout>
</file>

<file path=ppt/slideLayouts/slideLayout124.xml><?xml version="1.0" encoding="utf-8"?>
<p:sldLayout xmlns:a="http://schemas.openxmlformats.org/drawingml/2006/main" xmlns:r="http://schemas.openxmlformats.org/officeDocument/2006/relationships" xmlns:p="http://schemas.openxmlformats.org/presentationml/2006/main" preserve="1" userDrawn="1">
  <p:cSld name="Picture with Caption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4" name="Title Placeholder 1">
            <a:extLst>
              <a:ext uri="{FF2B5EF4-FFF2-40B4-BE49-F238E27FC236}">
                <a16:creationId xmlns:a16="http://schemas.microsoft.com/office/drawing/2014/main" id="{3FE40FD0-66A7-3A45-80E7-22A6FAA4613E}"/>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lvl1pPr>
          </a:lstStyle>
          <a:p>
            <a:r>
              <a:rPr lang="en-US" dirty="0"/>
              <a:t>CLICK TO EDIT MASTER TITLE STYLE WITH CAPTION</a:t>
            </a:r>
          </a:p>
        </p:txBody>
      </p:sp>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Tree>
    <p:extLst>
      <p:ext uri="{BB962C8B-B14F-4D97-AF65-F5344CB8AC3E}">
        <p14:creationId xmlns:p14="http://schemas.microsoft.com/office/powerpoint/2010/main" val="3743456259"/>
      </p:ext>
    </p:extLst>
  </p:cSld>
  <p:clrMapOvr>
    <a:masterClrMapping/>
  </p:clrMapOvr>
</p:sldLayout>
</file>

<file path=ppt/slideLayouts/slideLayout125.xml><?xml version="1.0" encoding="utf-8"?>
<p:sldLayout xmlns:a="http://schemas.openxmlformats.org/drawingml/2006/main" xmlns:r="http://schemas.openxmlformats.org/officeDocument/2006/relationships" xmlns:p="http://schemas.openxmlformats.org/presentationml/2006/main" preserve="1" userDrawn="1">
  <p:cSld name="Picture with Caption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5" name="Title Placeholder 1">
            <a:extLst>
              <a:ext uri="{FF2B5EF4-FFF2-40B4-BE49-F238E27FC236}">
                <a16:creationId xmlns:a16="http://schemas.microsoft.com/office/drawing/2014/main" id="{72594751-1209-FD4A-A7B1-6236F54B85E6}"/>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solidFill>
                  <a:schemeClr val="bg1"/>
                </a:solidFill>
              </a:defRPr>
            </a:lvl1pPr>
          </a:lstStyle>
          <a:p>
            <a:r>
              <a:rPr lang="en-US" dirty="0"/>
              <a:t>CLICK TO EDIT MASTER TITLE STYLE WITH CAPTION</a:t>
            </a:r>
          </a:p>
        </p:txBody>
      </p:sp>
    </p:spTree>
    <p:extLst>
      <p:ext uri="{BB962C8B-B14F-4D97-AF65-F5344CB8AC3E}">
        <p14:creationId xmlns:p14="http://schemas.microsoft.com/office/powerpoint/2010/main" val="2605214804"/>
      </p:ext>
    </p:extLst>
  </p:cSld>
  <p:clrMapOvr>
    <a:masterClrMapping/>
  </p:clrMapOvr>
</p:sldLayout>
</file>

<file path=ppt/slideLayouts/slideLayout126.xml><?xml version="1.0" encoding="utf-8"?>
<p:sldLayout xmlns:a="http://schemas.openxmlformats.org/drawingml/2006/main" xmlns:r="http://schemas.openxmlformats.org/officeDocument/2006/relationships" xmlns:p="http://schemas.openxmlformats.org/presentationml/2006/main" preserve="1" userDrawn="1">
  <p:cSld name="Title and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3106331"/>
            <a:ext cx="6353208"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104435" y="3031569"/>
            <a:ext cx="1282392" cy="1282392"/>
          </a:xfrm>
          <a:prstGeom prst="rect">
            <a:avLst/>
          </a:prstGeom>
        </p:spPr>
      </p:pic>
      <p:sp>
        <p:nvSpPr>
          <p:cNvPr id="3" name="Text Placeholder 2">
            <a:extLst>
              <a:ext uri="{FF2B5EF4-FFF2-40B4-BE49-F238E27FC236}">
                <a16:creationId xmlns:a16="http://schemas.microsoft.com/office/drawing/2014/main" id="{AB5C4011-5DA7-5A47-B087-F5DB33EB540F}"/>
              </a:ext>
            </a:extLst>
          </p:cNvPr>
          <p:cNvSpPr>
            <a:spLocks noGrp="1"/>
          </p:cNvSpPr>
          <p:nvPr>
            <p:ph type="body" sz="quarter" idx="10" hasCustomPrompt="1"/>
          </p:nvPr>
        </p:nvSpPr>
        <p:spPr>
          <a:xfrm>
            <a:off x="5838825" y="4449126"/>
            <a:ext cx="6162675" cy="452438"/>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2720746352"/>
      </p:ext>
    </p:extLst>
  </p:cSld>
  <p:clrMapOvr>
    <a:masterClrMapping/>
  </p:clrMapOvr>
</p:sldLayout>
</file>

<file path=ppt/slideLayouts/slideLayout127.xml><?xml version="1.0" encoding="utf-8"?>
<p:sldLayout xmlns:a="http://schemas.openxmlformats.org/drawingml/2006/main" xmlns:r="http://schemas.openxmlformats.org/officeDocument/2006/relationships" xmlns:p="http://schemas.openxmlformats.org/presentationml/2006/main" preserve="1" userDrawn="1">
  <p:cSld name="Quote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2523281"/>
            <a:ext cx="6353208" cy="1908614"/>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a:t>
            </a:r>
            <a:br>
              <a:rPr lang="en-US" dirty="0"/>
            </a:br>
            <a:r>
              <a:rPr lang="en-US" dirty="0"/>
              <a:t>STYLE WITH QUOTE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907664" y="2398145"/>
            <a:ext cx="1597309" cy="1999024"/>
          </a:xfrm>
          <a:prstGeom prst="rect">
            <a:avLst/>
          </a:prstGeom>
        </p:spPr>
      </p:pic>
      <p:sp>
        <p:nvSpPr>
          <p:cNvPr id="3" name="Text Placeholder 2">
            <a:extLst>
              <a:ext uri="{FF2B5EF4-FFF2-40B4-BE49-F238E27FC236}">
                <a16:creationId xmlns:a16="http://schemas.microsoft.com/office/drawing/2014/main" id="{29471D47-3302-F14D-984E-A8281757D119}"/>
              </a:ext>
            </a:extLst>
          </p:cNvPr>
          <p:cNvSpPr>
            <a:spLocks noGrp="1"/>
          </p:cNvSpPr>
          <p:nvPr>
            <p:ph type="body" sz="quarter" idx="10" hasCustomPrompt="1"/>
          </p:nvPr>
        </p:nvSpPr>
        <p:spPr>
          <a:xfrm>
            <a:off x="5838825" y="4450185"/>
            <a:ext cx="5257800" cy="461963"/>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2295117950"/>
      </p:ext>
    </p:extLst>
  </p:cSld>
  <p:clrMapOvr>
    <a:masterClrMapping/>
  </p:clrMapOvr>
</p:sldLayout>
</file>

<file path=ppt/slideLayouts/slideLayout128.xml><?xml version="1.0" encoding="utf-8"?>
<p:sldLayout xmlns:a="http://schemas.openxmlformats.org/drawingml/2006/main" xmlns:r="http://schemas.openxmlformats.org/officeDocument/2006/relationships" xmlns:p="http://schemas.openxmlformats.org/presentationml/2006/main" preserve="1" userDrawn="1">
  <p:cSld name="Thank You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2" name="Picture 11">
            <a:extLst>
              <a:ext uri="{FF2B5EF4-FFF2-40B4-BE49-F238E27FC236}">
                <a16:creationId xmlns:a16="http://schemas.microsoft.com/office/drawing/2014/main" id="{DACFB94F-3EEF-D44A-A1D0-E861FDFBBFF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3" name="TextBox 12">
            <a:extLst>
              <a:ext uri="{FF2B5EF4-FFF2-40B4-BE49-F238E27FC236}">
                <a16:creationId xmlns:a16="http://schemas.microsoft.com/office/drawing/2014/main" id="{6DBDAFB9-E234-AC47-B47A-CD159E9D7618}"/>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tx1"/>
                </a:solidFill>
                <a:effectLst/>
                <a:latin typeface="Arial Narrow" panose="020B0604020202020204" pitchFamily="34" charset="0"/>
                <a:ea typeface="+mn-ea"/>
                <a:cs typeface="Arial Narrow" panose="020B0604020202020204" pitchFamily="34" charset="0"/>
              </a:rPr>
              <a:t>THANK YOU</a:t>
            </a:r>
          </a:p>
        </p:txBody>
      </p:sp>
      <p:sp>
        <p:nvSpPr>
          <p:cNvPr id="3" name="Picture Placeholder 2">
            <a:extLst>
              <a:ext uri="{FF2B5EF4-FFF2-40B4-BE49-F238E27FC236}">
                <a16:creationId xmlns:a16="http://schemas.microsoft.com/office/drawing/2014/main" id="{FCF539B5-3331-1744-9EA2-9C89BC49FA0F}"/>
              </a:ext>
            </a:extLst>
          </p:cNvPr>
          <p:cNvSpPr>
            <a:spLocks noGrp="1"/>
          </p:cNvSpPr>
          <p:nvPr>
            <p:ph type="pic" sz="quarter" idx="10"/>
          </p:nvPr>
        </p:nvSpPr>
        <p:spPr>
          <a:xfrm>
            <a:off x="365125" y="5999163"/>
            <a:ext cx="1619251" cy="457200"/>
          </a:xfrm>
        </p:spPr>
        <p:txBody>
          <a:bodyPr/>
          <a:lstStyle/>
          <a:p>
            <a:endParaRPr lang="en-US"/>
          </a:p>
        </p:txBody>
      </p:sp>
      <p:sp>
        <p:nvSpPr>
          <p:cNvPr id="5" name="Picture Placeholder 4">
            <a:extLst>
              <a:ext uri="{FF2B5EF4-FFF2-40B4-BE49-F238E27FC236}">
                <a16:creationId xmlns:a16="http://schemas.microsoft.com/office/drawing/2014/main" id="{66430309-7B43-9043-83B8-77C56DF298AD}"/>
              </a:ext>
            </a:extLst>
          </p:cNvPr>
          <p:cNvSpPr>
            <a:spLocks noGrp="1"/>
          </p:cNvSpPr>
          <p:nvPr>
            <p:ph type="pic" sz="quarter" idx="11"/>
          </p:nvPr>
        </p:nvSpPr>
        <p:spPr>
          <a:xfrm>
            <a:off x="2308638" y="5999163"/>
            <a:ext cx="1555751" cy="457200"/>
          </a:xfrm>
        </p:spPr>
        <p:txBody>
          <a:bodyPr/>
          <a:lstStyle/>
          <a:p>
            <a:endParaRPr lang="en-US"/>
          </a:p>
        </p:txBody>
      </p:sp>
      <p:sp>
        <p:nvSpPr>
          <p:cNvPr id="7" name="Picture Placeholder 6">
            <a:extLst>
              <a:ext uri="{FF2B5EF4-FFF2-40B4-BE49-F238E27FC236}">
                <a16:creationId xmlns:a16="http://schemas.microsoft.com/office/drawing/2014/main" id="{8BDB5EE4-14C4-044E-B748-BE4735FF547A}"/>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2362330765"/>
      </p:ext>
    </p:extLst>
  </p:cSld>
  <p:clrMapOvr>
    <a:masterClrMapping/>
  </p:clrMapOvr>
</p:sldLayout>
</file>

<file path=ppt/slideLayouts/slideLayout129.xml><?xml version="1.0" encoding="utf-8"?>
<p:sldLayout xmlns:a="http://schemas.openxmlformats.org/drawingml/2006/main" xmlns:r="http://schemas.openxmlformats.org/officeDocument/2006/relationships" xmlns:p="http://schemas.openxmlformats.org/presentationml/2006/main" preserve="1" userDrawn="1">
  <p:cSld name="Thank You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7" name="TextBox 6">
            <a:extLst>
              <a:ext uri="{FF2B5EF4-FFF2-40B4-BE49-F238E27FC236}">
                <a16:creationId xmlns:a16="http://schemas.microsoft.com/office/drawing/2014/main" id="{727F610C-A94D-1A40-AE8F-069532391ED2}"/>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bg1"/>
                </a:solidFill>
                <a:effectLst/>
                <a:latin typeface="Arial Narrow" panose="020B0604020202020204" pitchFamily="34" charset="0"/>
                <a:ea typeface="+mn-ea"/>
                <a:cs typeface="Arial Narrow" panose="020B0604020202020204" pitchFamily="34" charset="0"/>
              </a:rPr>
              <a:t>THANK YOU</a:t>
            </a:r>
          </a:p>
        </p:txBody>
      </p:sp>
      <p:pic>
        <p:nvPicPr>
          <p:cNvPr id="12" name="Picture 11">
            <a:extLst>
              <a:ext uri="{FF2B5EF4-FFF2-40B4-BE49-F238E27FC236}">
                <a16:creationId xmlns:a16="http://schemas.microsoft.com/office/drawing/2014/main" id="{C02A9B3B-8525-5D43-BC0A-9A39860E786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4" name="Picture Placeholder 2">
            <a:extLst>
              <a:ext uri="{FF2B5EF4-FFF2-40B4-BE49-F238E27FC236}">
                <a16:creationId xmlns:a16="http://schemas.microsoft.com/office/drawing/2014/main" id="{145D8AFC-4839-CC45-87A9-5F6915B8F93E}"/>
              </a:ext>
            </a:extLst>
          </p:cNvPr>
          <p:cNvSpPr>
            <a:spLocks noGrp="1"/>
          </p:cNvSpPr>
          <p:nvPr>
            <p:ph type="pic" sz="quarter" idx="10"/>
          </p:nvPr>
        </p:nvSpPr>
        <p:spPr>
          <a:xfrm>
            <a:off x="365125" y="5999163"/>
            <a:ext cx="1619251" cy="457200"/>
          </a:xfrm>
        </p:spPr>
        <p:txBody>
          <a:bodyPr/>
          <a:lstStyle/>
          <a:p>
            <a:endParaRPr lang="en-US"/>
          </a:p>
        </p:txBody>
      </p:sp>
      <p:sp>
        <p:nvSpPr>
          <p:cNvPr id="16" name="Picture Placeholder 4">
            <a:extLst>
              <a:ext uri="{FF2B5EF4-FFF2-40B4-BE49-F238E27FC236}">
                <a16:creationId xmlns:a16="http://schemas.microsoft.com/office/drawing/2014/main" id="{003BCA3B-1F53-244F-8529-EBE98FFFAE44}"/>
              </a:ext>
            </a:extLst>
          </p:cNvPr>
          <p:cNvSpPr>
            <a:spLocks noGrp="1"/>
          </p:cNvSpPr>
          <p:nvPr>
            <p:ph type="pic" sz="quarter" idx="11"/>
          </p:nvPr>
        </p:nvSpPr>
        <p:spPr>
          <a:xfrm>
            <a:off x="2308638" y="5999163"/>
            <a:ext cx="1555751" cy="457200"/>
          </a:xfrm>
        </p:spPr>
        <p:txBody>
          <a:bodyPr/>
          <a:lstStyle/>
          <a:p>
            <a:endParaRPr lang="en-US"/>
          </a:p>
        </p:txBody>
      </p:sp>
      <p:sp>
        <p:nvSpPr>
          <p:cNvPr id="19" name="Picture Placeholder 6">
            <a:extLst>
              <a:ext uri="{FF2B5EF4-FFF2-40B4-BE49-F238E27FC236}">
                <a16:creationId xmlns:a16="http://schemas.microsoft.com/office/drawing/2014/main" id="{18021625-8A6F-C34A-A2B0-7DA7EDA1F71F}"/>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1014978739"/>
      </p:ext>
    </p:extLst>
  </p:cSld>
  <p:clrMapOvr>
    <a:masterClrMapping/>
  </p:clrMapOvr>
</p:sldLayout>
</file>

<file path=ppt/slideLayouts/slideLayout130.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122363"/>
            <a:ext cx="103632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216806442"/>
      </p:ext>
    </p:extLst>
  </p:cSld>
  <p:clrMapOvr>
    <a:masterClrMapping/>
  </p:clrMapOvr>
</p:sldLayout>
</file>

<file path=ppt/slideLayouts/slideLayout13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C0A9BF60-E174-409B-A83D-981EE5EFA852}" type="slidenum">
              <a:rPr lang="en-IE" smtClean="0"/>
              <a:t>‹#›</a:t>
            </a:fld>
            <a:endParaRPr lang="en-IE"/>
          </a:p>
        </p:txBody>
      </p:sp>
    </p:spTree>
    <p:extLst>
      <p:ext uri="{BB962C8B-B14F-4D97-AF65-F5344CB8AC3E}">
        <p14:creationId xmlns:p14="http://schemas.microsoft.com/office/powerpoint/2010/main" val="3963902462"/>
      </p:ext>
    </p:extLst>
  </p:cSld>
  <p:clrMapOvr>
    <a:masterClrMapping/>
  </p:clrMapOvr>
</p:sldLayout>
</file>

<file path=ppt/slideLayouts/slideLayout13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246982610"/>
      </p:ext>
    </p:extLst>
  </p:cSld>
  <p:clrMapOvr>
    <a:masterClrMapping/>
  </p:clrMapOvr>
</p:sldLayout>
</file>

<file path=ppt/slideLayouts/slideLayout13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959092001"/>
      </p:ext>
    </p:extLst>
  </p:cSld>
  <p:clrMapOvr>
    <a:masterClrMapping/>
  </p:clrMapOvr>
</p:sldLayout>
</file>

<file path=ppt/slideLayouts/slideLayout13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784464956"/>
      </p:ext>
    </p:extLst>
  </p:cSld>
  <p:clrMapOvr>
    <a:masterClrMapping/>
  </p:clrMapOvr>
</p:sldLayout>
</file>

<file path=ppt/slideLayouts/slideLayout13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1676983879"/>
      </p:ext>
    </p:extLst>
  </p:cSld>
  <p:clrMapOvr>
    <a:masterClrMapping/>
  </p:clrMapOvr>
</p:sldLayout>
</file>

<file path=ppt/slideLayouts/slideLayout13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3432410759"/>
      </p:ext>
    </p:extLst>
  </p:cSld>
  <p:clrMapOvr>
    <a:masterClrMapping/>
  </p:clrMapOvr>
</p:sldLayout>
</file>

<file path=ppt/slideLayouts/slideLayout13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976904110"/>
      </p:ext>
    </p:extLst>
  </p:cSld>
  <p:clrMapOvr>
    <a:masterClrMapping/>
  </p:clrMapOvr>
</p:sldLayout>
</file>

<file path=ppt/slideLayouts/slideLayout13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7"/>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991211967"/>
      </p:ext>
    </p:extLst>
  </p:cSld>
  <p:clrMapOvr>
    <a:masterClrMapping/>
  </p:clrMapOvr>
</p:sldLayout>
</file>

<file path=ppt/slideLayouts/slideLayout13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2351201384"/>
      </p:ext>
    </p:extLst>
  </p:cSld>
  <p:clrMapOvr>
    <a:masterClrMapping/>
  </p:clrMapOvr>
</p:sldLayout>
</file>

<file path=ppt/slideLayouts/slideLayout14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7F5BC76-F21E-B24E-8608-001A2477D7FF}" type="slidenum">
              <a:rPr lang="en-US" smtClean="0"/>
              <a:t>‹#›</a:t>
            </a:fld>
            <a:endParaRPr lang="en-US" dirty="0"/>
          </a:p>
        </p:txBody>
      </p:sp>
    </p:spTree>
    <p:extLst>
      <p:ext uri="{BB962C8B-B14F-4D97-AF65-F5344CB8AC3E}">
        <p14:creationId xmlns:p14="http://schemas.microsoft.com/office/powerpoint/2010/main" val="4173071008"/>
      </p:ext>
    </p:extLst>
  </p:cSld>
  <p:clrMapOvr>
    <a:masterClrMapping/>
  </p:clrMapOvr>
</p:sldLayout>
</file>

<file path=ppt/slideLayouts/slideLayout141.xml><?xml version="1.0" encoding="utf-8"?>
<p:sldLayout xmlns:a="http://schemas.openxmlformats.org/drawingml/2006/main" xmlns:r="http://schemas.openxmlformats.org/officeDocument/2006/relationships" xmlns:p="http://schemas.openxmlformats.org/presentationml/2006/main" userDrawn="1">
  <p:cSld name="Title Slide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2EE6FF7D-9B7F-6045-8778-B4A2B40FB9E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32674A33-18CA-C647-913F-4868B17D4863}"/>
              </a:ext>
            </a:extLst>
          </p:cNvPr>
          <p:cNvSpPr>
            <a:spLocks noGrp="1"/>
          </p:cNvSpPr>
          <p:nvPr>
            <p:ph type="title" hasCustomPrompt="1"/>
          </p:nvPr>
        </p:nvSpPr>
        <p:spPr>
          <a:xfrm>
            <a:off x="953813" y="878706"/>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405A9351-A478-A44B-812F-A13EB39C3F34}"/>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5517"/>
            <a:ext cx="1282392" cy="1282392"/>
          </a:xfrm>
          <a:prstGeom prst="rect">
            <a:avLst/>
          </a:prstGeom>
        </p:spPr>
      </p:pic>
    </p:spTree>
    <p:extLst>
      <p:ext uri="{BB962C8B-B14F-4D97-AF65-F5344CB8AC3E}">
        <p14:creationId xmlns:p14="http://schemas.microsoft.com/office/powerpoint/2010/main" val="1903808182"/>
      </p:ext>
    </p:extLst>
  </p:cSld>
  <p:clrMapOvr>
    <a:masterClrMapping/>
  </p:clrMapOvr>
</p:sldLayout>
</file>

<file path=ppt/slideLayouts/slideLayout142.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3315047614"/>
      </p:ext>
    </p:extLst>
  </p:cSld>
  <p:clrMapOvr>
    <a:masterClrMapping/>
  </p:clrMapOvr>
</p:sldLayout>
</file>

<file path=ppt/slideLayouts/slideLayout143.xml><?xml version="1.0" encoding="utf-8"?>
<p:sldLayout xmlns:a="http://schemas.openxmlformats.org/drawingml/2006/main" xmlns:r="http://schemas.openxmlformats.org/officeDocument/2006/relationships" xmlns:p="http://schemas.openxmlformats.org/presentationml/2006/main" userDrawn="1">
  <p:cSld name="Title Only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53813" y="1826698"/>
            <a:ext cx="6595712"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5" name="Picture 14">
            <a:extLst>
              <a:ext uri="{FF2B5EF4-FFF2-40B4-BE49-F238E27FC236}">
                <a16:creationId xmlns:a16="http://schemas.microsoft.com/office/drawing/2014/main" id="{7AC15615-70CE-F04E-8A24-CF90257867FF}"/>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219456" y="1763509"/>
            <a:ext cx="1282392" cy="1282392"/>
          </a:xfrm>
          <a:prstGeom prst="rect">
            <a:avLst/>
          </a:prstGeom>
        </p:spPr>
      </p:pic>
    </p:spTree>
    <p:extLst>
      <p:ext uri="{BB962C8B-B14F-4D97-AF65-F5344CB8AC3E}">
        <p14:creationId xmlns:p14="http://schemas.microsoft.com/office/powerpoint/2010/main" val="2874828861"/>
      </p:ext>
    </p:extLst>
  </p:cSld>
  <p:clrMapOvr>
    <a:masterClrMapping/>
  </p:clrMapOvr>
</p:sldLayout>
</file>

<file path=ppt/slideLayouts/slideLayout144.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3"/>
            <a:ext cx="11050859"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1" y="183860"/>
            <a:ext cx="398599" cy="1428307"/>
          </a:xfrm>
          <a:prstGeom prst="rect">
            <a:avLst/>
          </a:prstGeom>
        </p:spPr>
      </p:pic>
    </p:spTree>
    <p:extLst>
      <p:ext uri="{BB962C8B-B14F-4D97-AF65-F5344CB8AC3E}">
        <p14:creationId xmlns:p14="http://schemas.microsoft.com/office/powerpoint/2010/main" val="1103729141"/>
      </p:ext>
    </p:extLst>
  </p:cSld>
  <p:clrMapOvr>
    <a:masterClrMapping/>
  </p:clrMapOvr>
</p:sldLayout>
</file>

<file path=ppt/slideLayouts/slideLayout145.xml><?xml version="1.0" encoding="utf-8"?>
<p:sldLayout xmlns:a="http://schemas.openxmlformats.org/drawingml/2006/main" xmlns:r="http://schemas.openxmlformats.org/officeDocument/2006/relationships" xmlns:p="http://schemas.openxmlformats.org/presentationml/2006/main" preserve="1" userDrawn="1">
  <p:cSld name="Title Slide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D6EA6D05-0FBA-8E44-A391-339DCE491C05}"/>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6" name="Title Placeholder 1">
            <a:extLst>
              <a:ext uri="{FF2B5EF4-FFF2-40B4-BE49-F238E27FC236}">
                <a16:creationId xmlns:a16="http://schemas.microsoft.com/office/drawing/2014/main" id="{F25CE6DB-EBF4-7C47-97E0-BF31B9FDC644}"/>
              </a:ext>
            </a:extLst>
          </p:cNvPr>
          <p:cNvSpPr>
            <a:spLocks noGrp="1"/>
          </p:cNvSpPr>
          <p:nvPr>
            <p:ph type="title" hasCustomPrompt="1"/>
          </p:nvPr>
        </p:nvSpPr>
        <p:spPr>
          <a:xfrm>
            <a:off x="953813" y="874981"/>
            <a:ext cx="6595712" cy="1325563"/>
          </a:xfrm>
          <a:prstGeom prst="rect">
            <a:avLst/>
          </a:prstGeom>
        </p:spPr>
        <p:txBody>
          <a:bodyPr vert="horz" lIns="91440" tIns="45720" rIns="91440" bIns="45720" rtlCol="0" anchor="ctr">
            <a:normAutofit/>
          </a:bodyPr>
          <a:lstStyle>
            <a:lvl1pPr>
              <a:lnSpc>
                <a:spcPts val="3525"/>
              </a:lnSpc>
              <a:defRPr sz="4050">
                <a:solidFill>
                  <a:schemeClr val="bg1"/>
                </a:solidFill>
              </a:defRPr>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C22D8A99-EB13-0542-9288-FF5735ACF1A9}"/>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1792"/>
            <a:ext cx="1282392" cy="1282392"/>
          </a:xfrm>
          <a:prstGeom prst="rect">
            <a:avLst/>
          </a:prstGeom>
        </p:spPr>
      </p:pic>
    </p:spTree>
    <p:extLst>
      <p:ext uri="{BB962C8B-B14F-4D97-AF65-F5344CB8AC3E}">
        <p14:creationId xmlns:p14="http://schemas.microsoft.com/office/powerpoint/2010/main" val="2332662933"/>
      </p:ext>
    </p:extLst>
  </p:cSld>
  <p:clrMapOvr>
    <a:masterClrMapping/>
  </p:clrMapOvr>
</p:sldLayout>
</file>

<file path=ppt/slideLayouts/slideLayout146.xml><?xml version="1.0" encoding="utf-8"?>
<p:sldLayout xmlns:a="http://schemas.openxmlformats.org/drawingml/2006/main" xmlns:r="http://schemas.openxmlformats.org/officeDocument/2006/relationships" xmlns:p="http://schemas.openxmlformats.org/presentationml/2006/main" preserve="1" userDrawn="1">
  <p:cSld name="Two Content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Content Placeholder 2">
            <a:extLst>
              <a:ext uri="{FF2B5EF4-FFF2-40B4-BE49-F238E27FC236}">
                <a16:creationId xmlns:a16="http://schemas.microsoft.com/office/drawing/2014/main" id="{8F1D0EDD-ED03-C84E-9087-AA440530A043}"/>
              </a:ext>
            </a:extLst>
          </p:cNvPr>
          <p:cNvSpPr>
            <a:spLocks noGrp="1"/>
          </p:cNvSpPr>
          <p:nvPr>
            <p:ph idx="1"/>
          </p:nvPr>
        </p:nvSpPr>
        <p:spPr>
          <a:xfrm>
            <a:off x="591017"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18" name="Title Placeholder 1">
            <a:extLst>
              <a:ext uri="{FF2B5EF4-FFF2-40B4-BE49-F238E27FC236}">
                <a16:creationId xmlns:a16="http://schemas.microsoft.com/office/drawing/2014/main" id="{68FBA9C4-0DCA-6442-947F-C41EBAD94642}"/>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9" name="Picture 18">
            <a:extLst>
              <a:ext uri="{FF2B5EF4-FFF2-40B4-BE49-F238E27FC236}">
                <a16:creationId xmlns:a16="http://schemas.microsoft.com/office/drawing/2014/main" id="{C2E8F726-9E36-124C-85FE-251179C1586D}"/>
              </a:ext>
            </a:extLst>
          </p:cNvPr>
          <p:cNvPicPr>
            <a:picLocks noChangeAspect="1"/>
          </p:cNvPicPr>
          <p:nvPr userDrawn="1"/>
        </p:nvPicPr>
        <p:blipFill>
          <a:blip r:embed="rId3"/>
          <a:stretch>
            <a:fillRect/>
          </a:stretch>
        </p:blipFill>
        <p:spPr>
          <a:xfrm>
            <a:off x="468351" y="183860"/>
            <a:ext cx="398599" cy="1428307"/>
          </a:xfrm>
          <a:prstGeom prst="rect">
            <a:avLst/>
          </a:prstGeom>
        </p:spPr>
      </p:pic>
      <p:sp>
        <p:nvSpPr>
          <p:cNvPr id="27" name="Content Placeholder 2">
            <a:extLst>
              <a:ext uri="{FF2B5EF4-FFF2-40B4-BE49-F238E27FC236}">
                <a16:creationId xmlns:a16="http://schemas.microsoft.com/office/drawing/2014/main" id="{AA2F01E5-50BF-ED40-8237-CC21A8AFE90A}"/>
              </a:ext>
            </a:extLst>
          </p:cNvPr>
          <p:cNvSpPr>
            <a:spLocks noGrp="1"/>
          </p:cNvSpPr>
          <p:nvPr>
            <p:ph idx="12"/>
          </p:nvPr>
        </p:nvSpPr>
        <p:spPr>
          <a:xfrm>
            <a:off x="6200079"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2945640417"/>
      </p:ext>
    </p:extLst>
  </p:cSld>
  <p:clrMapOvr>
    <a:masterClrMapping/>
  </p:clrMapOvr>
</p:sldLayout>
</file>

<file path=ppt/slideLayouts/slideLayout147.xml><?xml version="1.0" encoding="utf-8"?>
<p:sldLayout xmlns:a="http://schemas.openxmlformats.org/drawingml/2006/main" xmlns:r="http://schemas.openxmlformats.org/officeDocument/2006/relationships" xmlns:p="http://schemas.openxmlformats.org/presentationml/2006/main" preserve="1" userDrawn="1">
  <p:cSld name="Picture with Caption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4" name="Title Placeholder 1">
            <a:extLst>
              <a:ext uri="{FF2B5EF4-FFF2-40B4-BE49-F238E27FC236}">
                <a16:creationId xmlns:a16="http://schemas.microsoft.com/office/drawing/2014/main" id="{3FE40FD0-66A7-3A45-80E7-22A6FAA4613E}"/>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lvl1pPr>
          </a:lstStyle>
          <a:p>
            <a:r>
              <a:rPr lang="en-US" dirty="0"/>
              <a:t>CLICK TO EDIT MASTER TITLE STYLE WITH CAPTION</a:t>
            </a:r>
          </a:p>
        </p:txBody>
      </p:sp>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Tree>
    <p:extLst>
      <p:ext uri="{BB962C8B-B14F-4D97-AF65-F5344CB8AC3E}">
        <p14:creationId xmlns:p14="http://schemas.microsoft.com/office/powerpoint/2010/main" val="3237650347"/>
      </p:ext>
    </p:extLst>
  </p:cSld>
  <p:clrMapOvr>
    <a:masterClrMapping/>
  </p:clrMapOvr>
</p:sldLayout>
</file>

<file path=ppt/slideLayouts/slideLayout148.xml><?xml version="1.0" encoding="utf-8"?>
<p:sldLayout xmlns:a="http://schemas.openxmlformats.org/drawingml/2006/main" xmlns:r="http://schemas.openxmlformats.org/officeDocument/2006/relationships" xmlns:p="http://schemas.openxmlformats.org/presentationml/2006/main" preserve="1" userDrawn="1">
  <p:cSld name="Picture with Caption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DBA6FE60-1F59-5846-9DB1-AAF46F4B6822}"/>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7" name="Picture 6">
            <a:extLst>
              <a:ext uri="{FF2B5EF4-FFF2-40B4-BE49-F238E27FC236}">
                <a16:creationId xmlns:a16="http://schemas.microsoft.com/office/drawing/2014/main" id="{164AB64A-147B-1E46-88B0-93884708F1E4}"/>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5" name="Title Placeholder 1">
            <a:extLst>
              <a:ext uri="{FF2B5EF4-FFF2-40B4-BE49-F238E27FC236}">
                <a16:creationId xmlns:a16="http://schemas.microsoft.com/office/drawing/2014/main" id="{72594751-1209-FD4A-A7B1-6236F54B85E6}"/>
              </a:ext>
            </a:extLst>
          </p:cNvPr>
          <p:cNvSpPr>
            <a:spLocks noGrp="1"/>
          </p:cNvSpPr>
          <p:nvPr>
            <p:ph type="title" hasCustomPrompt="1"/>
          </p:nvPr>
        </p:nvSpPr>
        <p:spPr>
          <a:xfrm>
            <a:off x="245327" y="6167774"/>
            <a:ext cx="8100867" cy="289368"/>
          </a:xfrm>
          <a:prstGeom prst="rect">
            <a:avLst/>
          </a:prstGeom>
        </p:spPr>
        <p:txBody>
          <a:bodyPr vert="horz" lIns="91440" tIns="45720" rIns="91440" bIns="45720" rtlCol="0" anchor="ctr">
            <a:normAutofit/>
          </a:bodyPr>
          <a:lstStyle>
            <a:lvl1pPr>
              <a:lnSpc>
                <a:spcPts val="1200"/>
              </a:lnSpc>
              <a:defRPr sz="1200">
                <a:solidFill>
                  <a:schemeClr val="bg1"/>
                </a:solidFill>
              </a:defRPr>
            </a:lvl1pPr>
          </a:lstStyle>
          <a:p>
            <a:r>
              <a:rPr lang="en-US" dirty="0"/>
              <a:t>CLICK TO EDIT MASTER TITLE STYLE WITH CAPTION</a:t>
            </a:r>
          </a:p>
        </p:txBody>
      </p:sp>
    </p:spTree>
    <p:extLst>
      <p:ext uri="{BB962C8B-B14F-4D97-AF65-F5344CB8AC3E}">
        <p14:creationId xmlns:p14="http://schemas.microsoft.com/office/powerpoint/2010/main" val="2279146557"/>
      </p:ext>
    </p:extLst>
  </p:cSld>
  <p:clrMapOvr>
    <a:masterClrMapping/>
  </p:clrMapOvr>
</p:sldLayout>
</file>

<file path=ppt/slideLayouts/slideLayout149.xml><?xml version="1.0" encoding="utf-8"?>
<p:sldLayout xmlns:a="http://schemas.openxmlformats.org/drawingml/2006/main" xmlns:r="http://schemas.openxmlformats.org/officeDocument/2006/relationships" xmlns:p="http://schemas.openxmlformats.org/presentationml/2006/main" preserve="1" userDrawn="1">
  <p:cSld name="Title and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3106331"/>
            <a:ext cx="6353208" cy="1325563"/>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STYLE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104435" y="3031569"/>
            <a:ext cx="1282392" cy="1282392"/>
          </a:xfrm>
          <a:prstGeom prst="rect">
            <a:avLst/>
          </a:prstGeom>
        </p:spPr>
      </p:pic>
      <p:sp>
        <p:nvSpPr>
          <p:cNvPr id="3" name="Text Placeholder 2">
            <a:extLst>
              <a:ext uri="{FF2B5EF4-FFF2-40B4-BE49-F238E27FC236}">
                <a16:creationId xmlns:a16="http://schemas.microsoft.com/office/drawing/2014/main" id="{AB5C4011-5DA7-5A47-B087-F5DB33EB540F}"/>
              </a:ext>
            </a:extLst>
          </p:cNvPr>
          <p:cNvSpPr>
            <a:spLocks noGrp="1"/>
          </p:cNvSpPr>
          <p:nvPr>
            <p:ph type="body" sz="quarter" idx="10" hasCustomPrompt="1"/>
          </p:nvPr>
        </p:nvSpPr>
        <p:spPr>
          <a:xfrm>
            <a:off x="5838825" y="4449126"/>
            <a:ext cx="6162675" cy="452438"/>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2020401042"/>
      </p:ext>
    </p:extLst>
  </p:cSld>
  <p:clrMapOvr>
    <a:masterClrMapping/>
  </p:clrMapOvr>
</p:sldLayout>
</file>

<file path=ppt/slideLayouts/slideLayout150.xml><?xml version="1.0" encoding="utf-8"?>
<p:sldLayout xmlns:a="http://schemas.openxmlformats.org/drawingml/2006/main" xmlns:r="http://schemas.openxmlformats.org/officeDocument/2006/relationships" xmlns:p="http://schemas.openxmlformats.org/presentationml/2006/main" preserve="1" userDrawn="1">
  <p:cSld name="Quote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10" name="Title Placeholder 1">
            <a:extLst>
              <a:ext uri="{FF2B5EF4-FFF2-40B4-BE49-F238E27FC236}">
                <a16:creationId xmlns:a16="http://schemas.microsoft.com/office/drawing/2014/main" id="{5F061511-D2CC-B541-8A9B-FB1AAC765178}"/>
              </a:ext>
            </a:extLst>
          </p:cNvPr>
          <p:cNvSpPr>
            <a:spLocks noGrp="1"/>
          </p:cNvSpPr>
          <p:nvPr>
            <p:ph type="title" hasCustomPrompt="1"/>
          </p:nvPr>
        </p:nvSpPr>
        <p:spPr>
          <a:xfrm>
            <a:off x="5838792" y="2523281"/>
            <a:ext cx="6353208" cy="1908614"/>
          </a:xfrm>
          <a:prstGeom prst="rect">
            <a:avLst/>
          </a:prstGeom>
        </p:spPr>
        <p:txBody>
          <a:bodyPr vert="horz" lIns="91440" tIns="45720" rIns="91440" bIns="45720" rtlCol="0" anchor="ctr">
            <a:normAutofit/>
          </a:bodyPr>
          <a:lstStyle>
            <a:lvl1pPr>
              <a:lnSpc>
                <a:spcPts val="3525"/>
              </a:lnSpc>
              <a:defRPr sz="4050"/>
            </a:lvl1pPr>
          </a:lstStyle>
          <a:p>
            <a:r>
              <a:rPr lang="en-US" dirty="0"/>
              <a:t>CLICK TO EDIT</a:t>
            </a:r>
            <a:br>
              <a:rPr lang="en-US" dirty="0"/>
            </a:br>
            <a:r>
              <a:rPr lang="en-US" dirty="0"/>
              <a:t>MASTER TITLE </a:t>
            </a:r>
            <a:br>
              <a:rPr lang="en-US" dirty="0"/>
            </a:br>
            <a:r>
              <a:rPr lang="en-US" dirty="0"/>
              <a:t>STYLE WITH QUOTE</a:t>
            </a:r>
          </a:p>
        </p:txBody>
      </p:sp>
      <p:pic>
        <p:nvPicPr>
          <p:cNvPr id="11" name="Picture 10">
            <a:extLst>
              <a:ext uri="{FF2B5EF4-FFF2-40B4-BE49-F238E27FC236}">
                <a16:creationId xmlns:a16="http://schemas.microsoft.com/office/drawing/2014/main" id="{CA2D0A37-D989-A843-B7BD-01C0D86C0512}"/>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907664" y="2398145"/>
            <a:ext cx="1597309" cy="1999024"/>
          </a:xfrm>
          <a:prstGeom prst="rect">
            <a:avLst/>
          </a:prstGeom>
        </p:spPr>
      </p:pic>
      <p:sp>
        <p:nvSpPr>
          <p:cNvPr id="3" name="Text Placeholder 2">
            <a:extLst>
              <a:ext uri="{FF2B5EF4-FFF2-40B4-BE49-F238E27FC236}">
                <a16:creationId xmlns:a16="http://schemas.microsoft.com/office/drawing/2014/main" id="{29471D47-3302-F14D-984E-A8281757D119}"/>
              </a:ext>
            </a:extLst>
          </p:cNvPr>
          <p:cNvSpPr>
            <a:spLocks noGrp="1"/>
          </p:cNvSpPr>
          <p:nvPr>
            <p:ph type="body" sz="quarter" idx="10" hasCustomPrompt="1"/>
          </p:nvPr>
        </p:nvSpPr>
        <p:spPr>
          <a:xfrm>
            <a:off x="5838825" y="4450185"/>
            <a:ext cx="5257800" cy="461963"/>
          </a:xfrm>
        </p:spPr>
        <p:txBody>
          <a:bodyPr>
            <a:normAutofit/>
          </a:bodyPr>
          <a:lstStyle>
            <a:lvl1pPr marL="0" indent="0">
              <a:buNone/>
              <a:defRPr sz="1575" b="1" i="0">
                <a:latin typeface="Arial Narrow" panose="020B0604020202020204" pitchFamily="34" charset="0"/>
                <a:cs typeface="Arial Narrow" panose="020B0604020202020204" pitchFamily="34" charset="0"/>
              </a:defRPr>
            </a:lvl1pPr>
          </a:lstStyle>
          <a:p>
            <a:pPr lvl="0"/>
            <a:r>
              <a:rPr lang="en-US" dirty="0"/>
              <a:t>EDIT MASTER TEXT STYLES WITH CAPTION</a:t>
            </a:r>
          </a:p>
        </p:txBody>
      </p:sp>
    </p:spTree>
    <p:extLst>
      <p:ext uri="{BB962C8B-B14F-4D97-AF65-F5344CB8AC3E}">
        <p14:creationId xmlns:p14="http://schemas.microsoft.com/office/powerpoint/2010/main" val="301553100"/>
      </p:ext>
    </p:extLst>
  </p:cSld>
  <p:clrMapOvr>
    <a:masterClrMapping/>
  </p:clrMapOvr>
</p:sldLayout>
</file>

<file path=ppt/slideLayouts/slideLayout151.xml><?xml version="1.0" encoding="utf-8"?>
<p:sldLayout xmlns:a="http://schemas.openxmlformats.org/drawingml/2006/main" xmlns:r="http://schemas.openxmlformats.org/officeDocument/2006/relationships" xmlns:p="http://schemas.openxmlformats.org/presentationml/2006/main" preserve="1" userDrawn="1">
  <p:cSld name="Thank You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2" name="Picture 11">
            <a:extLst>
              <a:ext uri="{FF2B5EF4-FFF2-40B4-BE49-F238E27FC236}">
                <a16:creationId xmlns:a16="http://schemas.microsoft.com/office/drawing/2014/main" id="{DACFB94F-3EEF-D44A-A1D0-E861FDFBBFF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3" name="TextBox 12">
            <a:extLst>
              <a:ext uri="{FF2B5EF4-FFF2-40B4-BE49-F238E27FC236}">
                <a16:creationId xmlns:a16="http://schemas.microsoft.com/office/drawing/2014/main" id="{6DBDAFB9-E234-AC47-B47A-CD159E9D7618}"/>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tx1"/>
                </a:solidFill>
                <a:effectLst/>
                <a:latin typeface="Arial Narrow" panose="020B0604020202020204" pitchFamily="34" charset="0"/>
                <a:ea typeface="+mn-ea"/>
                <a:cs typeface="Arial Narrow" panose="020B0604020202020204" pitchFamily="34" charset="0"/>
              </a:rPr>
              <a:t>THANK YOU</a:t>
            </a:r>
          </a:p>
        </p:txBody>
      </p:sp>
      <p:sp>
        <p:nvSpPr>
          <p:cNvPr id="3" name="Picture Placeholder 2">
            <a:extLst>
              <a:ext uri="{FF2B5EF4-FFF2-40B4-BE49-F238E27FC236}">
                <a16:creationId xmlns:a16="http://schemas.microsoft.com/office/drawing/2014/main" id="{FCF539B5-3331-1744-9EA2-9C89BC49FA0F}"/>
              </a:ext>
            </a:extLst>
          </p:cNvPr>
          <p:cNvSpPr>
            <a:spLocks noGrp="1"/>
          </p:cNvSpPr>
          <p:nvPr>
            <p:ph type="pic" sz="quarter" idx="10"/>
          </p:nvPr>
        </p:nvSpPr>
        <p:spPr>
          <a:xfrm>
            <a:off x="365125" y="5999163"/>
            <a:ext cx="1619251" cy="457200"/>
          </a:xfrm>
        </p:spPr>
        <p:txBody>
          <a:bodyPr/>
          <a:lstStyle/>
          <a:p>
            <a:endParaRPr lang="en-US"/>
          </a:p>
        </p:txBody>
      </p:sp>
      <p:sp>
        <p:nvSpPr>
          <p:cNvPr id="5" name="Picture Placeholder 4">
            <a:extLst>
              <a:ext uri="{FF2B5EF4-FFF2-40B4-BE49-F238E27FC236}">
                <a16:creationId xmlns:a16="http://schemas.microsoft.com/office/drawing/2014/main" id="{66430309-7B43-9043-83B8-77C56DF298AD}"/>
              </a:ext>
            </a:extLst>
          </p:cNvPr>
          <p:cNvSpPr>
            <a:spLocks noGrp="1"/>
          </p:cNvSpPr>
          <p:nvPr>
            <p:ph type="pic" sz="quarter" idx="11"/>
          </p:nvPr>
        </p:nvSpPr>
        <p:spPr>
          <a:xfrm>
            <a:off x="2308638" y="5999163"/>
            <a:ext cx="1555751" cy="457200"/>
          </a:xfrm>
        </p:spPr>
        <p:txBody>
          <a:bodyPr/>
          <a:lstStyle/>
          <a:p>
            <a:endParaRPr lang="en-US"/>
          </a:p>
        </p:txBody>
      </p:sp>
      <p:sp>
        <p:nvSpPr>
          <p:cNvPr id="7" name="Picture Placeholder 6">
            <a:extLst>
              <a:ext uri="{FF2B5EF4-FFF2-40B4-BE49-F238E27FC236}">
                <a16:creationId xmlns:a16="http://schemas.microsoft.com/office/drawing/2014/main" id="{8BDB5EE4-14C4-044E-B748-BE4735FF547A}"/>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3856875808"/>
      </p:ext>
    </p:extLst>
  </p:cSld>
  <p:clrMapOvr>
    <a:masterClrMapping/>
  </p:clrMapOvr>
</p:sldLayout>
</file>

<file path=ppt/slideLayouts/slideLayout152.xml><?xml version="1.0" encoding="utf-8"?>
<p:sldLayout xmlns:a="http://schemas.openxmlformats.org/drawingml/2006/main" xmlns:r="http://schemas.openxmlformats.org/officeDocument/2006/relationships" xmlns:p="http://schemas.openxmlformats.org/presentationml/2006/main" preserve="1" userDrawn="1">
  <p:cSld name="Thank You (Blue with White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7" name="TextBox 6">
            <a:extLst>
              <a:ext uri="{FF2B5EF4-FFF2-40B4-BE49-F238E27FC236}">
                <a16:creationId xmlns:a16="http://schemas.microsoft.com/office/drawing/2014/main" id="{727F610C-A94D-1A40-AE8F-069532391ED2}"/>
              </a:ext>
            </a:extLst>
          </p:cNvPr>
          <p:cNvSpPr txBox="1"/>
          <p:nvPr userDrawn="1"/>
        </p:nvSpPr>
        <p:spPr>
          <a:xfrm>
            <a:off x="4393055" y="3154067"/>
            <a:ext cx="3586288" cy="669414"/>
          </a:xfrm>
          <a:prstGeom prst="rect">
            <a:avLst/>
          </a:prstGeom>
          <a:noFill/>
        </p:spPr>
        <p:txBody>
          <a:bodyPr wrap="square" rtlCol="0">
            <a:spAutoFit/>
          </a:bodyPr>
          <a:lstStyle/>
          <a:p>
            <a:pPr algn="ctr">
              <a:lnSpc>
                <a:spcPts val="4500"/>
              </a:lnSpc>
            </a:pPr>
            <a:r>
              <a:rPr lang="en-IE" sz="4125" b="1" i="0" kern="1200" baseline="0" dirty="0">
                <a:solidFill>
                  <a:schemeClr val="bg1"/>
                </a:solidFill>
                <a:effectLst/>
                <a:latin typeface="Arial Narrow" panose="020B0604020202020204" pitchFamily="34" charset="0"/>
                <a:ea typeface="+mn-ea"/>
                <a:cs typeface="Arial Narrow" panose="020B0604020202020204" pitchFamily="34" charset="0"/>
              </a:rPr>
              <a:t>THANK YOU</a:t>
            </a:r>
          </a:p>
        </p:txBody>
      </p:sp>
      <p:pic>
        <p:nvPicPr>
          <p:cNvPr id="12" name="Picture 11">
            <a:extLst>
              <a:ext uri="{FF2B5EF4-FFF2-40B4-BE49-F238E27FC236}">
                <a16:creationId xmlns:a16="http://schemas.microsoft.com/office/drawing/2014/main" id="{C02A9B3B-8525-5D43-BC0A-9A39860E786A}"/>
              </a:ext>
            </a:extLst>
          </p:cNvPr>
          <p:cNvPicPr>
            <a:picLocks noChangeAspect="1"/>
          </p:cNvPicPr>
          <p:nvPr userDrawn="1"/>
        </p:nvPicPr>
        <p:blipFill>
          <a:blip r:embed="rId3"/>
          <a:stretch>
            <a:fillRect/>
          </a:stretch>
        </p:blipFill>
        <p:spPr>
          <a:xfrm>
            <a:off x="10264839" y="6124054"/>
            <a:ext cx="1737117" cy="333088"/>
          </a:xfrm>
          <a:prstGeom prst="rect">
            <a:avLst/>
          </a:prstGeom>
        </p:spPr>
      </p:pic>
      <p:sp>
        <p:nvSpPr>
          <p:cNvPr id="14" name="Picture Placeholder 2">
            <a:extLst>
              <a:ext uri="{FF2B5EF4-FFF2-40B4-BE49-F238E27FC236}">
                <a16:creationId xmlns:a16="http://schemas.microsoft.com/office/drawing/2014/main" id="{145D8AFC-4839-CC45-87A9-5F6915B8F93E}"/>
              </a:ext>
            </a:extLst>
          </p:cNvPr>
          <p:cNvSpPr>
            <a:spLocks noGrp="1"/>
          </p:cNvSpPr>
          <p:nvPr>
            <p:ph type="pic" sz="quarter" idx="10"/>
          </p:nvPr>
        </p:nvSpPr>
        <p:spPr>
          <a:xfrm>
            <a:off x="365125" y="5999163"/>
            <a:ext cx="1619251" cy="457200"/>
          </a:xfrm>
        </p:spPr>
        <p:txBody>
          <a:bodyPr/>
          <a:lstStyle/>
          <a:p>
            <a:endParaRPr lang="en-US"/>
          </a:p>
        </p:txBody>
      </p:sp>
      <p:sp>
        <p:nvSpPr>
          <p:cNvPr id="16" name="Picture Placeholder 4">
            <a:extLst>
              <a:ext uri="{FF2B5EF4-FFF2-40B4-BE49-F238E27FC236}">
                <a16:creationId xmlns:a16="http://schemas.microsoft.com/office/drawing/2014/main" id="{003BCA3B-1F53-244F-8529-EBE98FFFAE44}"/>
              </a:ext>
            </a:extLst>
          </p:cNvPr>
          <p:cNvSpPr>
            <a:spLocks noGrp="1"/>
          </p:cNvSpPr>
          <p:nvPr>
            <p:ph type="pic" sz="quarter" idx="11"/>
          </p:nvPr>
        </p:nvSpPr>
        <p:spPr>
          <a:xfrm>
            <a:off x="2308638" y="5999163"/>
            <a:ext cx="1555751" cy="457200"/>
          </a:xfrm>
        </p:spPr>
        <p:txBody>
          <a:bodyPr/>
          <a:lstStyle/>
          <a:p>
            <a:endParaRPr lang="en-US"/>
          </a:p>
        </p:txBody>
      </p:sp>
      <p:sp>
        <p:nvSpPr>
          <p:cNvPr id="19" name="Picture Placeholder 6">
            <a:extLst>
              <a:ext uri="{FF2B5EF4-FFF2-40B4-BE49-F238E27FC236}">
                <a16:creationId xmlns:a16="http://schemas.microsoft.com/office/drawing/2014/main" id="{18021625-8A6F-C34A-A2B0-7DA7EDA1F71F}"/>
              </a:ext>
            </a:extLst>
          </p:cNvPr>
          <p:cNvSpPr>
            <a:spLocks noGrp="1"/>
          </p:cNvSpPr>
          <p:nvPr>
            <p:ph type="pic" sz="quarter" idx="12"/>
          </p:nvPr>
        </p:nvSpPr>
        <p:spPr>
          <a:xfrm>
            <a:off x="4188651" y="5999163"/>
            <a:ext cx="1763712" cy="457200"/>
          </a:xfrm>
        </p:spPr>
        <p:txBody>
          <a:bodyPr/>
          <a:lstStyle/>
          <a:p>
            <a:endParaRPr lang="en-US"/>
          </a:p>
        </p:txBody>
      </p:sp>
    </p:spTree>
    <p:extLst>
      <p:ext uri="{BB962C8B-B14F-4D97-AF65-F5344CB8AC3E}">
        <p14:creationId xmlns:p14="http://schemas.microsoft.com/office/powerpoint/2010/main" val="2454880217"/>
      </p:ext>
    </p:extLst>
  </p:cSld>
  <p:clrMapOvr>
    <a:masterClrMapping/>
  </p:clrMapOvr>
</p:sldLayout>
</file>

<file path=ppt/slideLayouts/slideLayout153.xml><?xml version="1.0" encoding="utf-8"?>
<p:sldLayout xmlns:a="http://schemas.openxmlformats.org/drawingml/2006/main" xmlns:r="http://schemas.openxmlformats.org/officeDocument/2006/relationships" xmlns:p="http://schemas.openxmlformats.org/presentationml/2006/main">
  <p:cSld name="2_Bullet Points Mint">
    <p:bg>
      <p:bgPr>
        <a:blipFill>
          <a:blip r:embed="rId2"/>
          <a:stretch>
            <a:fillRect/>
          </a:stretch>
        </a:blipFill>
        <a:effectLst/>
      </p:bgPr>
    </p:bg>
    <p:spTree>
      <p:nvGrpSpPr>
        <p:cNvPr id="1" name=""/>
        <p:cNvGrpSpPr/>
        <p:nvPr/>
      </p:nvGrpSpPr>
      <p:grpSpPr>
        <a:xfrm>
          <a:off x="0" y="0"/>
          <a:ext cx="0" cy="0"/>
          <a:chOff x="0" y="0"/>
          <a:chExt cx="0" cy="0"/>
        </a:xfrm>
      </p:grpSpPr>
      <p:sp>
        <p:nvSpPr>
          <p:cNvPr id="2" name="Rectangle 4">
            <a:extLst>
              <a:ext uri="{FF2B5EF4-FFF2-40B4-BE49-F238E27FC236}">
                <a16:creationId xmlns:a16="http://schemas.microsoft.com/office/drawing/2014/main" id="{E7E9056B-F339-414C-5C57-197B28F5ADCB}"/>
              </a:ext>
            </a:extLst>
          </p:cNvPr>
          <p:cNvSpPr/>
          <p:nvPr/>
        </p:nvSpPr>
        <p:spPr>
          <a:xfrm>
            <a:off x="997528" y="0"/>
            <a:ext cx="11194468" cy="6858000"/>
          </a:xfrm>
          <a:prstGeom prst="rect">
            <a:avLst/>
          </a:prstGeom>
          <a:solidFill>
            <a:srgbClr val="FFFFFF"/>
          </a:solidFill>
          <a:ln cap="flat">
            <a:noFill/>
            <a:prstDash val="solid"/>
          </a:ln>
        </p:spPr>
        <p:txBody>
          <a:bodyPr vert="horz" wrap="square" lIns="91440" tIns="45720" rIns="91440" bIns="45720" anchor="ctr" anchorCtr="1" compatLnSpc="1">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endParaRPr kumimoji="0" lang="en-US" sz="1800" b="0" i="0" u="none" strike="noStrike" kern="1200" cap="none" spc="0" normalizeH="0" baseline="0" noProof="0">
              <a:ln>
                <a:noFill/>
              </a:ln>
              <a:solidFill>
                <a:srgbClr val="000000"/>
              </a:solidFill>
              <a:effectLst/>
              <a:uLnTx/>
              <a:uFillTx/>
              <a:latin typeface="Calibri"/>
              <a:ea typeface="+mn-ea"/>
              <a:cs typeface="+mn-cs"/>
            </a:endParaRPr>
          </a:p>
        </p:txBody>
      </p:sp>
      <p:sp>
        <p:nvSpPr>
          <p:cNvPr id="3" name="Title 1">
            <a:extLst>
              <a:ext uri="{FF2B5EF4-FFF2-40B4-BE49-F238E27FC236}">
                <a16:creationId xmlns:a16="http://schemas.microsoft.com/office/drawing/2014/main" id="{1078C331-88F5-4DA2-28ED-3AD05DCB2B1F}"/>
              </a:ext>
            </a:extLst>
          </p:cNvPr>
          <p:cNvSpPr txBox="1">
            <a:spLocks noGrp="1"/>
          </p:cNvSpPr>
          <p:nvPr>
            <p:ph type="title"/>
          </p:nvPr>
        </p:nvSpPr>
        <p:spPr>
          <a:xfrm>
            <a:off x="1881332" y="629536"/>
            <a:ext cx="4386120" cy="1040459"/>
          </a:xfrm>
        </p:spPr>
        <p:txBody>
          <a:bodyPr lIns="35999" tIns="107999" rIns="35999" bIns="107999">
            <a:noAutofit/>
          </a:bodyPr>
          <a:lstStyle>
            <a:lvl1pPr>
              <a:lnSpc>
                <a:spcPts val="3900"/>
              </a:lnSpc>
              <a:defRPr lang="en-GB"/>
            </a:lvl1pPr>
          </a:lstStyle>
          <a:p>
            <a:pPr lvl="0"/>
            <a:r>
              <a:rPr lang="en-GB"/>
              <a:t>USE THIS TYPE OF PAGE</a:t>
            </a:r>
            <a:br>
              <a:rPr lang="en-GB"/>
            </a:br>
            <a:r>
              <a:rPr lang="en-GB"/>
              <a:t>for basic format</a:t>
            </a:r>
            <a:endParaRPr lang="en-US"/>
          </a:p>
        </p:txBody>
      </p:sp>
      <p:sp>
        <p:nvSpPr>
          <p:cNvPr id="4" name="Text Placeholder 7">
            <a:extLst>
              <a:ext uri="{FF2B5EF4-FFF2-40B4-BE49-F238E27FC236}">
                <a16:creationId xmlns:a16="http://schemas.microsoft.com/office/drawing/2014/main" id="{B5EF9EAC-3A00-3194-BFA8-B8BA0D24A6AE}"/>
              </a:ext>
            </a:extLst>
          </p:cNvPr>
          <p:cNvSpPr txBox="1">
            <a:spLocks noGrp="1"/>
          </p:cNvSpPr>
          <p:nvPr>
            <p:ph type="body" idx="4294967295"/>
          </p:nvPr>
        </p:nvSpPr>
        <p:spPr>
          <a:xfrm>
            <a:off x="1881332" y="2578452"/>
            <a:ext cx="6582445" cy="3327693"/>
          </a:xfrm>
        </p:spPr>
        <p:txBody>
          <a:bodyPr lIns="35999" tIns="0" rIns="107999" bIns="35999">
            <a:noAutofit/>
          </a:bodyPr>
          <a:lstStyle>
            <a:lvl1pPr marL="285750" indent="-285750">
              <a:lnSpc>
                <a:spcPts val="2000"/>
              </a:lnSpc>
              <a:spcAft>
                <a:spcPts val="800"/>
              </a:spcAft>
              <a:defRPr sz="1500">
                <a:latin typeface="Arial" pitchFamily="34"/>
                <a:cs typeface="Arial" pitchFamily="34"/>
              </a:defRPr>
            </a:lvl1pPr>
            <a:lvl2pPr marL="285750" lvl="0" indent="-285750">
              <a:lnSpc>
                <a:spcPts val="2000"/>
              </a:lnSpc>
              <a:spcBef>
                <a:spcPts val="1000"/>
              </a:spcBef>
              <a:spcAft>
                <a:spcPts val="800"/>
              </a:spcAft>
              <a:defRPr sz="1500">
                <a:latin typeface="Arial" pitchFamily="34"/>
                <a:cs typeface="Arial" pitchFamily="34"/>
              </a:defRPr>
            </a:lvl2pPr>
            <a:lvl3pPr marL="285750" lvl="0" indent="-285750">
              <a:lnSpc>
                <a:spcPts val="2000"/>
              </a:lnSpc>
              <a:spcBef>
                <a:spcPts val="1000"/>
              </a:spcBef>
              <a:spcAft>
                <a:spcPts val="800"/>
              </a:spcAft>
              <a:defRPr sz="1500">
                <a:latin typeface="Arial" pitchFamily="34"/>
                <a:cs typeface="Arial" pitchFamily="34"/>
              </a:defRPr>
            </a:lvl3pPr>
            <a:lvl4pPr marL="285750" lvl="0" indent="-285750">
              <a:lnSpc>
                <a:spcPts val="2000"/>
              </a:lnSpc>
              <a:spcBef>
                <a:spcPts val="1000"/>
              </a:spcBef>
              <a:spcAft>
                <a:spcPts val="800"/>
              </a:spcAft>
              <a:defRPr sz="1500">
                <a:latin typeface="Arial" pitchFamily="34"/>
                <a:cs typeface="Arial" pitchFamily="34"/>
              </a:defRPr>
            </a:lvl4pPr>
            <a:lvl5pPr marL="285750" lvl="0" indent="-285750">
              <a:lnSpc>
                <a:spcPts val="2000"/>
              </a:lnSpc>
              <a:spcBef>
                <a:spcPts val="1000"/>
              </a:spcBef>
              <a:spcAft>
                <a:spcPts val="800"/>
              </a:spcAft>
              <a:defRPr sz="1500">
                <a:latin typeface="Arial" pitchFamily="34"/>
                <a:cs typeface="Arial" pitchFamily="34"/>
              </a:defRPr>
            </a:lvl5pPr>
          </a:lstStyle>
          <a:p>
            <a:pPr lvl="0"/>
            <a:r>
              <a:rPr lang="en-US"/>
              <a:t>Ur aut excerunt laborum natat quis nam aut asitiis quiduci audiscit untione voloritas parum sim et vel ium.</a:t>
            </a:r>
          </a:p>
          <a:p>
            <a:pPr lvl="0"/>
            <a:r>
              <a:rPr lang="en-US"/>
              <a:t>Debitint quuntiur similiquis doluptatis illuptatiur nestio debit aliam.</a:t>
            </a:r>
          </a:p>
          <a:p>
            <a:pPr lvl="0"/>
            <a:r>
              <a:rPr lang="en-US"/>
              <a:t>Quia nestio debit aliam faciat dem lacersperum apel exped eicaect asperae officimperum sunt.</a:t>
            </a:r>
          </a:p>
          <a:p>
            <a:pPr lvl="0"/>
            <a:r>
              <a:rPr lang="en-US"/>
              <a:t>Debitint quuntiur similiquis doluptatis illuptatiur nestio debit aliam.</a:t>
            </a:r>
          </a:p>
          <a:p>
            <a:pPr lvl="0"/>
            <a:r>
              <a:rPr lang="en-US"/>
              <a:t>Quia nestio debit aliam faciat dem lacersperum apel exped eicaect asperae officimperum sunt.</a:t>
            </a:r>
          </a:p>
        </p:txBody>
      </p:sp>
      <p:pic>
        <p:nvPicPr>
          <p:cNvPr id="5" name="Graphic 13">
            <a:extLst>
              <a:ext uri="{FF2B5EF4-FFF2-40B4-BE49-F238E27FC236}">
                <a16:creationId xmlns:a16="http://schemas.microsoft.com/office/drawing/2014/main" id="{3B76D4B3-8E7C-BE5F-BCFB-82FB5F370A76}"/>
              </a:ext>
            </a:extLst>
          </p:cNvPr>
          <p:cNvPicPr>
            <a:picLocks noChangeAspect="1"/>
          </p:cNvPicPr>
          <p:nvPr/>
        </p:nvPicPr>
        <p:blipFill>
          <a:blip r:embed="rId3">
            <a:extLst>
              <a:ext uri="{96DAC541-7B7A-43D3-8B79-37D633B846F1}">
                <asvg:svgBlip xmlns:asvg="http://schemas.microsoft.com/office/drawing/2016/SVG/main" r:embed="rId4"/>
              </a:ext>
            </a:extLst>
          </a:blip>
          <a:srcRect/>
          <a:stretch>
            <a:fillRect/>
          </a:stretch>
        </p:blipFill>
        <p:spPr>
          <a:xfrm>
            <a:off x="9991109" y="5908679"/>
            <a:ext cx="1985884" cy="733421"/>
          </a:xfrm>
          <a:prstGeom prst="rect">
            <a:avLst/>
          </a:prstGeom>
          <a:noFill/>
          <a:ln cap="flat">
            <a:noFill/>
          </a:ln>
        </p:spPr>
      </p:pic>
    </p:spTree>
    <p:extLst>
      <p:ext uri="{BB962C8B-B14F-4D97-AF65-F5344CB8AC3E}">
        <p14:creationId xmlns:p14="http://schemas.microsoft.com/office/powerpoint/2010/main" val="3679025170"/>
      </p:ext>
    </p:extLst>
  </p:cSld>
  <p:clrMapOvr>
    <a:masterClrMapping/>
  </p:clrMapOvr>
</p:sldLayout>
</file>

<file path=ppt/slideLayouts/slideLayout154.xml><?xml version="1.0" encoding="utf-8"?>
<p:sldLayout xmlns:a="http://schemas.openxmlformats.org/drawingml/2006/main" xmlns:r="http://schemas.openxmlformats.org/officeDocument/2006/relationships" xmlns:p="http://schemas.openxmlformats.org/presentationml/2006/main" preserve="1" userDrawn="1">
  <p:cSld name="1_Text - Pearl">
    <p:bg>
      <p:bgPr>
        <a:solidFill>
          <a:schemeClr val="lt1"/>
        </a:solidFill>
        <a:effectLst/>
      </p:bgPr>
    </p:bg>
    <p:spTree>
      <p:nvGrpSpPr>
        <p:cNvPr id="1" name=""/>
        <p:cNvGrpSpPr/>
        <p:nvPr/>
      </p:nvGrpSpPr>
      <p:grpSpPr>
        <a:xfrm>
          <a:off x="0" y="0"/>
          <a:ext cx="0" cy="0"/>
          <a:chOff x="0" y="0"/>
          <a:chExt cx="0" cy="0"/>
        </a:xfrm>
      </p:grpSpPr>
      <p:pic>
        <p:nvPicPr>
          <p:cNvPr id="11" name="Graphic 10">
            <a:extLst>
              <a:ext uri="{FF2B5EF4-FFF2-40B4-BE49-F238E27FC236}">
                <a16:creationId xmlns:a16="http://schemas.microsoft.com/office/drawing/2014/main" id="{36D38474-20A0-6F1F-E94E-52539E2B6620}"/>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730" r="-36" b="3333"/>
          <a:stretch/>
        </p:blipFill>
        <p:spPr>
          <a:xfrm>
            <a:off x="1881330" y="553934"/>
            <a:ext cx="5722627" cy="73079"/>
          </a:xfrm>
          <a:prstGeom prst="rect">
            <a:avLst/>
          </a:prstGeom>
        </p:spPr>
      </p:pic>
      <p:pic>
        <p:nvPicPr>
          <p:cNvPr id="10" name="Graphic 9">
            <a:extLst>
              <a:ext uri="{FF2B5EF4-FFF2-40B4-BE49-F238E27FC236}">
                <a16:creationId xmlns:a16="http://schemas.microsoft.com/office/drawing/2014/main" id="{B7C30A04-AA9E-20B8-288C-4CEF53F35022}"/>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730" r="-36" b="3333"/>
          <a:stretch/>
        </p:blipFill>
        <p:spPr>
          <a:xfrm>
            <a:off x="1881330" y="1669996"/>
            <a:ext cx="5722627" cy="73079"/>
          </a:xfrm>
          <a:prstGeom prst="rect">
            <a:avLst/>
          </a:prstGeom>
        </p:spPr>
      </p:pic>
    </p:spTree>
    <p:extLst>
      <p:ext uri="{BB962C8B-B14F-4D97-AF65-F5344CB8AC3E}">
        <p14:creationId xmlns:p14="http://schemas.microsoft.com/office/powerpoint/2010/main" val="39729929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55.xml><?xml version="1.0" encoding="utf-8"?>
<p:sldLayout xmlns:a="http://schemas.openxmlformats.org/drawingml/2006/main" xmlns:r="http://schemas.openxmlformats.org/officeDocument/2006/relationships" xmlns:p="http://schemas.openxmlformats.org/presentationml/2006/main" preserve="1" userDrawn="1">
  <p:cSld name="Text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05336169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56.xml><?xml version="1.0" encoding="utf-8"?>
<p:sldLayout xmlns:a="http://schemas.openxmlformats.org/drawingml/2006/main" xmlns:r="http://schemas.openxmlformats.org/officeDocument/2006/relationships" xmlns:p="http://schemas.openxmlformats.org/presentationml/2006/main" preserve="1" userDrawn="1">
  <p:cSld name="Bullet Points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84058690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57.xml><?xml version="1.0" encoding="utf-8"?>
<p:sldLayout xmlns:a="http://schemas.openxmlformats.org/drawingml/2006/main" xmlns:r="http://schemas.openxmlformats.org/officeDocument/2006/relationships" xmlns:p="http://schemas.openxmlformats.org/presentationml/2006/main" preserve="1" userDrawn="1">
  <p:cSld name="Extra Content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101133499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58.xml><?xml version="1.0" encoding="utf-8"?>
<p:sldLayout xmlns:a="http://schemas.openxmlformats.org/drawingml/2006/main" xmlns:r="http://schemas.openxmlformats.org/officeDocument/2006/relationships" xmlns:p="http://schemas.openxmlformats.org/presentationml/2006/main" preserve="1" userDrawn="1">
  <p:cSld name="1_Text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71940899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59.xml><?xml version="1.0" encoding="utf-8"?>
<p:sldLayout xmlns:a="http://schemas.openxmlformats.org/drawingml/2006/main" xmlns:r="http://schemas.openxmlformats.org/officeDocument/2006/relationships" xmlns:p="http://schemas.openxmlformats.org/presentationml/2006/main" preserve="1" userDrawn="1">
  <p:cSld name="1_Bullet Points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71340341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0.xml><?xml version="1.0" encoding="utf-8"?>
<p:sldLayout xmlns:a="http://schemas.openxmlformats.org/drawingml/2006/main" xmlns:r="http://schemas.openxmlformats.org/officeDocument/2006/relationships" xmlns:p="http://schemas.openxmlformats.org/presentationml/2006/main" preserve="1" userDrawn="1">
  <p:cSld name="1_Extra Content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344637167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1.xml><?xml version="1.0" encoding="utf-8"?>
<p:sldLayout xmlns:a="http://schemas.openxmlformats.org/drawingml/2006/main" xmlns:r="http://schemas.openxmlformats.org/officeDocument/2006/relationships" xmlns:p="http://schemas.openxmlformats.org/presentationml/2006/main" preserve="1" userDrawn="1">
  <p:cSld name="2_Text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688566607"/>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2.xml><?xml version="1.0" encoding="utf-8"?>
<p:sldLayout xmlns:a="http://schemas.openxmlformats.org/drawingml/2006/main" xmlns:r="http://schemas.openxmlformats.org/officeDocument/2006/relationships" xmlns:p="http://schemas.openxmlformats.org/presentationml/2006/main" preserve="1" userDrawn="1">
  <p:cSld name="2_Bullet Points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425647346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3.xml><?xml version="1.0" encoding="utf-8"?>
<p:sldLayout xmlns:a="http://schemas.openxmlformats.org/drawingml/2006/main" xmlns:r="http://schemas.openxmlformats.org/officeDocument/2006/relationships" xmlns:p="http://schemas.openxmlformats.org/presentationml/2006/main" preserve="1" userDrawn="1">
  <p:cSld name="2_Extra Content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2789473464"/>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4.xml><?xml version="1.0" encoding="utf-8"?>
<p:sldLayout xmlns:a="http://schemas.openxmlformats.org/drawingml/2006/main" xmlns:r="http://schemas.openxmlformats.org/officeDocument/2006/relationships" xmlns:p="http://schemas.openxmlformats.org/presentationml/2006/main" preserve="1" userDrawn="1">
  <p:cSld name="3_Text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90185060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5.xml><?xml version="1.0" encoding="utf-8"?>
<p:sldLayout xmlns:a="http://schemas.openxmlformats.org/drawingml/2006/main" xmlns:r="http://schemas.openxmlformats.org/officeDocument/2006/relationships" xmlns:p="http://schemas.openxmlformats.org/presentationml/2006/main" preserve="1" userDrawn="1">
  <p:cSld name="3_Bullet Points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14950180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6.xml><?xml version="1.0" encoding="utf-8"?>
<p:sldLayout xmlns:a="http://schemas.openxmlformats.org/drawingml/2006/main" xmlns:r="http://schemas.openxmlformats.org/officeDocument/2006/relationships" xmlns:p="http://schemas.openxmlformats.org/presentationml/2006/main" preserve="1" userDrawn="1">
  <p:cSld name="3_Extra Content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2014478828"/>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7.xml><?xml version="1.0" encoding="utf-8"?>
<p:sldLayout xmlns:a="http://schemas.openxmlformats.org/drawingml/2006/main" xmlns:r="http://schemas.openxmlformats.org/officeDocument/2006/relationships" xmlns:p="http://schemas.openxmlformats.org/presentationml/2006/main" preserve="1" userDrawn="1">
  <p:cSld name="4_Text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63561378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8.xml><?xml version="1.0" encoding="utf-8"?>
<p:sldLayout xmlns:a="http://schemas.openxmlformats.org/drawingml/2006/main" xmlns:r="http://schemas.openxmlformats.org/officeDocument/2006/relationships" xmlns:p="http://schemas.openxmlformats.org/presentationml/2006/main" preserve="1" userDrawn="1">
  <p:cSld name="4_Bullet Points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112826173"/>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69.xml><?xml version="1.0" encoding="utf-8"?>
<p:sldLayout xmlns:a="http://schemas.openxmlformats.org/drawingml/2006/main" xmlns:r="http://schemas.openxmlformats.org/officeDocument/2006/relationships" xmlns:p="http://schemas.openxmlformats.org/presentationml/2006/main" preserve="1" userDrawn="1">
  <p:cSld name="4_Extra Content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195149328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0.xml><?xml version="1.0" encoding="utf-8"?>
<p:sldLayout xmlns:a="http://schemas.openxmlformats.org/drawingml/2006/main" xmlns:r="http://schemas.openxmlformats.org/officeDocument/2006/relationships" xmlns:p="http://schemas.openxmlformats.org/presentationml/2006/main" preserve="1" userDrawn="1">
  <p:cSld name="5_Text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428037386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1.xml><?xml version="1.0" encoding="utf-8"?>
<p:sldLayout xmlns:a="http://schemas.openxmlformats.org/drawingml/2006/main" xmlns:r="http://schemas.openxmlformats.org/officeDocument/2006/relationships" xmlns:p="http://schemas.openxmlformats.org/presentationml/2006/main" preserve="1" userDrawn="1">
  <p:cSld name="5_Bullet Points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82542583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2.xml><?xml version="1.0" encoding="utf-8"?>
<p:sldLayout xmlns:a="http://schemas.openxmlformats.org/drawingml/2006/main" xmlns:r="http://schemas.openxmlformats.org/officeDocument/2006/relationships" xmlns:p="http://schemas.openxmlformats.org/presentationml/2006/main" preserve="1" userDrawn="1">
  <p:cSld name="5_Extra Content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66624651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3.xml><?xml version="1.0" encoding="utf-8"?>
<p:sldLayout xmlns:a="http://schemas.openxmlformats.org/drawingml/2006/main" xmlns:r="http://schemas.openxmlformats.org/officeDocument/2006/relationships" xmlns:p="http://schemas.openxmlformats.org/presentationml/2006/main" preserve="1" userDrawn="1">
  <p:cSld name="6_Text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04258969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4.xml><?xml version="1.0" encoding="utf-8"?>
<p:sldLayout xmlns:a="http://schemas.openxmlformats.org/drawingml/2006/main" xmlns:r="http://schemas.openxmlformats.org/officeDocument/2006/relationships" xmlns:p="http://schemas.openxmlformats.org/presentationml/2006/main" preserve="1" userDrawn="1">
  <p:cSld name="6_Bullet Points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210500097"/>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5.xml><?xml version="1.0" encoding="utf-8"?>
<p:sldLayout xmlns:a="http://schemas.openxmlformats.org/drawingml/2006/main" xmlns:r="http://schemas.openxmlformats.org/officeDocument/2006/relationships" xmlns:p="http://schemas.openxmlformats.org/presentationml/2006/main" preserve="1" userDrawn="1">
  <p:cSld name="6_Extra Content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153805656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6.xml><?xml version="1.0" encoding="utf-8"?>
<p:sldLayout xmlns:a="http://schemas.openxmlformats.org/drawingml/2006/main" xmlns:r="http://schemas.openxmlformats.org/officeDocument/2006/relationships" xmlns:p="http://schemas.openxmlformats.org/presentationml/2006/main" preserve="1" userDrawn="1">
  <p:cSld name="Light 1">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6" name="Graphic 15">
            <a:extLst>
              <a:ext uri="{FF2B5EF4-FFF2-40B4-BE49-F238E27FC236}">
                <a16:creationId xmlns:a16="http://schemas.microsoft.com/office/drawing/2014/main" id="{8F218BD1-1E6E-ED33-E8E4-D0488A76BC66}"/>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9055100" y="5499488"/>
            <a:ext cx="2844000" cy="1050341"/>
          </a:xfrm>
          <a:prstGeom prst="rect">
            <a:avLst/>
          </a:prstGeom>
        </p:spPr>
      </p:pic>
      <p:pic>
        <p:nvPicPr>
          <p:cNvPr id="53" name="Graphic 52">
            <a:extLst>
              <a:ext uri="{FF2B5EF4-FFF2-40B4-BE49-F238E27FC236}">
                <a16:creationId xmlns:a16="http://schemas.microsoft.com/office/drawing/2014/main" id="{F007A273-AFA2-0A2B-A487-257701F4EFA9}"/>
              </a:ext>
            </a:extLst>
          </p:cNvPr>
          <p:cNvPicPr>
            <a:picLocks noChangeAspect="1"/>
          </p:cNvPicPr>
          <p:nvPr userDrawn="1"/>
        </p:nvPicPr>
        <p:blipFill>
          <a:blip r:embed="rId5">
            <a:extLst>
              <a:ext uri="{96DAC541-7B7A-43D3-8B79-37D633B846F1}">
                <asvg:svgBlip xmlns:asvg="http://schemas.microsoft.com/office/drawing/2016/SVG/main" r:embed="rId6"/>
              </a:ext>
            </a:extLst>
          </a:blip>
          <a:stretch>
            <a:fillRect/>
          </a:stretch>
        </p:blipFill>
        <p:spPr>
          <a:xfrm>
            <a:off x="414158" y="987137"/>
            <a:ext cx="0" cy="0"/>
          </a:xfrm>
          <a:prstGeom prst="rect">
            <a:avLst/>
          </a:prstGeom>
        </p:spPr>
      </p:pic>
      <p:sp>
        <p:nvSpPr>
          <p:cNvPr id="74" name="Title 1">
            <a:extLst>
              <a:ext uri="{FF2B5EF4-FFF2-40B4-BE49-F238E27FC236}">
                <a16:creationId xmlns:a16="http://schemas.microsoft.com/office/drawing/2014/main" id="{8DD3CCE9-0029-AB83-4C14-762A0440611B}"/>
              </a:ext>
            </a:extLst>
          </p:cNvPr>
          <p:cNvSpPr>
            <a:spLocks noGrp="1"/>
          </p:cNvSpPr>
          <p:nvPr>
            <p:ph type="title" hasCustomPrompt="1"/>
          </p:nvPr>
        </p:nvSpPr>
        <p:spPr>
          <a:xfrm>
            <a:off x="565150" y="1093933"/>
            <a:ext cx="6230097" cy="1717200"/>
          </a:xfrm>
          <a:noFill/>
          <a:ln w="60325">
            <a:noFill/>
          </a:ln>
        </p:spPr>
        <p:txBody>
          <a:bodyPr lIns="36000" tIns="216000" rIns="36000" bIns="216000">
            <a:noAutofit/>
          </a:bodyPr>
          <a:lstStyle>
            <a:lvl1pPr>
              <a:defRPr>
                <a:ln>
                  <a:noFill/>
                </a:ln>
                <a:solidFill>
                  <a:schemeClr val="bg1"/>
                </a:solidFill>
              </a:defRPr>
            </a:lvl1pPr>
          </a:lstStyle>
          <a:p>
            <a:r>
              <a:rPr lang="en-GB"/>
              <a:t>Presentation </a:t>
            </a:r>
            <a:br>
              <a:rPr lang="en-GB"/>
            </a:br>
            <a:r>
              <a:rPr lang="en-GB"/>
              <a:t>Title Here</a:t>
            </a:r>
            <a:endParaRPr lang="en-US"/>
          </a:p>
        </p:txBody>
      </p:sp>
      <p:sp>
        <p:nvSpPr>
          <p:cNvPr id="36" name="Text Placeholder 35">
            <a:extLst>
              <a:ext uri="{FF2B5EF4-FFF2-40B4-BE49-F238E27FC236}">
                <a16:creationId xmlns:a16="http://schemas.microsoft.com/office/drawing/2014/main" id="{5181C149-3768-D5B6-A45B-3C26CDFFD69E}"/>
              </a:ext>
            </a:extLst>
          </p:cNvPr>
          <p:cNvSpPr>
            <a:spLocks noGrp="1"/>
          </p:cNvSpPr>
          <p:nvPr>
            <p:ph type="body" sz="quarter" idx="11" hasCustomPrompt="1"/>
          </p:nvPr>
        </p:nvSpPr>
        <p:spPr>
          <a:xfrm>
            <a:off x="474384" y="6202997"/>
            <a:ext cx="4114800" cy="365125"/>
          </a:xfrm>
        </p:spPr>
        <p:txBody>
          <a:bodyPr>
            <a:normAutofit/>
          </a:bodyPr>
          <a:lstStyle>
            <a:lvl1pPr marL="0" indent="0">
              <a:buNone/>
              <a:defRPr sz="1100" b="1">
                <a:solidFill>
                  <a:schemeClr val="bg1"/>
                </a:solidFill>
                <a:latin typeface="+mn-lt"/>
              </a:defRPr>
            </a:lvl1pPr>
          </a:lstStyle>
          <a:p>
            <a:pPr lvl="0"/>
            <a:r>
              <a:rPr lang="en-GB"/>
              <a:t>Click to add date</a:t>
            </a:r>
            <a:endParaRPr lang="en-US"/>
          </a:p>
        </p:txBody>
      </p:sp>
    </p:spTree>
    <p:extLst>
      <p:ext uri="{BB962C8B-B14F-4D97-AF65-F5344CB8AC3E}">
        <p14:creationId xmlns:p14="http://schemas.microsoft.com/office/powerpoint/2010/main" val="349958118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7.xml><?xml version="1.0" encoding="utf-8"?>
<p:sldLayout xmlns:a="http://schemas.openxmlformats.org/drawingml/2006/main" xmlns:r="http://schemas.openxmlformats.org/officeDocument/2006/relationships" xmlns:p="http://schemas.openxmlformats.org/presentationml/2006/main" preserve="1" userDrawn="1">
  <p:cSld name="1_Light 1">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6" name="Graphic 15">
            <a:extLst>
              <a:ext uri="{FF2B5EF4-FFF2-40B4-BE49-F238E27FC236}">
                <a16:creationId xmlns:a16="http://schemas.microsoft.com/office/drawing/2014/main" id="{8F218BD1-1E6E-ED33-E8E4-D0488A76BC66}"/>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9991112" y="5908675"/>
            <a:ext cx="1985890" cy="733425"/>
          </a:xfrm>
          <a:prstGeom prst="rect">
            <a:avLst/>
          </a:prstGeom>
        </p:spPr>
      </p:pic>
      <p:sp>
        <p:nvSpPr>
          <p:cNvPr id="74" name="Title 1">
            <a:extLst>
              <a:ext uri="{FF2B5EF4-FFF2-40B4-BE49-F238E27FC236}">
                <a16:creationId xmlns:a16="http://schemas.microsoft.com/office/drawing/2014/main" id="{8DD3CCE9-0029-AB83-4C14-762A0440611B}"/>
              </a:ext>
            </a:extLst>
          </p:cNvPr>
          <p:cNvSpPr>
            <a:spLocks noGrp="1"/>
          </p:cNvSpPr>
          <p:nvPr>
            <p:ph type="title" hasCustomPrompt="1"/>
          </p:nvPr>
        </p:nvSpPr>
        <p:spPr>
          <a:xfrm>
            <a:off x="565149" y="1083133"/>
            <a:ext cx="4059860" cy="1355267"/>
          </a:xfrm>
          <a:noFill/>
          <a:ln w="60325">
            <a:noFill/>
          </a:ln>
        </p:spPr>
        <p:txBody>
          <a:bodyPr lIns="36000" tIns="144000" rIns="36000" bIns="144000">
            <a:noAutofit/>
          </a:bodyPr>
          <a:lstStyle>
            <a:lvl1pPr>
              <a:lnSpc>
                <a:spcPts val="5100"/>
              </a:lnSpc>
              <a:defRPr sz="6000">
                <a:ln>
                  <a:noFill/>
                </a:ln>
                <a:solidFill>
                  <a:schemeClr val="bg1"/>
                </a:solidFill>
              </a:defRPr>
            </a:lvl1pPr>
          </a:lstStyle>
          <a:p>
            <a:r>
              <a:rPr lang="en-GB"/>
              <a:t>Divider page </a:t>
            </a:r>
            <a:br>
              <a:rPr lang="en-GB"/>
            </a:br>
            <a:r>
              <a:rPr lang="en-GB"/>
              <a:t>Title Here</a:t>
            </a:r>
            <a:endParaRPr lang="en-US"/>
          </a:p>
        </p:txBody>
      </p:sp>
    </p:spTree>
    <p:extLst>
      <p:ext uri="{BB962C8B-B14F-4D97-AF65-F5344CB8AC3E}">
        <p14:creationId xmlns:p14="http://schemas.microsoft.com/office/powerpoint/2010/main" val="43551270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7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1CFEFA-0196-4DB6-8925-07A1366443D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a:extLst>
              <a:ext uri="{FF2B5EF4-FFF2-40B4-BE49-F238E27FC236}">
                <a16:creationId xmlns:a16="http://schemas.microsoft.com/office/drawing/2014/main" id="{89CBFD94-2133-42DC-A23F-0A446EDE05F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E"/>
          </a:p>
        </p:txBody>
      </p:sp>
      <p:sp>
        <p:nvSpPr>
          <p:cNvPr id="4" name="Date Placeholder 3">
            <a:extLst>
              <a:ext uri="{FF2B5EF4-FFF2-40B4-BE49-F238E27FC236}">
                <a16:creationId xmlns:a16="http://schemas.microsoft.com/office/drawing/2014/main" id="{DAE98E1E-D775-44EF-8EF2-6C7ABDFCADAE}"/>
              </a:ext>
            </a:extLst>
          </p:cNvPr>
          <p:cNvSpPr>
            <a:spLocks noGrp="1"/>
          </p:cNvSpPr>
          <p:nvPr>
            <p:ph type="dt" sz="half" idx="10"/>
          </p:nvPr>
        </p:nvSpPr>
        <p:spPr/>
        <p:txBody>
          <a:bodyPr/>
          <a:lstStyle/>
          <a:p>
            <a:fld id="{08ED6DFD-EFCF-4F15-93AA-888E4E48D3C9}" type="datetime1">
              <a:rPr lang="en-IE" smtClean="0"/>
              <a:t>09/10/2024</a:t>
            </a:fld>
            <a:endParaRPr lang="en-IE"/>
          </a:p>
        </p:txBody>
      </p:sp>
      <p:sp>
        <p:nvSpPr>
          <p:cNvPr id="5" name="Footer Placeholder 4">
            <a:extLst>
              <a:ext uri="{FF2B5EF4-FFF2-40B4-BE49-F238E27FC236}">
                <a16:creationId xmlns:a16="http://schemas.microsoft.com/office/drawing/2014/main" id="{47C173E1-0F0F-4BD6-8E55-2F199C87C5B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F6AD7924-F826-478E-9E19-86BD80A2443D}"/>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471411080"/>
      </p:ext>
    </p:extLst>
  </p:cSld>
  <p:clrMapOvr>
    <a:masterClrMapping/>
  </p:clrMapOvr>
</p:sldLayout>
</file>

<file path=ppt/slideLayouts/slideLayout17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DE6FE7-9CBA-48AA-BD81-551BAE37B36C}"/>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519D738A-C753-4290-8682-03FB57DB3A95}"/>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DED4C4B9-AC98-4224-8CCF-7E026A0EED27}"/>
              </a:ext>
            </a:extLst>
          </p:cNvPr>
          <p:cNvSpPr>
            <a:spLocks noGrp="1"/>
          </p:cNvSpPr>
          <p:nvPr>
            <p:ph type="dt" sz="half" idx="10"/>
          </p:nvPr>
        </p:nvSpPr>
        <p:spPr/>
        <p:txBody>
          <a:bodyPr/>
          <a:lstStyle/>
          <a:p>
            <a:fld id="{5D59783B-000E-4CB0-A683-B4E91033DC17}" type="datetime1">
              <a:rPr lang="en-IE" smtClean="0"/>
              <a:t>09/10/2024</a:t>
            </a:fld>
            <a:endParaRPr lang="en-IE"/>
          </a:p>
        </p:txBody>
      </p:sp>
      <p:sp>
        <p:nvSpPr>
          <p:cNvPr id="5" name="Footer Placeholder 4">
            <a:extLst>
              <a:ext uri="{FF2B5EF4-FFF2-40B4-BE49-F238E27FC236}">
                <a16:creationId xmlns:a16="http://schemas.microsoft.com/office/drawing/2014/main" id="{AB55F4F9-7626-46EF-8989-9C6EF7E2D039}"/>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99F08E94-1065-4ADD-A858-040CE7C5FD80}"/>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080506079"/>
      </p:ext>
    </p:extLst>
  </p:cSld>
  <p:clrMapOvr>
    <a:masterClrMapping/>
  </p:clrMapOvr>
</p:sldLayout>
</file>

<file path=ppt/slideLayouts/slideLayout18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CD319A-BB81-44C1-B264-DAA775D6354A}"/>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E"/>
          </a:p>
        </p:txBody>
      </p:sp>
      <p:sp>
        <p:nvSpPr>
          <p:cNvPr id="3" name="Text Placeholder 2">
            <a:extLst>
              <a:ext uri="{FF2B5EF4-FFF2-40B4-BE49-F238E27FC236}">
                <a16:creationId xmlns:a16="http://schemas.microsoft.com/office/drawing/2014/main" id="{A72C09A0-4787-4982-A7C5-9D44EFA0F8F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5263813C-E01B-4E74-A1E0-081623E50672}"/>
              </a:ext>
            </a:extLst>
          </p:cNvPr>
          <p:cNvSpPr>
            <a:spLocks noGrp="1"/>
          </p:cNvSpPr>
          <p:nvPr>
            <p:ph type="dt" sz="half" idx="10"/>
          </p:nvPr>
        </p:nvSpPr>
        <p:spPr/>
        <p:txBody>
          <a:bodyPr/>
          <a:lstStyle/>
          <a:p>
            <a:fld id="{88A3092F-BDAB-4655-8DCE-4E9F7373E171}" type="datetime1">
              <a:rPr lang="en-IE" smtClean="0"/>
              <a:t>09/10/2024</a:t>
            </a:fld>
            <a:endParaRPr lang="en-IE"/>
          </a:p>
        </p:txBody>
      </p:sp>
      <p:sp>
        <p:nvSpPr>
          <p:cNvPr id="5" name="Footer Placeholder 4">
            <a:extLst>
              <a:ext uri="{FF2B5EF4-FFF2-40B4-BE49-F238E27FC236}">
                <a16:creationId xmlns:a16="http://schemas.microsoft.com/office/drawing/2014/main" id="{6F0A75B2-0B08-4DBE-82F4-321A860AB63C}"/>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E4870E11-0520-4307-8699-8FB1930C2B32}"/>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4188871121"/>
      </p:ext>
    </p:extLst>
  </p:cSld>
  <p:clrMapOvr>
    <a:masterClrMapping/>
  </p:clrMapOvr>
</p:sldLayout>
</file>

<file path=ppt/slideLayouts/slideLayout18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062DB0-20C9-429B-A5D0-13FA1482ABC6}"/>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BBAA7088-416E-4B34-8022-046D019D9D4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a:extLst>
              <a:ext uri="{FF2B5EF4-FFF2-40B4-BE49-F238E27FC236}">
                <a16:creationId xmlns:a16="http://schemas.microsoft.com/office/drawing/2014/main" id="{A5454CEE-64AD-43F9-A927-3776A0A77499}"/>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a:extLst>
              <a:ext uri="{FF2B5EF4-FFF2-40B4-BE49-F238E27FC236}">
                <a16:creationId xmlns:a16="http://schemas.microsoft.com/office/drawing/2014/main" id="{F3530D63-9EB7-408A-ADDE-114DA2C52CC1}"/>
              </a:ext>
            </a:extLst>
          </p:cNvPr>
          <p:cNvSpPr>
            <a:spLocks noGrp="1"/>
          </p:cNvSpPr>
          <p:nvPr>
            <p:ph type="dt" sz="half" idx="10"/>
          </p:nvPr>
        </p:nvSpPr>
        <p:spPr/>
        <p:txBody>
          <a:bodyPr/>
          <a:lstStyle/>
          <a:p>
            <a:fld id="{7334BB37-3D9A-4300-BB7B-205980C3FD87}" type="datetime1">
              <a:rPr lang="en-IE" smtClean="0"/>
              <a:t>09/10/2024</a:t>
            </a:fld>
            <a:endParaRPr lang="en-IE"/>
          </a:p>
        </p:txBody>
      </p:sp>
      <p:sp>
        <p:nvSpPr>
          <p:cNvPr id="6" name="Footer Placeholder 5">
            <a:extLst>
              <a:ext uri="{FF2B5EF4-FFF2-40B4-BE49-F238E27FC236}">
                <a16:creationId xmlns:a16="http://schemas.microsoft.com/office/drawing/2014/main" id="{5F4FB32F-AE22-49F0-90D3-100C075BC603}"/>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EF68EDDD-303B-435D-9F19-437B0050DB91}"/>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147072639"/>
      </p:ext>
    </p:extLst>
  </p:cSld>
  <p:clrMapOvr>
    <a:masterClrMapping/>
  </p:clrMapOvr>
</p:sldLayout>
</file>

<file path=ppt/slideLayouts/slideLayout18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3082EC-3BC3-433A-8FA3-812C2189AE08}"/>
              </a:ext>
            </a:extLst>
          </p:cNvPr>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552ECF6-92D2-422E-92EA-9E01CD9B407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9398AD93-950D-4419-A3A8-512A42635FB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a:extLst>
              <a:ext uri="{FF2B5EF4-FFF2-40B4-BE49-F238E27FC236}">
                <a16:creationId xmlns:a16="http://schemas.microsoft.com/office/drawing/2014/main" id="{3292CDF2-3760-4AC2-A834-72DCA505A531}"/>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C59E41E-E45F-4937-BA21-CD10A408AE8D}"/>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a:extLst>
              <a:ext uri="{FF2B5EF4-FFF2-40B4-BE49-F238E27FC236}">
                <a16:creationId xmlns:a16="http://schemas.microsoft.com/office/drawing/2014/main" id="{309504BD-C1C6-4351-BEDA-86AC9D4943A9}"/>
              </a:ext>
            </a:extLst>
          </p:cNvPr>
          <p:cNvSpPr>
            <a:spLocks noGrp="1"/>
          </p:cNvSpPr>
          <p:nvPr>
            <p:ph type="dt" sz="half" idx="10"/>
          </p:nvPr>
        </p:nvSpPr>
        <p:spPr/>
        <p:txBody>
          <a:bodyPr/>
          <a:lstStyle/>
          <a:p>
            <a:fld id="{3DB428A1-EEB6-4096-A2FC-EF7542CDFA3C}" type="datetime1">
              <a:rPr lang="en-IE" smtClean="0"/>
              <a:t>09/10/2024</a:t>
            </a:fld>
            <a:endParaRPr lang="en-IE"/>
          </a:p>
        </p:txBody>
      </p:sp>
      <p:sp>
        <p:nvSpPr>
          <p:cNvPr id="8" name="Footer Placeholder 7">
            <a:extLst>
              <a:ext uri="{FF2B5EF4-FFF2-40B4-BE49-F238E27FC236}">
                <a16:creationId xmlns:a16="http://schemas.microsoft.com/office/drawing/2014/main" id="{02F33DB1-FC25-4571-9AB1-DD69CE6AC519}"/>
              </a:ext>
            </a:extLst>
          </p:cNvPr>
          <p:cNvSpPr>
            <a:spLocks noGrp="1"/>
          </p:cNvSpPr>
          <p:nvPr>
            <p:ph type="ftr" sz="quarter" idx="11"/>
          </p:nvPr>
        </p:nvSpPr>
        <p:spPr/>
        <p:txBody>
          <a:bodyPr/>
          <a:lstStyle/>
          <a:p>
            <a:endParaRPr lang="en-IE"/>
          </a:p>
        </p:txBody>
      </p:sp>
      <p:sp>
        <p:nvSpPr>
          <p:cNvPr id="9" name="Slide Number Placeholder 8">
            <a:extLst>
              <a:ext uri="{FF2B5EF4-FFF2-40B4-BE49-F238E27FC236}">
                <a16:creationId xmlns:a16="http://schemas.microsoft.com/office/drawing/2014/main" id="{CF9BAA8F-F329-491A-BE08-0AD9B41649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1942056611"/>
      </p:ext>
    </p:extLst>
  </p:cSld>
  <p:clrMapOvr>
    <a:masterClrMapping/>
  </p:clrMapOvr>
</p:sldLayout>
</file>

<file path=ppt/slideLayouts/slideLayout18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A7B20D-67FF-4947-9395-D67E681C7E1B}"/>
              </a:ext>
            </a:extLst>
          </p:cNvPr>
          <p:cNvSpPr>
            <a:spLocks noGrp="1"/>
          </p:cNvSpPr>
          <p:nvPr>
            <p:ph type="title"/>
          </p:nvPr>
        </p:nvSpPr>
        <p:spPr/>
        <p:txBody>
          <a:bodyPr/>
          <a:lstStyle/>
          <a:p>
            <a:r>
              <a:rPr lang="en-US"/>
              <a:t>Click to edit Master title style</a:t>
            </a:r>
            <a:endParaRPr lang="en-IE"/>
          </a:p>
        </p:txBody>
      </p:sp>
      <p:sp>
        <p:nvSpPr>
          <p:cNvPr id="3" name="Date Placeholder 2">
            <a:extLst>
              <a:ext uri="{FF2B5EF4-FFF2-40B4-BE49-F238E27FC236}">
                <a16:creationId xmlns:a16="http://schemas.microsoft.com/office/drawing/2014/main" id="{F8FAA6BE-2B0D-43E1-8209-15EB21055D3D}"/>
              </a:ext>
            </a:extLst>
          </p:cNvPr>
          <p:cNvSpPr>
            <a:spLocks noGrp="1"/>
          </p:cNvSpPr>
          <p:nvPr>
            <p:ph type="dt" sz="half" idx="10"/>
          </p:nvPr>
        </p:nvSpPr>
        <p:spPr/>
        <p:txBody>
          <a:bodyPr/>
          <a:lstStyle/>
          <a:p>
            <a:fld id="{64B0F523-8E94-4FC5-8015-8B4BDC8C6F89}" type="datetime1">
              <a:rPr lang="en-IE" smtClean="0"/>
              <a:t>09/10/2024</a:t>
            </a:fld>
            <a:endParaRPr lang="en-IE"/>
          </a:p>
        </p:txBody>
      </p:sp>
      <p:sp>
        <p:nvSpPr>
          <p:cNvPr id="4" name="Footer Placeholder 3">
            <a:extLst>
              <a:ext uri="{FF2B5EF4-FFF2-40B4-BE49-F238E27FC236}">
                <a16:creationId xmlns:a16="http://schemas.microsoft.com/office/drawing/2014/main" id="{59E67441-DDF5-4168-8B97-03521D63ED88}"/>
              </a:ext>
            </a:extLst>
          </p:cNvPr>
          <p:cNvSpPr>
            <a:spLocks noGrp="1"/>
          </p:cNvSpPr>
          <p:nvPr>
            <p:ph type="ftr" sz="quarter" idx="11"/>
          </p:nvPr>
        </p:nvSpPr>
        <p:spPr/>
        <p:txBody>
          <a:bodyPr/>
          <a:lstStyle/>
          <a:p>
            <a:endParaRPr lang="en-IE"/>
          </a:p>
        </p:txBody>
      </p:sp>
      <p:sp>
        <p:nvSpPr>
          <p:cNvPr id="5" name="Slide Number Placeholder 4">
            <a:extLst>
              <a:ext uri="{FF2B5EF4-FFF2-40B4-BE49-F238E27FC236}">
                <a16:creationId xmlns:a16="http://schemas.microsoft.com/office/drawing/2014/main" id="{BF3A3BC7-73C2-4BEA-9117-47F910086DB6}"/>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358619586"/>
      </p:ext>
    </p:extLst>
  </p:cSld>
  <p:clrMapOvr>
    <a:masterClrMapping/>
  </p:clrMapOvr>
</p:sldLayout>
</file>

<file path=ppt/slideLayouts/slideLayout18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B490FC1-4DCE-4D0C-9B76-F5C04DBA4179}"/>
              </a:ext>
            </a:extLst>
          </p:cNvPr>
          <p:cNvSpPr>
            <a:spLocks noGrp="1"/>
          </p:cNvSpPr>
          <p:nvPr>
            <p:ph type="dt" sz="half" idx="10"/>
          </p:nvPr>
        </p:nvSpPr>
        <p:spPr/>
        <p:txBody>
          <a:bodyPr/>
          <a:lstStyle/>
          <a:p>
            <a:fld id="{E2926E39-0587-43A8-B027-92C00F21B39A}" type="datetime1">
              <a:rPr lang="en-IE" smtClean="0"/>
              <a:t>09/10/2024</a:t>
            </a:fld>
            <a:endParaRPr lang="en-IE"/>
          </a:p>
        </p:txBody>
      </p:sp>
      <p:sp>
        <p:nvSpPr>
          <p:cNvPr id="3" name="Footer Placeholder 2">
            <a:extLst>
              <a:ext uri="{FF2B5EF4-FFF2-40B4-BE49-F238E27FC236}">
                <a16:creationId xmlns:a16="http://schemas.microsoft.com/office/drawing/2014/main" id="{F66FC75C-04FA-488D-B643-4D4545EBF533}"/>
              </a:ext>
            </a:extLst>
          </p:cNvPr>
          <p:cNvSpPr>
            <a:spLocks noGrp="1"/>
          </p:cNvSpPr>
          <p:nvPr>
            <p:ph type="ftr" sz="quarter" idx="11"/>
          </p:nvPr>
        </p:nvSpPr>
        <p:spPr/>
        <p:txBody>
          <a:bodyPr/>
          <a:lstStyle/>
          <a:p>
            <a:endParaRPr lang="en-IE"/>
          </a:p>
        </p:txBody>
      </p:sp>
      <p:sp>
        <p:nvSpPr>
          <p:cNvPr id="4" name="Slide Number Placeholder 3">
            <a:extLst>
              <a:ext uri="{FF2B5EF4-FFF2-40B4-BE49-F238E27FC236}">
                <a16:creationId xmlns:a16="http://schemas.microsoft.com/office/drawing/2014/main" id="{38C893C9-D8A8-4925-87FD-5F17FD97DB5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249475794"/>
      </p:ext>
    </p:extLst>
  </p:cSld>
  <p:clrMapOvr>
    <a:masterClrMapping/>
  </p:clrMapOvr>
</p:sldLayout>
</file>

<file path=ppt/slideLayouts/slideLayout18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55769C-9A67-463D-AAC6-6F77B1F8007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a:extLst>
              <a:ext uri="{FF2B5EF4-FFF2-40B4-BE49-F238E27FC236}">
                <a16:creationId xmlns:a16="http://schemas.microsoft.com/office/drawing/2014/main" id="{96673C4B-A75C-4244-ABB0-73D8EFA98FC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a:extLst>
              <a:ext uri="{FF2B5EF4-FFF2-40B4-BE49-F238E27FC236}">
                <a16:creationId xmlns:a16="http://schemas.microsoft.com/office/drawing/2014/main" id="{6CBD1155-E631-4DCF-9309-30D4DFD796A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DCAABCA-8F4B-4FBC-8B4C-0E483249640B}"/>
              </a:ext>
            </a:extLst>
          </p:cNvPr>
          <p:cNvSpPr>
            <a:spLocks noGrp="1"/>
          </p:cNvSpPr>
          <p:nvPr>
            <p:ph type="dt" sz="half" idx="10"/>
          </p:nvPr>
        </p:nvSpPr>
        <p:spPr/>
        <p:txBody>
          <a:bodyPr/>
          <a:lstStyle/>
          <a:p>
            <a:fld id="{2D1892DD-9625-43DD-85A0-5EC556B13AEF}" type="datetime1">
              <a:rPr lang="en-IE" smtClean="0"/>
              <a:t>09/10/2024</a:t>
            </a:fld>
            <a:endParaRPr lang="en-IE"/>
          </a:p>
        </p:txBody>
      </p:sp>
      <p:sp>
        <p:nvSpPr>
          <p:cNvPr id="6" name="Footer Placeholder 5">
            <a:extLst>
              <a:ext uri="{FF2B5EF4-FFF2-40B4-BE49-F238E27FC236}">
                <a16:creationId xmlns:a16="http://schemas.microsoft.com/office/drawing/2014/main" id="{CA78AF3E-99D9-4718-82AF-5A4827B189AA}"/>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156481F3-01E4-4970-9628-23CDC2A80EF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625498341"/>
      </p:ext>
    </p:extLst>
  </p:cSld>
  <p:clrMapOvr>
    <a:masterClrMapping/>
  </p:clrMapOvr>
</p:sldLayout>
</file>

<file path=ppt/slideLayouts/slideLayout18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3106E9-CC83-48FB-9078-50D5FD845D3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a:extLst>
              <a:ext uri="{FF2B5EF4-FFF2-40B4-BE49-F238E27FC236}">
                <a16:creationId xmlns:a16="http://schemas.microsoft.com/office/drawing/2014/main" id="{1DF3A18C-2B2E-4746-A803-AE32D995F61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a:p>
        </p:txBody>
      </p:sp>
      <p:sp>
        <p:nvSpPr>
          <p:cNvPr id="4" name="Text Placeholder 3">
            <a:extLst>
              <a:ext uri="{FF2B5EF4-FFF2-40B4-BE49-F238E27FC236}">
                <a16:creationId xmlns:a16="http://schemas.microsoft.com/office/drawing/2014/main" id="{C766418A-AF6A-408B-A496-33D4D56BFEB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27ADD922-EE20-4E9D-A102-AE94A435051B}"/>
              </a:ext>
            </a:extLst>
          </p:cNvPr>
          <p:cNvSpPr>
            <a:spLocks noGrp="1"/>
          </p:cNvSpPr>
          <p:nvPr>
            <p:ph type="dt" sz="half" idx="10"/>
          </p:nvPr>
        </p:nvSpPr>
        <p:spPr/>
        <p:txBody>
          <a:bodyPr/>
          <a:lstStyle/>
          <a:p>
            <a:fld id="{9773924F-5537-49E8-929D-4BB8DE4476ED}" type="datetime1">
              <a:rPr lang="en-IE" smtClean="0"/>
              <a:t>09/10/2024</a:t>
            </a:fld>
            <a:endParaRPr lang="en-IE"/>
          </a:p>
        </p:txBody>
      </p:sp>
      <p:sp>
        <p:nvSpPr>
          <p:cNvPr id="6" name="Footer Placeholder 5">
            <a:extLst>
              <a:ext uri="{FF2B5EF4-FFF2-40B4-BE49-F238E27FC236}">
                <a16:creationId xmlns:a16="http://schemas.microsoft.com/office/drawing/2014/main" id="{BA3AF3A6-3C3F-45D8-9106-1A59CDBA7AAD}"/>
              </a:ext>
            </a:extLst>
          </p:cNvPr>
          <p:cNvSpPr>
            <a:spLocks noGrp="1"/>
          </p:cNvSpPr>
          <p:nvPr>
            <p:ph type="ftr" sz="quarter" idx="11"/>
          </p:nvPr>
        </p:nvSpPr>
        <p:spPr/>
        <p:txBody>
          <a:bodyPr/>
          <a:lstStyle/>
          <a:p>
            <a:endParaRPr lang="en-IE"/>
          </a:p>
        </p:txBody>
      </p:sp>
      <p:sp>
        <p:nvSpPr>
          <p:cNvPr id="7" name="Slide Number Placeholder 6">
            <a:extLst>
              <a:ext uri="{FF2B5EF4-FFF2-40B4-BE49-F238E27FC236}">
                <a16:creationId xmlns:a16="http://schemas.microsoft.com/office/drawing/2014/main" id="{CBF055FC-B756-4AD9-A8C7-0B0068788CB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984705901"/>
      </p:ext>
    </p:extLst>
  </p:cSld>
  <p:clrMapOvr>
    <a:masterClrMapping/>
  </p:clrMapOvr>
</p:sldLayout>
</file>

<file path=ppt/slideLayouts/slideLayout18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A98B5-B4E1-4C52-951A-9CFA5B6BEB5C}"/>
              </a:ext>
            </a:extLst>
          </p:cNvPr>
          <p:cNvSpPr>
            <a:spLocks noGrp="1"/>
          </p:cNvSpPr>
          <p:nvPr>
            <p:ph type="title"/>
          </p:nvPr>
        </p:nvSpPr>
        <p:spPr/>
        <p:txBody>
          <a:bodyPr/>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6CF0B459-007F-4BA5-8494-C768CE4778BD}"/>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52B4EDB6-B593-4B7A-A21A-EB1845BF81E2}"/>
              </a:ext>
            </a:extLst>
          </p:cNvPr>
          <p:cNvSpPr>
            <a:spLocks noGrp="1"/>
          </p:cNvSpPr>
          <p:nvPr>
            <p:ph type="dt" sz="half" idx="10"/>
          </p:nvPr>
        </p:nvSpPr>
        <p:spPr/>
        <p:txBody>
          <a:bodyPr/>
          <a:lstStyle/>
          <a:p>
            <a:fld id="{0A215157-895B-4F82-846A-9DA70BEED3B0}" type="datetime1">
              <a:rPr lang="en-IE" smtClean="0"/>
              <a:t>09/10/2024</a:t>
            </a:fld>
            <a:endParaRPr lang="en-IE"/>
          </a:p>
        </p:txBody>
      </p:sp>
      <p:sp>
        <p:nvSpPr>
          <p:cNvPr id="5" name="Footer Placeholder 4">
            <a:extLst>
              <a:ext uri="{FF2B5EF4-FFF2-40B4-BE49-F238E27FC236}">
                <a16:creationId xmlns:a16="http://schemas.microsoft.com/office/drawing/2014/main" id="{1B4B2475-1DA5-465F-8ECD-C39A32CB9105}"/>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5311D6A3-72E7-47E5-94B6-21BFA986FC23}"/>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2829117292"/>
      </p:ext>
    </p:extLst>
  </p:cSld>
  <p:clrMapOvr>
    <a:masterClrMapping/>
  </p:clrMapOvr>
</p:sldLayout>
</file>

<file path=ppt/slideLayouts/slideLayout18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42BA9130-A655-4A8E-9155-B01B626AADD0}"/>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E"/>
          </a:p>
        </p:txBody>
      </p:sp>
      <p:sp>
        <p:nvSpPr>
          <p:cNvPr id="3" name="Vertical Text Placeholder 2">
            <a:extLst>
              <a:ext uri="{FF2B5EF4-FFF2-40B4-BE49-F238E27FC236}">
                <a16:creationId xmlns:a16="http://schemas.microsoft.com/office/drawing/2014/main" id="{8748FDE0-7285-4BC1-A9DA-AE1DDD79F38C}"/>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1AFD8EA-7F36-463B-ACAD-3EE551FA8977}"/>
              </a:ext>
            </a:extLst>
          </p:cNvPr>
          <p:cNvSpPr>
            <a:spLocks noGrp="1"/>
          </p:cNvSpPr>
          <p:nvPr>
            <p:ph type="dt" sz="half" idx="10"/>
          </p:nvPr>
        </p:nvSpPr>
        <p:spPr/>
        <p:txBody>
          <a:bodyPr/>
          <a:lstStyle/>
          <a:p>
            <a:fld id="{CA044927-E04D-49E7-BF03-D08F63F35C9B}" type="datetime1">
              <a:rPr lang="en-IE" smtClean="0"/>
              <a:t>09/10/2024</a:t>
            </a:fld>
            <a:endParaRPr lang="en-IE"/>
          </a:p>
        </p:txBody>
      </p:sp>
      <p:sp>
        <p:nvSpPr>
          <p:cNvPr id="5" name="Footer Placeholder 4">
            <a:extLst>
              <a:ext uri="{FF2B5EF4-FFF2-40B4-BE49-F238E27FC236}">
                <a16:creationId xmlns:a16="http://schemas.microsoft.com/office/drawing/2014/main" id="{778C2BD5-ECEA-4F26-91E4-8E30CFD27B6F}"/>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06C5CE69-75AA-4756-B3DB-6B10361E5114}"/>
              </a:ext>
            </a:extLst>
          </p:cNvPr>
          <p:cNvSpPr>
            <a:spLocks noGrp="1"/>
          </p:cNvSpPr>
          <p:nvPr>
            <p:ph type="sldNum" sz="quarter" idx="12"/>
          </p:nvPr>
        </p:nvSpPr>
        <p:spPr/>
        <p:txBody>
          <a:bodyPr/>
          <a:lstStyle/>
          <a:p>
            <a:fld id="{A879438C-19F6-4436-9578-A91802B6DEAC}" type="slidenum">
              <a:rPr lang="en-IE" smtClean="0"/>
              <a:t>‹#›</a:t>
            </a:fld>
            <a:endParaRPr lang="en-IE"/>
          </a:p>
        </p:txBody>
      </p:sp>
    </p:spTree>
    <p:extLst>
      <p:ext uri="{BB962C8B-B14F-4D97-AF65-F5344CB8AC3E}">
        <p14:creationId xmlns:p14="http://schemas.microsoft.com/office/powerpoint/2010/main" val="3766363012"/>
      </p:ext>
    </p:extLst>
  </p:cSld>
  <p:clrMapOvr>
    <a:masterClrMapping/>
  </p:clrMapOvr>
</p:sldLayout>
</file>

<file path=ppt/slideLayouts/slideLayout189.xml><?xml version="1.0" encoding="utf-8"?>
<p:sldLayout xmlns:a="http://schemas.openxmlformats.org/drawingml/2006/main" xmlns:r="http://schemas.openxmlformats.org/officeDocument/2006/relationships" xmlns:p="http://schemas.openxmlformats.org/presentationml/2006/main" userDrawn="1">
  <p:cSld name="Content with Caption (Blue)">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2" name="Title Placeholder 1">
            <a:extLst>
              <a:ext uri="{FF2B5EF4-FFF2-40B4-BE49-F238E27FC236}">
                <a16:creationId xmlns:a16="http://schemas.microsoft.com/office/drawing/2014/main" id="{B73536E2-5755-6046-A8E5-90AA88794EF7}"/>
              </a:ext>
            </a:extLst>
          </p:cNvPr>
          <p:cNvSpPr>
            <a:spLocks noGrp="1"/>
          </p:cNvSpPr>
          <p:nvPr>
            <p:ph type="title" hasCustomPrompt="1"/>
          </p:nvPr>
        </p:nvSpPr>
        <p:spPr>
          <a:xfrm>
            <a:off x="9442619" y="2797372"/>
            <a:ext cx="2559336" cy="1169304"/>
          </a:xfrm>
          <a:prstGeom prst="rect">
            <a:avLst/>
          </a:prstGeom>
        </p:spPr>
        <p:txBody>
          <a:bodyPr vert="horz" lIns="91440" tIns="45720" rIns="91440" bIns="45720" rtlCol="0" anchor="ctr">
            <a:normAutofit/>
          </a:bodyPr>
          <a:lstStyle>
            <a:lvl1pPr>
              <a:lnSpc>
                <a:spcPts val="1575"/>
              </a:lnSpc>
              <a:defRPr sz="1575"/>
            </a:lvl1pPr>
          </a:lstStyle>
          <a:p>
            <a:r>
              <a:rPr lang="en-US" dirty="0"/>
              <a:t>CLICK TO EDIT MASTER TITLE </a:t>
            </a:r>
            <a:br>
              <a:rPr lang="en-US" dirty="0"/>
            </a:br>
            <a:r>
              <a:rPr lang="en-US" dirty="0"/>
              <a:t>STYLE WITH </a:t>
            </a:r>
            <a:br>
              <a:rPr lang="en-US" dirty="0"/>
            </a:br>
            <a:r>
              <a:rPr lang="en-US" dirty="0"/>
              <a:t>PULL QUOTE</a:t>
            </a:r>
          </a:p>
        </p:txBody>
      </p:sp>
      <p:sp>
        <p:nvSpPr>
          <p:cNvPr id="8" name="Rectangle 7">
            <a:extLst>
              <a:ext uri="{FF2B5EF4-FFF2-40B4-BE49-F238E27FC236}">
                <a16:creationId xmlns:a16="http://schemas.microsoft.com/office/drawing/2014/main" id="{A7AAB2C7-3C35-874E-830E-E267E9B01E66}"/>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16" name="Picture 15">
            <a:extLst>
              <a:ext uri="{FF2B5EF4-FFF2-40B4-BE49-F238E27FC236}">
                <a16:creationId xmlns:a16="http://schemas.microsoft.com/office/drawing/2014/main" id="{B8088EAA-B045-0346-92AF-946B0A76B6A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537610" y="2570955"/>
            <a:ext cx="1577535" cy="1577534"/>
          </a:xfrm>
          <a:prstGeom prst="rect">
            <a:avLst/>
          </a:prstGeom>
        </p:spPr>
      </p:pic>
      <p:sp>
        <p:nvSpPr>
          <p:cNvPr id="17" name="Content Placeholder 2">
            <a:extLst>
              <a:ext uri="{FF2B5EF4-FFF2-40B4-BE49-F238E27FC236}">
                <a16:creationId xmlns:a16="http://schemas.microsoft.com/office/drawing/2014/main" id="{A33D85FA-92B9-B74D-AA86-45A24BC84AC9}"/>
              </a:ext>
            </a:extLst>
          </p:cNvPr>
          <p:cNvSpPr>
            <a:spLocks noGrp="1"/>
          </p:cNvSpPr>
          <p:nvPr>
            <p:ph idx="1"/>
          </p:nvPr>
        </p:nvSpPr>
        <p:spPr>
          <a:xfrm>
            <a:off x="591015" y="557561"/>
            <a:ext cx="8419171" cy="5388374"/>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3390944193"/>
      </p:ext>
    </p:extLst>
  </p:cSld>
  <p:clrMapOvr>
    <a:masterClrMapping/>
  </p:clrMapOvr>
</p:sldLayout>
</file>

<file path=ppt/slideLayouts/slideLayout190.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3"/>
            <a:ext cx="11050859"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dirty="0"/>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dirty="0"/>
              <a:t>CLICK TO EDIT </a:t>
            </a:r>
            <a:br>
              <a:rPr lang="en-US" dirty="0"/>
            </a:br>
            <a:r>
              <a:rPr lang="en-US" dirty="0"/>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1" y="183860"/>
            <a:ext cx="398599" cy="1428307"/>
          </a:xfrm>
          <a:prstGeom prst="rect">
            <a:avLst/>
          </a:prstGeom>
        </p:spPr>
      </p:pic>
    </p:spTree>
    <p:extLst>
      <p:ext uri="{BB962C8B-B14F-4D97-AF65-F5344CB8AC3E}">
        <p14:creationId xmlns:p14="http://schemas.microsoft.com/office/powerpoint/2010/main" val="2762939842"/>
      </p:ext>
    </p:extLst>
  </p:cSld>
  <p:clrMapOvr>
    <a:masterClrMapping/>
  </p:clrMapOvr>
</p:sldLayout>
</file>

<file path=ppt/slideLayouts/slideLayout191.xml><?xml version="1.0" encoding="utf-8"?>
<p:sldLayout xmlns:a="http://schemas.openxmlformats.org/drawingml/2006/main" xmlns:r="http://schemas.openxmlformats.org/officeDocument/2006/relationships" xmlns:p="http://schemas.openxmlformats.org/presentationml/2006/main"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2" y="6124054"/>
            <a:ext cx="1724633" cy="333088"/>
          </a:xfrm>
          <a:prstGeom prst="rect">
            <a:avLst/>
          </a:prstGeom>
        </p:spPr>
      </p:pic>
    </p:spTree>
    <p:extLst>
      <p:ext uri="{BB962C8B-B14F-4D97-AF65-F5344CB8AC3E}">
        <p14:creationId xmlns:p14="http://schemas.microsoft.com/office/powerpoint/2010/main" val="1618843030"/>
      </p:ext>
    </p:extLst>
  </p:cSld>
  <p:clrMapOvr>
    <a:masterClrMapping/>
  </p:clrMapOvr>
</p:sldLayout>
</file>

<file path=ppt/slideLayouts/slideLayout192.xml><?xml version="1.0" encoding="utf-8"?>
<p:sldLayout xmlns:a="http://schemas.openxmlformats.org/drawingml/2006/main" xmlns:r="http://schemas.openxmlformats.org/officeDocument/2006/relationships" xmlns:p="http://schemas.openxmlformats.org/presentationml/2006/main" preserve="1" userDrawn="1">
  <p:cSld name="1_Text - Pearl">
    <p:bg>
      <p:bgPr>
        <a:solidFill>
          <a:schemeClr val="lt1"/>
        </a:solidFill>
        <a:effectLst/>
      </p:bgPr>
    </p:bg>
    <p:spTree>
      <p:nvGrpSpPr>
        <p:cNvPr id="1" name=""/>
        <p:cNvGrpSpPr/>
        <p:nvPr/>
      </p:nvGrpSpPr>
      <p:grpSpPr>
        <a:xfrm>
          <a:off x="0" y="0"/>
          <a:ext cx="0" cy="0"/>
          <a:chOff x="0" y="0"/>
          <a:chExt cx="0" cy="0"/>
        </a:xfrm>
      </p:grpSpPr>
      <p:pic>
        <p:nvPicPr>
          <p:cNvPr id="11" name="Graphic 10">
            <a:extLst>
              <a:ext uri="{FF2B5EF4-FFF2-40B4-BE49-F238E27FC236}">
                <a16:creationId xmlns:a16="http://schemas.microsoft.com/office/drawing/2014/main" id="{36D38474-20A0-6F1F-E94E-52539E2B6620}"/>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730" r="-36" b="3333"/>
          <a:stretch/>
        </p:blipFill>
        <p:spPr>
          <a:xfrm>
            <a:off x="1881330" y="553934"/>
            <a:ext cx="5722627" cy="73079"/>
          </a:xfrm>
          <a:prstGeom prst="rect">
            <a:avLst/>
          </a:prstGeom>
        </p:spPr>
      </p:pic>
      <p:pic>
        <p:nvPicPr>
          <p:cNvPr id="10" name="Graphic 9">
            <a:extLst>
              <a:ext uri="{FF2B5EF4-FFF2-40B4-BE49-F238E27FC236}">
                <a16:creationId xmlns:a16="http://schemas.microsoft.com/office/drawing/2014/main" id="{B7C30A04-AA9E-20B8-288C-4CEF53F35022}"/>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730" r="-36" b="3333"/>
          <a:stretch/>
        </p:blipFill>
        <p:spPr>
          <a:xfrm>
            <a:off x="1881330" y="1669996"/>
            <a:ext cx="5722627" cy="73079"/>
          </a:xfrm>
          <a:prstGeom prst="rect">
            <a:avLst/>
          </a:prstGeom>
        </p:spPr>
      </p:pic>
    </p:spTree>
    <p:extLst>
      <p:ext uri="{BB962C8B-B14F-4D97-AF65-F5344CB8AC3E}">
        <p14:creationId xmlns:p14="http://schemas.microsoft.com/office/powerpoint/2010/main" val="123572443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3.xml><?xml version="1.0" encoding="utf-8"?>
<p:sldLayout xmlns:a="http://schemas.openxmlformats.org/drawingml/2006/main" xmlns:r="http://schemas.openxmlformats.org/officeDocument/2006/relationships" xmlns:p="http://schemas.openxmlformats.org/presentationml/2006/main" preserve="1" userDrawn="1">
  <p:cSld name="Text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61945987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4.xml><?xml version="1.0" encoding="utf-8"?>
<p:sldLayout xmlns:a="http://schemas.openxmlformats.org/drawingml/2006/main" xmlns:r="http://schemas.openxmlformats.org/officeDocument/2006/relationships" xmlns:p="http://schemas.openxmlformats.org/presentationml/2006/main" preserve="1" userDrawn="1">
  <p:cSld name="Bullet Points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70054014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5.xml><?xml version="1.0" encoding="utf-8"?>
<p:sldLayout xmlns:a="http://schemas.openxmlformats.org/drawingml/2006/main" xmlns:r="http://schemas.openxmlformats.org/officeDocument/2006/relationships" xmlns:p="http://schemas.openxmlformats.org/presentationml/2006/main" preserve="1" userDrawn="1">
  <p:cSld name="Extra Content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423499456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6.xml><?xml version="1.0" encoding="utf-8"?>
<p:sldLayout xmlns:a="http://schemas.openxmlformats.org/drawingml/2006/main" xmlns:r="http://schemas.openxmlformats.org/officeDocument/2006/relationships" xmlns:p="http://schemas.openxmlformats.org/presentationml/2006/main" preserve="1" userDrawn="1">
  <p:cSld name="1_Text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31395523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7.xml><?xml version="1.0" encoding="utf-8"?>
<p:sldLayout xmlns:a="http://schemas.openxmlformats.org/drawingml/2006/main" xmlns:r="http://schemas.openxmlformats.org/officeDocument/2006/relationships" xmlns:p="http://schemas.openxmlformats.org/presentationml/2006/main" preserve="1" userDrawn="1">
  <p:cSld name="1_Bullet Points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83987278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8.xml><?xml version="1.0" encoding="utf-8"?>
<p:sldLayout xmlns:a="http://schemas.openxmlformats.org/drawingml/2006/main" xmlns:r="http://schemas.openxmlformats.org/officeDocument/2006/relationships" xmlns:p="http://schemas.openxmlformats.org/presentationml/2006/main" preserve="1" userDrawn="1">
  <p:cSld name="1_Extra Content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239606226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199.xml><?xml version="1.0" encoding="utf-8"?>
<p:sldLayout xmlns:a="http://schemas.openxmlformats.org/drawingml/2006/main" xmlns:r="http://schemas.openxmlformats.org/officeDocument/2006/relationships" xmlns:p="http://schemas.openxmlformats.org/presentationml/2006/main" preserve="1" userDrawn="1">
  <p:cSld name="2_Text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37982490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0.xml><?xml version="1.0" encoding="utf-8"?>
<p:sldLayout xmlns:a="http://schemas.openxmlformats.org/drawingml/2006/main" xmlns:r="http://schemas.openxmlformats.org/officeDocument/2006/relationships" xmlns:p="http://schemas.openxmlformats.org/presentationml/2006/main" preserve="1" userDrawn="1">
  <p:cSld name="2_Bullet Points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78188456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1.xml><?xml version="1.0" encoding="utf-8"?>
<p:sldLayout xmlns:a="http://schemas.openxmlformats.org/drawingml/2006/main" xmlns:r="http://schemas.openxmlformats.org/officeDocument/2006/relationships" xmlns:p="http://schemas.openxmlformats.org/presentationml/2006/main" preserve="1" userDrawn="1">
  <p:cSld name="2_Extra Content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2733565184"/>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2.xml><?xml version="1.0" encoding="utf-8"?>
<p:sldLayout xmlns:a="http://schemas.openxmlformats.org/drawingml/2006/main" xmlns:r="http://schemas.openxmlformats.org/officeDocument/2006/relationships" xmlns:p="http://schemas.openxmlformats.org/presentationml/2006/main" preserve="1" userDrawn="1">
  <p:cSld name="3_Text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411860734"/>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3.xml><?xml version="1.0" encoding="utf-8"?>
<p:sldLayout xmlns:a="http://schemas.openxmlformats.org/drawingml/2006/main" xmlns:r="http://schemas.openxmlformats.org/officeDocument/2006/relationships" xmlns:p="http://schemas.openxmlformats.org/presentationml/2006/main" preserve="1" userDrawn="1">
  <p:cSld name="3_Bullet Points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64948324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4.xml><?xml version="1.0" encoding="utf-8"?>
<p:sldLayout xmlns:a="http://schemas.openxmlformats.org/drawingml/2006/main" xmlns:r="http://schemas.openxmlformats.org/officeDocument/2006/relationships" xmlns:p="http://schemas.openxmlformats.org/presentationml/2006/main" preserve="1" userDrawn="1">
  <p:cSld name="3_Extra Content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5327537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5.xml><?xml version="1.0" encoding="utf-8"?>
<p:sldLayout xmlns:a="http://schemas.openxmlformats.org/drawingml/2006/main" xmlns:r="http://schemas.openxmlformats.org/officeDocument/2006/relationships" xmlns:p="http://schemas.openxmlformats.org/presentationml/2006/main" preserve="1" userDrawn="1">
  <p:cSld name="4_Text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684748227"/>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6.xml><?xml version="1.0" encoding="utf-8"?>
<p:sldLayout xmlns:a="http://schemas.openxmlformats.org/drawingml/2006/main" xmlns:r="http://schemas.openxmlformats.org/officeDocument/2006/relationships" xmlns:p="http://schemas.openxmlformats.org/presentationml/2006/main" preserve="1" userDrawn="1">
  <p:cSld name="4_Bullet Points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14630156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7.xml><?xml version="1.0" encoding="utf-8"?>
<p:sldLayout xmlns:a="http://schemas.openxmlformats.org/drawingml/2006/main" xmlns:r="http://schemas.openxmlformats.org/officeDocument/2006/relationships" xmlns:p="http://schemas.openxmlformats.org/presentationml/2006/main" preserve="1" userDrawn="1">
  <p:cSld name="4_Extra Content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936142408"/>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8.xml><?xml version="1.0" encoding="utf-8"?>
<p:sldLayout xmlns:a="http://schemas.openxmlformats.org/drawingml/2006/main" xmlns:r="http://schemas.openxmlformats.org/officeDocument/2006/relationships" xmlns:p="http://schemas.openxmlformats.org/presentationml/2006/main" preserve="1" userDrawn="1">
  <p:cSld name="5_Text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93999702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09.xml><?xml version="1.0" encoding="utf-8"?>
<p:sldLayout xmlns:a="http://schemas.openxmlformats.org/drawingml/2006/main" xmlns:r="http://schemas.openxmlformats.org/officeDocument/2006/relationships" xmlns:p="http://schemas.openxmlformats.org/presentationml/2006/main" preserve="1" userDrawn="1">
  <p:cSld name="5_Bullet Points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82583997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0.xml><?xml version="1.0" encoding="utf-8"?>
<p:sldLayout xmlns:a="http://schemas.openxmlformats.org/drawingml/2006/main" xmlns:r="http://schemas.openxmlformats.org/officeDocument/2006/relationships" xmlns:p="http://schemas.openxmlformats.org/presentationml/2006/main" preserve="1" userDrawn="1">
  <p:cSld name="5_Extra Content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3242360891"/>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1.xml><?xml version="1.0" encoding="utf-8"?>
<p:sldLayout xmlns:a="http://schemas.openxmlformats.org/drawingml/2006/main" xmlns:r="http://schemas.openxmlformats.org/officeDocument/2006/relationships" xmlns:p="http://schemas.openxmlformats.org/presentationml/2006/main" preserve="1" userDrawn="1">
  <p:cSld name="6_Text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844332284"/>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2.xml><?xml version="1.0" encoding="utf-8"?>
<p:sldLayout xmlns:a="http://schemas.openxmlformats.org/drawingml/2006/main" xmlns:r="http://schemas.openxmlformats.org/officeDocument/2006/relationships" xmlns:p="http://schemas.openxmlformats.org/presentationml/2006/main" preserve="1" userDrawn="1">
  <p:cSld name="6_Bullet Points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48125693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3.xml><?xml version="1.0" encoding="utf-8"?>
<p:sldLayout xmlns:a="http://schemas.openxmlformats.org/drawingml/2006/main" xmlns:r="http://schemas.openxmlformats.org/officeDocument/2006/relationships" xmlns:p="http://schemas.openxmlformats.org/presentationml/2006/main" preserve="1" userDrawn="1">
  <p:cSld name="6_Extra Content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328709881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4.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1"/>
            <a:ext cx="11050858" cy="4422453"/>
          </a:xfrm>
        </p:spPr>
        <p:txBody>
          <a:bodyPr/>
          <a:lstStyle/>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lang="en-US" dirty="0"/>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77322" y="6124054"/>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0" y="671411"/>
            <a:ext cx="7340348" cy="595892"/>
          </a:xfrm>
          <a:prstGeom prst="rect">
            <a:avLst/>
          </a:prstGeom>
        </p:spPr>
        <p:txBody>
          <a:bodyPr vert="horz" lIns="91440" tIns="45720" rIns="91440" bIns="45720" rtlCol="0" anchor="ctr">
            <a:normAutofit/>
          </a:bodyPr>
          <a:lstStyle>
            <a:lvl1pPr>
              <a:lnSpc>
                <a:spcPts val="4000"/>
              </a:lnSpc>
              <a:defRPr sz="4400"/>
            </a:lvl1pPr>
          </a:lstStyle>
          <a:p>
            <a:r>
              <a:rPr lang="en-US" dirty="0"/>
              <a:t>CLICK TO EDIT </a:t>
            </a:r>
            <a:br>
              <a:rPr lang="en-US" dirty="0"/>
            </a:br>
            <a:r>
              <a:rPr lang="en-US" dirty="0"/>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0" y="183858"/>
            <a:ext cx="398599" cy="1428307"/>
          </a:xfrm>
          <a:prstGeom prst="rect">
            <a:avLst/>
          </a:prstGeom>
        </p:spPr>
      </p:pic>
    </p:spTree>
    <p:extLst>
      <p:ext uri="{BB962C8B-B14F-4D97-AF65-F5344CB8AC3E}">
        <p14:creationId xmlns:p14="http://schemas.microsoft.com/office/powerpoint/2010/main" val="130163599"/>
      </p:ext>
    </p:extLst>
  </p:cSld>
  <p:clrMapOvr>
    <a:masterClrMapping/>
  </p:clrMapOvr>
  <p:transition spd="slow">
    <p:push dir="u"/>
  </p:transition>
</p:sldLayout>
</file>

<file path=ppt/slideLayouts/slideLayout215.xml><?xml version="1.0" encoding="utf-8"?>
<p:sldLayout xmlns:a="http://schemas.openxmlformats.org/drawingml/2006/main" xmlns:r="http://schemas.openxmlformats.org/officeDocument/2006/relationships" xmlns:p="http://schemas.openxmlformats.org/presentationml/2006/main"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77322" y="6124054"/>
            <a:ext cx="1724633" cy="333088"/>
          </a:xfrm>
          <a:prstGeom prst="rect">
            <a:avLst/>
          </a:prstGeom>
        </p:spPr>
      </p:pic>
    </p:spTree>
    <p:extLst>
      <p:ext uri="{BB962C8B-B14F-4D97-AF65-F5344CB8AC3E}">
        <p14:creationId xmlns:p14="http://schemas.microsoft.com/office/powerpoint/2010/main" val="2180482815"/>
      </p:ext>
    </p:extLst>
  </p:cSld>
  <p:clrMapOvr>
    <a:masterClrMapping/>
  </p:clrMapOvr>
  <p:transition spd="slow">
    <p:push dir="u"/>
  </p:transition>
</p:sldLayout>
</file>

<file path=ppt/slideLayouts/slideLayout216.xml><?xml version="1.0" encoding="utf-8"?>
<p:sldLayout xmlns:a="http://schemas.openxmlformats.org/drawingml/2006/main" xmlns:r="http://schemas.openxmlformats.org/officeDocument/2006/relationships" xmlns:p="http://schemas.openxmlformats.org/presentationml/2006/main" preserve="1" userDrawn="1">
  <p:cSld name="1_Text - Pearl">
    <p:bg>
      <p:bgPr>
        <a:solidFill>
          <a:schemeClr val="lt1"/>
        </a:solidFill>
        <a:effectLst/>
      </p:bgPr>
    </p:bg>
    <p:spTree>
      <p:nvGrpSpPr>
        <p:cNvPr id="1" name=""/>
        <p:cNvGrpSpPr/>
        <p:nvPr/>
      </p:nvGrpSpPr>
      <p:grpSpPr>
        <a:xfrm>
          <a:off x="0" y="0"/>
          <a:ext cx="0" cy="0"/>
          <a:chOff x="0" y="0"/>
          <a:chExt cx="0" cy="0"/>
        </a:xfrm>
      </p:grpSpPr>
      <p:pic>
        <p:nvPicPr>
          <p:cNvPr id="11" name="Graphic 10">
            <a:extLst>
              <a:ext uri="{FF2B5EF4-FFF2-40B4-BE49-F238E27FC236}">
                <a16:creationId xmlns:a16="http://schemas.microsoft.com/office/drawing/2014/main" id="{36D38474-20A0-6F1F-E94E-52539E2B6620}"/>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730" r="-36" b="3333"/>
          <a:stretch/>
        </p:blipFill>
        <p:spPr>
          <a:xfrm>
            <a:off x="1881330" y="553934"/>
            <a:ext cx="5722627" cy="73079"/>
          </a:xfrm>
          <a:prstGeom prst="rect">
            <a:avLst/>
          </a:prstGeom>
        </p:spPr>
      </p:pic>
      <p:pic>
        <p:nvPicPr>
          <p:cNvPr id="10" name="Graphic 9">
            <a:extLst>
              <a:ext uri="{FF2B5EF4-FFF2-40B4-BE49-F238E27FC236}">
                <a16:creationId xmlns:a16="http://schemas.microsoft.com/office/drawing/2014/main" id="{B7C30A04-AA9E-20B8-288C-4CEF53F35022}"/>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730" r="-36" b="3333"/>
          <a:stretch/>
        </p:blipFill>
        <p:spPr>
          <a:xfrm>
            <a:off x="1881330" y="1669996"/>
            <a:ext cx="5722627" cy="73079"/>
          </a:xfrm>
          <a:prstGeom prst="rect">
            <a:avLst/>
          </a:prstGeom>
        </p:spPr>
      </p:pic>
    </p:spTree>
    <p:extLst>
      <p:ext uri="{BB962C8B-B14F-4D97-AF65-F5344CB8AC3E}">
        <p14:creationId xmlns:p14="http://schemas.microsoft.com/office/powerpoint/2010/main" val="314808844"/>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7.xml><?xml version="1.0" encoding="utf-8"?>
<p:sldLayout xmlns:a="http://schemas.openxmlformats.org/drawingml/2006/main" xmlns:r="http://schemas.openxmlformats.org/officeDocument/2006/relationships" xmlns:p="http://schemas.openxmlformats.org/presentationml/2006/main" preserve="1" userDrawn="1">
  <p:cSld name="Text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06180968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8.xml><?xml version="1.0" encoding="utf-8"?>
<p:sldLayout xmlns:a="http://schemas.openxmlformats.org/drawingml/2006/main" xmlns:r="http://schemas.openxmlformats.org/officeDocument/2006/relationships" xmlns:p="http://schemas.openxmlformats.org/presentationml/2006/main" preserve="1" userDrawn="1">
  <p:cSld name="Bullet Points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95047965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19.xml><?xml version="1.0" encoding="utf-8"?>
<p:sldLayout xmlns:a="http://schemas.openxmlformats.org/drawingml/2006/main" xmlns:r="http://schemas.openxmlformats.org/officeDocument/2006/relationships" xmlns:p="http://schemas.openxmlformats.org/presentationml/2006/main" preserve="1" userDrawn="1">
  <p:cSld name="Extra Content - Pearl">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326006600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0.xml><?xml version="1.0" encoding="utf-8"?>
<p:sldLayout xmlns:a="http://schemas.openxmlformats.org/drawingml/2006/main" xmlns:r="http://schemas.openxmlformats.org/officeDocument/2006/relationships" xmlns:p="http://schemas.openxmlformats.org/presentationml/2006/main" preserve="1" userDrawn="1">
  <p:cSld name="1_Text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73270232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1.xml><?xml version="1.0" encoding="utf-8"?>
<p:sldLayout xmlns:a="http://schemas.openxmlformats.org/drawingml/2006/main" xmlns:r="http://schemas.openxmlformats.org/officeDocument/2006/relationships" xmlns:p="http://schemas.openxmlformats.org/presentationml/2006/main" preserve="1" userDrawn="1">
  <p:cSld name="1_Bullet Points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72735436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2.xml><?xml version="1.0" encoding="utf-8"?>
<p:sldLayout xmlns:a="http://schemas.openxmlformats.org/drawingml/2006/main" xmlns:r="http://schemas.openxmlformats.org/officeDocument/2006/relationships" xmlns:p="http://schemas.openxmlformats.org/presentationml/2006/main" preserve="1" userDrawn="1">
  <p:cSld name="1_Extra Content - Ston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417182649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3.xml><?xml version="1.0" encoding="utf-8"?>
<p:sldLayout xmlns:a="http://schemas.openxmlformats.org/drawingml/2006/main" xmlns:r="http://schemas.openxmlformats.org/officeDocument/2006/relationships" xmlns:p="http://schemas.openxmlformats.org/presentationml/2006/main" preserve="1" userDrawn="1">
  <p:cSld name="2_Text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294092023"/>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4.xml><?xml version="1.0" encoding="utf-8"?>
<p:sldLayout xmlns:a="http://schemas.openxmlformats.org/drawingml/2006/main" xmlns:r="http://schemas.openxmlformats.org/officeDocument/2006/relationships" xmlns:p="http://schemas.openxmlformats.org/presentationml/2006/main" preserve="1" userDrawn="1">
  <p:cSld name="2_Bullet Points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774124433"/>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5.xml><?xml version="1.0" encoding="utf-8"?>
<p:sldLayout xmlns:a="http://schemas.openxmlformats.org/drawingml/2006/main" xmlns:r="http://schemas.openxmlformats.org/officeDocument/2006/relationships" xmlns:p="http://schemas.openxmlformats.org/presentationml/2006/main" preserve="1" userDrawn="1">
  <p:cSld name="2_Extra Content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134004160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6.xml><?xml version="1.0" encoding="utf-8"?>
<p:sldLayout xmlns:a="http://schemas.openxmlformats.org/drawingml/2006/main" xmlns:r="http://schemas.openxmlformats.org/officeDocument/2006/relationships" xmlns:p="http://schemas.openxmlformats.org/presentationml/2006/main" preserve="1" userDrawn="1">
  <p:cSld name="3_Text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85417394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7.xml><?xml version="1.0" encoding="utf-8"?>
<p:sldLayout xmlns:a="http://schemas.openxmlformats.org/drawingml/2006/main" xmlns:r="http://schemas.openxmlformats.org/officeDocument/2006/relationships" xmlns:p="http://schemas.openxmlformats.org/presentationml/2006/main" preserve="1" userDrawn="1">
  <p:cSld name="3_Bullet Points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251134214"/>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8.xml><?xml version="1.0" encoding="utf-8"?>
<p:sldLayout xmlns:a="http://schemas.openxmlformats.org/drawingml/2006/main" xmlns:r="http://schemas.openxmlformats.org/officeDocument/2006/relationships" xmlns:p="http://schemas.openxmlformats.org/presentationml/2006/main" preserve="1" userDrawn="1">
  <p:cSld name="3_Extra Content - Lim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390060456"/>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29.xml><?xml version="1.0" encoding="utf-8"?>
<p:sldLayout xmlns:a="http://schemas.openxmlformats.org/drawingml/2006/main" xmlns:r="http://schemas.openxmlformats.org/officeDocument/2006/relationships" xmlns:p="http://schemas.openxmlformats.org/presentationml/2006/main" preserve="1" userDrawn="1">
  <p:cSld name="4_Text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323457578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0.xml><?xml version="1.0" encoding="utf-8"?>
<p:sldLayout xmlns:a="http://schemas.openxmlformats.org/drawingml/2006/main" xmlns:r="http://schemas.openxmlformats.org/officeDocument/2006/relationships" xmlns:p="http://schemas.openxmlformats.org/presentationml/2006/main" preserve="1" userDrawn="1">
  <p:cSld name="4_Bullet Points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494412815"/>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1.xml><?xml version="1.0" encoding="utf-8"?>
<p:sldLayout xmlns:a="http://schemas.openxmlformats.org/drawingml/2006/main" xmlns:r="http://schemas.openxmlformats.org/officeDocument/2006/relationships" xmlns:p="http://schemas.openxmlformats.org/presentationml/2006/main" preserve="1" userDrawn="1">
  <p:cSld name="4_Extra Content - Oran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335331392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2.xml><?xml version="1.0" encoding="utf-8"?>
<p:sldLayout xmlns:a="http://schemas.openxmlformats.org/drawingml/2006/main" xmlns:r="http://schemas.openxmlformats.org/officeDocument/2006/relationships" xmlns:p="http://schemas.openxmlformats.org/presentationml/2006/main" preserve="1" userDrawn="1">
  <p:cSld name="5_Text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356574429"/>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3.xml><?xml version="1.0" encoding="utf-8"?>
<p:sldLayout xmlns:a="http://schemas.openxmlformats.org/drawingml/2006/main" xmlns:r="http://schemas.openxmlformats.org/officeDocument/2006/relationships" xmlns:p="http://schemas.openxmlformats.org/presentationml/2006/main" preserve="1" userDrawn="1">
  <p:cSld name="5_Bullet Points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635690613"/>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4.xml><?xml version="1.0" encoding="utf-8"?>
<p:sldLayout xmlns:a="http://schemas.openxmlformats.org/drawingml/2006/main" xmlns:r="http://schemas.openxmlformats.org/officeDocument/2006/relationships" xmlns:p="http://schemas.openxmlformats.org/presentationml/2006/main" preserve="1" userDrawn="1">
  <p:cSld name="5_Extra Content - Sag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44160963"/>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5.xml><?xml version="1.0" encoding="utf-8"?>
<p:sldLayout xmlns:a="http://schemas.openxmlformats.org/drawingml/2006/main" xmlns:r="http://schemas.openxmlformats.org/officeDocument/2006/relationships" xmlns:p="http://schemas.openxmlformats.org/presentationml/2006/main" preserve="1" userDrawn="1">
  <p:cSld name="6_Text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59"/>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0" y="2578457"/>
            <a:ext cx="8143615" cy="2740676"/>
          </a:xfrm>
        </p:spPr>
        <p:txBody>
          <a:bodyPr wrap="square" lIns="36000" tIns="0" rIns="108000" bIns="36000" numCol="2" spcCol="396000">
            <a:noAutofit/>
          </a:bodyPr>
          <a:lstStyle>
            <a:lvl1pPr marL="0" indent="0">
              <a:lnSpc>
                <a:spcPts val="2000"/>
              </a:lnSpc>
              <a:spcAft>
                <a:spcPts val="800"/>
              </a:spcAft>
              <a:buNone/>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 </a:t>
            </a:r>
          </a:p>
          <a:p>
            <a:pPr lvl="0"/>
            <a:endParaRPr lang="en-US"/>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146555957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6.xml><?xml version="1.0" encoding="utf-8"?>
<p:sldLayout xmlns:a="http://schemas.openxmlformats.org/drawingml/2006/main" xmlns:r="http://schemas.openxmlformats.org/officeDocument/2006/relationships" xmlns:p="http://schemas.openxmlformats.org/presentationml/2006/main" preserve="1" userDrawn="1">
  <p:cSld name="6_Bullet Points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6"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0" y="629537"/>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6" cy="3327696"/>
          </a:xfrm>
        </p:spPr>
        <p:txBody>
          <a:bodyPr wrap="square" lIns="36000" tIns="0" rIns="108000" bIns="36000" numCol="1" spcCol="396000">
            <a:noAutofit/>
          </a:bodyPr>
          <a:lstStyle>
            <a:lvl1pPr marL="285750" indent="-285750">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Tree>
    <p:extLst>
      <p:ext uri="{BB962C8B-B14F-4D97-AF65-F5344CB8AC3E}">
        <p14:creationId xmlns:p14="http://schemas.microsoft.com/office/powerpoint/2010/main" val="2847469727"/>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7.xml><?xml version="1.0" encoding="utf-8"?>
<p:sldLayout xmlns:a="http://schemas.openxmlformats.org/drawingml/2006/main" xmlns:r="http://schemas.openxmlformats.org/officeDocument/2006/relationships" xmlns:p="http://schemas.openxmlformats.org/presentationml/2006/main" preserve="1" userDrawn="1">
  <p:cSld name="6_Extra Content - Earth">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7" y="0"/>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7"/>
            <a:ext cx="5188542"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 FOR LARGER AMOUNTS OF COPY</a:t>
            </a:r>
            <a:endParaRPr lang="en-US"/>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2" y="5908675"/>
            <a:ext cx="1985889" cy="733424"/>
          </a:xfrm>
          <a:prstGeom prst="rect">
            <a:avLst/>
          </a:prstGeom>
        </p:spPr>
      </p:pic>
      <p:sp>
        <p:nvSpPr>
          <p:cNvPr id="16" name="Text Placeholder 7">
            <a:extLst>
              <a:ext uri="{FF2B5EF4-FFF2-40B4-BE49-F238E27FC236}">
                <a16:creationId xmlns:a16="http://schemas.microsoft.com/office/drawing/2014/main" id="{88EBF858-2BC2-04F4-5089-171377F419E7}"/>
              </a:ext>
            </a:extLst>
          </p:cNvPr>
          <p:cNvSpPr>
            <a:spLocks noGrp="1"/>
          </p:cNvSpPr>
          <p:nvPr>
            <p:ph type="body" sz="quarter" idx="11" hasCustomPrompt="1"/>
          </p:nvPr>
        </p:nvSpPr>
        <p:spPr>
          <a:xfrm>
            <a:off x="1847877" y="2143558"/>
            <a:ext cx="3828094" cy="3765117"/>
          </a:xfrm>
        </p:spPr>
        <p:txBody>
          <a:bodyPr wrap="square" lIns="36000" tIns="0" rIns="72000" bIns="36000" numCol="1" spcCol="396000">
            <a:noAutofit/>
          </a:bodyPr>
          <a:lstStyle>
            <a:lvl1pPr marL="0" indent="0">
              <a:lnSpc>
                <a:spcPts val="1800"/>
              </a:lnSpc>
              <a:spcAft>
                <a:spcPts val="800"/>
              </a:spcAft>
              <a:buNone/>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 </a:t>
            </a:r>
            <a:r>
              <a:rPr lang="en-US" err="1"/>
              <a:t>acerum</a:t>
            </a:r>
            <a:r>
              <a:rPr lang="en-US"/>
              <a:t> </a:t>
            </a:r>
            <a:r>
              <a:rPr lang="en-US" err="1"/>
              <a:t>eos</a:t>
            </a:r>
            <a:r>
              <a:rPr lang="en-US"/>
              <a:t> ma </a:t>
            </a:r>
            <a:r>
              <a:rPr lang="en-US" err="1"/>
              <a:t>porporeius</a:t>
            </a:r>
            <a:r>
              <a:rPr lang="en-US"/>
              <a:t> </a:t>
            </a:r>
            <a:r>
              <a:rPr lang="en-US" err="1"/>
              <a:t>autet</a:t>
            </a:r>
            <a:r>
              <a:rPr lang="en-US"/>
              <a:t> lam quo </a:t>
            </a:r>
            <a:r>
              <a:rPr lang="en-US" err="1"/>
              <a:t>mos</a:t>
            </a:r>
            <a:r>
              <a:rPr lang="en-US"/>
              <a:t> </a:t>
            </a:r>
            <a:r>
              <a:rPr lang="en-US" err="1"/>
              <a:t>utemperci</a:t>
            </a:r>
            <a:r>
              <a:rPr lang="en-US"/>
              <a:t> </a:t>
            </a:r>
            <a:r>
              <a:rPr lang="en-US" err="1"/>
              <a:t>omnis</a:t>
            </a:r>
            <a:r>
              <a:rPr lang="en-US"/>
              <a:t> </a:t>
            </a:r>
            <a:r>
              <a:rPr lang="en-US" err="1"/>
              <a:t>ut</a:t>
            </a:r>
            <a:r>
              <a:rPr lang="en-US"/>
              <a:t> a </a:t>
            </a:r>
            <a:r>
              <a:rPr lang="en-US" err="1"/>
              <a:t>aut</a:t>
            </a:r>
            <a:r>
              <a:rPr lang="en-US"/>
              <a:t>. </a:t>
            </a:r>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sp>
        <p:nvSpPr>
          <p:cNvPr id="23" name="Text Placeholder 7">
            <a:extLst>
              <a:ext uri="{FF2B5EF4-FFF2-40B4-BE49-F238E27FC236}">
                <a16:creationId xmlns:a16="http://schemas.microsoft.com/office/drawing/2014/main" id="{1B87B36F-C804-B897-49DF-56057CF47541}"/>
              </a:ext>
            </a:extLst>
          </p:cNvPr>
          <p:cNvSpPr>
            <a:spLocks noGrp="1"/>
          </p:cNvSpPr>
          <p:nvPr>
            <p:ph type="body" sz="quarter" idx="12" hasCustomPrompt="1"/>
          </p:nvPr>
        </p:nvSpPr>
        <p:spPr>
          <a:xfrm>
            <a:off x="6118794" y="2143559"/>
            <a:ext cx="4140327" cy="3616438"/>
          </a:xfrm>
        </p:spPr>
        <p:txBody>
          <a:bodyPr wrap="square" lIns="36000" tIns="0" rIns="72000" bIns="36000" numCol="1" spcCol="396000">
            <a:noAutofit/>
          </a:bodyPr>
          <a:lstStyle>
            <a:lvl1pPr marL="171450" indent="-171450">
              <a:lnSpc>
                <a:spcPts val="1800"/>
              </a:lnSpc>
              <a:spcAft>
                <a:spcPts val="800"/>
              </a:spcAft>
              <a:buFont typeface="Arial" panose="020B0604020202020204" pitchFamily="34" charset="0"/>
              <a:buChar char="•"/>
              <a:defRPr sz="12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 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p:txBody>
      </p:sp>
    </p:spTree>
    <p:extLst>
      <p:ext uri="{BB962C8B-B14F-4D97-AF65-F5344CB8AC3E}">
        <p14:creationId xmlns:p14="http://schemas.microsoft.com/office/powerpoint/2010/main" val="4195532802"/>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38.xml><?xml version="1.0" encoding="utf-8"?>
<p:sldLayout xmlns:a="http://schemas.openxmlformats.org/drawingml/2006/main" xmlns:r="http://schemas.openxmlformats.org/officeDocument/2006/relationships" xmlns:p="http://schemas.openxmlformats.org/presentationml/2006/main" userDrawn="1">
  <p:cSld name="Two Content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
        <p:nvSpPr>
          <p:cNvPr id="17" name="Content Placeholder 2">
            <a:extLst>
              <a:ext uri="{FF2B5EF4-FFF2-40B4-BE49-F238E27FC236}">
                <a16:creationId xmlns:a16="http://schemas.microsoft.com/office/drawing/2014/main" id="{8F1D0EDD-ED03-C84E-9087-AA440530A043}"/>
              </a:ext>
            </a:extLst>
          </p:cNvPr>
          <p:cNvSpPr>
            <a:spLocks noGrp="1"/>
          </p:cNvSpPr>
          <p:nvPr>
            <p:ph idx="1"/>
          </p:nvPr>
        </p:nvSpPr>
        <p:spPr>
          <a:xfrm>
            <a:off x="591017"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a:p>
        </p:txBody>
      </p:sp>
      <p:sp>
        <p:nvSpPr>
          <p:cNvPr id="18" name="Title Placeholder 1">
            <a:extLst>
              <a:ext uri="{FF2B5EF4-FFF2-40B4-BE49-F238E27FC236}">
                <a16:creationId xmlns:a16="http://schemas.microsoft.com/office/drawing/2014/main" id="{68FBA9C4-0DCA-6442-947F-C41EBAD94642}"/>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3000"/>
              </a:lnSpc>
              <a:defRPr sz="3300"/>
            </a:lvl1pPr>
          </a:lstStyle>
          <a:p>
            <a:r>
              <a:rPr lang="en-US"/>
              <a:t>CLICK TO EDIT </a:t>
            </a:r>
            <a:br>
              <a:rPr lang="en-US"/>
            </a:br>
            <a:r>
              <a:rPr lang="en-US"/>
              <a:t>MASTER TITLE STYLE</a:t>
            </a:r>
          </a:p>
        </p:txBody>
      </p:sp>
      <p:pic>
        <p:nvPicPr>
          <p:cNvPr id="19" name="Picture 18">
            <a:extLst>
              <a:ext uri="{FF2B5EF4-FFF2-40B4-BE49-F238E27FC236}">
                <a16:creationId xmlns:a16="http://schemas.microsoft.com/office/drawing/2014/main" id="{C2E8F726-9E36-124C-85FE-251179C1586D}"/>
              </a:ext>
            </a:extLst>
          </p:cNvPr>
          <p:cNvPicPr>
            <a:picLocks noChangeAspect="1"/>
          </p:cNvPicPr>
          <p:nvPr userDrawn="1"/>
        </p:nvPicPr>
        <p:blipFill>
          <a:blip r:embed="rId3"/>
          <a:stretch>
            <a:fillRect/>
          </a:stretch>
        </p:blipFill>
        <p:spPr>
          <a:xfrm>
            <a:off x="468351" y="183860"/>
            <a:ext cx="398599" cy="1428307"/>
          </a:xfrm>
          <a:prstGeom prst="rect">
            <a:avLst/>
          </a:prstGeom>
        </p:spPr>
      </p:pic>
      <p:sp>
        <p:nvSpPr>
          <p:cNvPr id="27" name="Content Placeholder 2">
            <a:extLst>
              <a:ext uri="{FF2B5EF4-FFF2-40B4-BE49-F238E27FC236}">
                <a16:creationId xmlns:a16="http://schemas.microsoft.com/office/drawing/2014/main" id="{AA2F01E5-50BF-ED40-8237-CC21A8AFE90A}"/>
              </a:ext>
            </a:extLst>
          </p:cNvPr>
          <p:cNvSpPr>
            <a:spLocks noGrp="1"/>
          </p:cNvSpPr>
          <p:nvPr>
            <p:ph idx="12"/>
          </p:nvPr>
        </p:nvSpPr>
        <p:spPr>
          <a:xfrm>
            <a:off x="6200079" y="1523483"/>
            <a:ext cx="5430644" cy="4422453"/>
          </a:xfrm>
        </p:spPr>
        <p:txBody>
          <a:bodyPr/>
          <a:lstStyle/>
          <a:p>
            <a:pPr marL="171450" marR="0" lvl="0" indent="-171450" algn="l" defTabSz="685800" rtl="0" eaLnBrk="1" fontAlgn="auto" latinLnBrk="0" hangingPunct="1">
              <a:lnSpc>
                <a:spcPct val="90000"/>
              </a:lnSpc>
              <a:spcBef>
                <a:spcPts val="750"/>
              </a:spcBef>
              <a:spcAft>
                <a:spcPts val="0"/>
              </a:spcAft>
              <a:buClrTx/>
              <a:buSzTx/>
              <a:buFont typeface="Arial" panose="020B0604020202020204" pitchFamily="34" charset="0"/>
              <a:buNone/>
              <a:tabLst/>
              <a:defRPr/>
            </a:pPr>
            <a:endParaRPr lang="en-US"/>
          </a:p>
        </p:txBody>
      </p:sp>
    </p:spTree>
    <p:extLst>
      <p:ext uri="{BB962C8B-B14F-4D97-AF65-F5344CB8AC3E}">
        <p14:creationId xmlns:p14="http://schemas.microsoft.com/office/powerpoint/2010/main" val="1444720820"/>
      </p:ext>
    </p:extLst>
  </p:cSld>
  <p:clrMapOvr>
    <a:masterClrMapping/>
  </p:clrMapOvr>
</p:sldLayout>
</file>

<file path=ppt/slideLayouts/slideLayout239.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2"/>
            <a:ext cx="11050859" cy="4422453"/>
          </a:xfrm>
        </p:spPr>
        <p:txBody>
          <a:bodyPr/>
          <a:lstStyle/>
          <a:p>
            <a:pPr marL="228594" marR="0" lvl="0" indent="-228594" algn="l" defTabSz="914377" rtl="0" eaLnBrk="1" fontAlgn="auto" latinLnBrk="0" hangingPunct="1">
              <a:lnSpc>
                <a:spcPct val="90000"/>
              </a:lnSpc>
              <a:spcBef>
                <a:spcPts val="1000"/>
              </a:spcBef>
              <a:spcAft>
                <a:spcPts val="0"/>
              </a:spcAft>
              <a:buClrTx/>
              <a:buSzTx/>
              <a:buFont typeface="Arial" panose="020B0604020202020204" pitchFamily="34" charset="0"/>
              <a:buNone/>
              <a:tabLst/>
              <a:defRPr/>
            </a:pPr>
            <a:endParaRPr lang="en-US"/>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1"/>
            <a:ext cx="12192000" cy="222739"/>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cstate="email">
            <a:extLst>
              <a:ext uri="{28A0092B-C50C-407E-A947-70E740481C1C}">
                <a14:useLocalDpi xmlns:a14="http://schemas.microsoft.com/office/drawing/2010/main" val="0"/>
              </a:ext>
            </a:extLst>
          </a:blip>
          <a:stretch>
            <a:fillRect/>
          </a:stretch>
        </p:blipFill>
        <p:spPr>
          <a:xfrm>
            <a:off x="10277324" y="6124055"/>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4000"/>
              </a:lnSpc>
              <a:defRPr sz="4400"/>
            </a:lvl1pPr>
          </a:lstStyle>
          <a:p>
            <a:r>
              <a:rPr lang="en-US"/>
              <a:t>CLICK TO EDIT </a:t>
            </a:r>
            <a:br>
              <a:rPr lang="en-US"/>
            </a:br>
            <a:r>
              <a:rPr lang="en-US"/>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1" y="183859"/>
            <a:ext cx="398599" cy="1428307"/>
          </a:xfrm>
          <a:prstGeom prst="rect">
            <a:avLst/>
          </a:prstGeom>
        </p:spPr>
      </p:pic>
    </p:spTree>
    <p:extLst>
      <p:ext uri="{BB962C8B-B14F-4D97-AF65-F5344CB8AC3E}">
        <p14:creationId xmlns:p14="http://schemas.microsoft.com/office/powerpoint/2010/main" val="3997286606"/>
      </p:ext>
    </p:extLst>
  </p:cSld>
  <p:clrMapOvr>
    <a:masterClrMapping/>
  </p:clrMapOvr>
</p:sldLayout>
</file>

<file path=ppt/slideLayouts/slideLayout240.xml><?xml version="1.0" encoding="utf-8"?>
<p:sldLayout xmlns:a="http://schemas.openxmlformats.org/drawingml/2006/main" xmlns:r="http://schemas.openxmlformats.org/officeDocument/2006/relationships" xmlns:p="http://schemas.openxmlformats.org/presentationml/2006/main" userDrawn="1">
  <p:cSld name="Blank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2"/>
            <a:ext cx="12192000" cy="222738"/>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277324" y="6124054"/>
            <a:ext cx="1724633" cy="333088"/>
          </a:xfrm>
          <a:prstGeom prst="rect">
            <a:avLst/>
          </a:prstGeom>
        </p:spPr>
      </p:pic>
    </p:spTree>
    <p:extLst>
      <p:ext uri="{BB962C8B-B14F-4D97-AF65-F5344CB8AC3E}">
        <p14:creationId xmlns:p14="http://schemas.microsoft.com/office/powerpoint/2010/main" val="85081336"/>
      </p:ext>
    </p:extLst>
  </p:cSld>
  <p:clrMapOvr>
    <a:masterClrMapping/>
  </p:clrMapOvr>
</p:sldLayout>
</file>

<file path=ppt/slideLayouts/slideLayout24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239BA84-B377-4CBE-8399-CB5ABA547798}" type="datetime1">
              <a:rPr lang="en-IE" smtClean="0"/>
              <a:t>09/10/2024</a:t>
            </a:fld>
            <a:endParaRPr lang="en-IE"/>
          </a:p>
        </p:txBody>
      </p:sp>
      <p:sp>
        <p:nvSpPr>
          <p:cNvPr id="3" name="Footer Placeholder 2"/>
          <p:cNvSpPr>
            <a:spLocks noGrp="1"/>
          </p:cNvSpPr>
          <p:nvPr>
            <p:ph type="ftr" sz="quarter" idx="11"/>
          </p:nvPr>
        </p:nvSpPr>
        <p:spPr/>
        <p:txBody>
          <a:bodyPr/>
          <a:lstStyle/>
          <a:p>
            <a:endParaRPr lang="en-IE"/>
          </a:p>
        </p:txBody>
      </p:sp>
      <p:sp>
        <p:nvSpPr>
          <p:cNvPr id="4" name="Slide Number Placeholder 3"/>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2800796393"/>
      </p:ext>
    </p:extLst>
  </p:cSld>
  <p:clrMapOvr>
    <a:masterClrMapping/>
  </p:clrMapOvr>
</p:sldLayout>
</file>

<file path=ppt/slideLayouts/slideLayout24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0D2054C-ED8B-5236-2EC9-E4002D0871EA}"/>
              </a:ext>
            </a:extLst>
          </p:cNvPr>
          <p:cNvSpPr>
            <a:spLocks noGrp="1"/>
          </p:cNvSpPr>
          <p:nvPr>
            <p:ph type="title"/>
          </p:nvPr>
        </p:nvSpPr>
        <p:spPr/>
        <p:txBody>
          <a:bodyPr/>
          <a:lstStyle/>
          <a:p>
            <a:r>
              <a:rPr lang="en-US"/>
              <a:t>Click to edit Master title style</a:t>
            </a:r>
            <a:endParaRPr lang="en-IE"/>
          </a:p>
        </p:txBody>
      </p:sp>
      <p:sp>
        <p:nvSpPr>
          <p:cNvPr id="3" name="Content Placeholder 2">
            <a:extLst>
              <a:ext uri="{FF2B5EF4-FFF2-40B4-BE49-F238E27FC236}">
                <a16:creationId xmlns:a16="http://schemas.microsoft.com/office/drawing/2014/main" id="{DDE92E1A-D0CA-1B56-1A11-8FB1323B7B28}"/>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EB3DED5E-8CA9-65B7-3947-1DF8AEE5D629}"/>
              </a:ext>
            </a:extLst>
          </p:cNvPr>
          <p:cNvSpPr>
            <a:spLocks noGrp="1"/>
          </p:cNvSpPr>
          <p:nvPr>
            <p:ph type="dt" sz="half" idx="10"/>
          </p:nvPr>
        </p:nvSpPr>
        <p:spPr/>
        <p:txBody>
          <a:bodyPr/>
          <a:lstStyle/>
          <a:p>
            <a:fld id="{73BFC324-591F-444D-85A8-0E2CFE1E7170}" type="datetimeFigureOut">
              <a:rPr lang="en-IE" smtClean="0"/>
              <a:t>09/10/2024</a:t>
            </a:fld>
            <a:endParaRPr lang="en-IE"/>
          </a:p>
        </p:txBody>
      </p:sp>
      <p:sp>
        <p:nvSpPr>
          <p:cNvPr id="5" name="Footer Placeholder 4">
            <a:extLst>
              <a:ext uri="{FF2B5EF4-FFF2-40B4-BE49-F238E27FC236}">
                <a16:creationId xmlns:a16="http://schemas.microsoft.com/office/drawing/2014/main" id="{2872867A-7154-5A1A-5F40-DE27AA6920D6}"/>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D142A76A-B82D-2C8F-D026-EA0E9DCC8491}"/>
              </a:ext>
            </a:extLst>
          </p:cNvPr>
          <p:cNvSpPr>
            <a:spLocks noGrp="1"/>
          </p:cNvSpPr>
          <p:nvPr>
            <p:ph type="sldNum" sz="quarter" idx="12"/>
          </p:nvPr>
        </p:nvSpPr>
        <p:spPr/>
        <p:txBody>
          <a:bodyPr/>
          <a:lstStyle/>
          <a:p>
            <a:fld id="{6EF99E9F-7835-4905-99AA-7EB63D68D6E5}" type="slidenum">
              <a:rPr lang="en-IE" smtClean="0"/>
              <a:t>‹#›</a:t>
            </a:fld>
            <a:endParaRPr lang="en-IE"/>
          </a:p>
        </p:txBody>
      </p:sp>
    </p:spTree>
    <p:extLst>
      <p:ext uri="{BB962C8B-B14F-4D97-AF65-F5344CB8AC3E}">
        <p14:creationId xmlns:p14="http://schemas.microsoft.com/office/powerpoint/2010/main" val="2891841268"/>
      </p:ext>
    </p:extLst>
  </p:cSld>
  <p:clrMapOvr>
    <a:masterClrMapping/>
  </p:clrMapOvr>
</p:sldLayout>
</file>

<file path=ppt/slideLayouts/slideLayout243.xml><?xml version="1.0" encoding="utf-8"?>
<p:sldLayout xmlns:a="http://schemas.openxmlformats.org/drawingml/2006/main" xmlns:r="http://schemas.openxmlformats.org/officeDocument/2006/relationships" xmlns:p="http://schemas.openxmlformats.org/presentationml/2006/main" matchingName="Title slide" type="title">
  <p:cSld name="Title slide">
    <p:spTree>
      <p:nvGrpSpPr>
        <p:cNvPr id="1" name="Shape 9"/>
        <p:cNvGrpSpPr/>
        <p:nvPr/>
      </p:nvGrpSpPr>
      <p:grpSpPr>
        <a:xfrm>
          <a:off x="0" y="0"/>
          <a:ext cx="0" cy="0"/>
          <a:chOff x="0" y="0"/>
          <a:chExt cx="0" cy="0"/>
        </a:xfrm>
      </p:grpSpPr>
      <p:sp>
        <p:nvSpPr>
          <p:cNvPr id="10" name="Google Shape;10;p2"/>
          <p:cNvSpPr txBox="1">
            <a:spLocks noGrp="1"/>
          </p:cNvSpPr>
          <p:nvPr>
            <p:ph type="ctrTitle"/>
          </p:nvPr>
        </p:nvSpPr>
        <p:spPr>
          <a:xfrm>
            <a:off x="415611" y="992767"/>
            <a:ext cx="11360800" cy="2736800"/>
          </a:xfrm>
          <a:prstGeom prst="rect">
            <a:avLst/>
          </a:prstGeom>
        </p:spPr>
        <p:txBody>
          <a:bodyPr spcFirstLastPara="1" wrap="square" lIns="91425" tIns="91425" rIns="91425" bIns="91425" anchor="b" anchorCtr="0">
            <a:normAutofit/>
          </a:bodyPr>
          <a:lstStyle>
            <a:lvl1pPr lvl="0" algn="ctr">
              <a:spcBef>
                <a:spcPts val="0"/>
              </a:spcBef>
              <a:spcAft>
                <a:spcPts val="0"/>
              </a:spcAft>
              <a:buSzPts val="5200"/>
              <a:buNone/>
              <a:defRPr sz="6933"/>
            </a:lvl1pPr>
            <a:lvl2pPr lvl="1" algn="ctr">
              <a:spcBef>
                <a:spcPts val="0"/>
              </a:spcBef>
              <a:spcAft>
                <a:spcPts val="0"/>
              </a:spcAft>
              <a:buSzPts val="5200"/>
              <a:buNone/>
              <a:defRPr sz="6933"/>
            </a:lvl2pPr>
            <a:lvl3pPr lvl="2" algn="ctr">
              <a:spcBef>
                <a:spcPts val="0"/>
              </a:spcBef>
              <a:spcAft>
                <a:spcPts val="0"/>
              </a:spcAft>
              <a:buSzPts val="5200"/>
              <a:buNone/>
              <a:defRPr sz="6933"/>
            </a:lvl3pPr>
            <a:lvl4pPr lvl="3" algn="ctr">
              <a:spcBef>
                <a:spcPts val="0"/>
              </a:spcBef>
              <a:spcAft>
                <a:spcPts val="0"/>
              </a:spcAft>
              <a:buSzPts val="5200"/>
              <a:buNone/>
              <a:defRPr sz="6933"/>
            </a:lvl4pPr>
            <a:lvl5pPr lvl="4" algn="ctr">
              <a:spcBef>
                <a:spcPts val="0"/>
              </a:spcBef>
              <a:spcAft>
                <a:spcPts val="0"/>
              </a:spcAft>
              <a:buSzPts val="5200"/>
              <a:buNone/>
              <a:defRPr sz="6933"/>
            </a:lvl5pPr>
            <a:lvl6pPr lvl="5" algn="ctr">
              <a:spcBef>
                <a:spcPts val="0"/>
              </a:spcBef>
              <a:spcAft>
                <a:spcPts val="0"/>
              </a:spcAft>
              <a:buSzPts val="5200"/>
              <a:buNone/>
              <a:defRPr sz="6933"/>
            </a:lvl6pPr>
            <a:lvl7pPr lvl="6" algn="ctr">
              <a:spcBef>
                <a:spcPts val="0"/>
              </a:spcBef>
              <a:spcAft>
                <a:spcPts val="0"/>
              </a:spcAft>
              <a:buSzPts val="5200"/>
              <a:buNone/>
              <a:defRPr sz="6933"/>
            </a:lvl7pPr>
            <a:lvl8pPr lvl="7" algn="ctr">
              <a:spcBef>
                <a:spcPts val="0"/>
              </a:spcBef>
              <a:spcAft>
                <a:spcPts val="0"/>
              </a:spcAft>
              <a:buSzPts val="5200"/>
              <a:buNone/>
              <a:defRPr sz="6933"/>
            </a:lvl8pPr>
            <a:lvl9pPr lvl="8" algn="ctr">
              <a:spcBef>
                <a:spcPts val="0"/>
              </a:spcBef>
              <a:spcAft>
                <a:spcPts val="0"/>
              </a:spcAft>
              <a:buSzPts val="5200"/>
              <a:buNone/>
              <a:defRPr sz="6933"/>
            </a:lvl9pPr>
          </a:lstStyle>
          <a:p>
            <a:endParaRPr/>
          </a:p>
        </p:txBody>
      </p:sp>
      <p:sp>
        <p:nvSpPr>
          <p:cNvPr id="11" name="Google Shape;11;p2"/>
          <p:cNvSpPr txBox="1">
            <a:spLocks noGrp="1"/>
          </p:cNvSpPr>
          <p:nvPr>
            <p:ph type="subTitle" idx="1"/>
          </p:nvPr>
        </p:nvSpPr>
        <p:spPr>
          <a:xfrm>
            <a:off x="415600" y="3778833"/>
            <a:ext cx="11360800" cy="1056800"/>
          </a:xfrm>
          <a:prstGeom prst="rect">
            <a:avLst/>
          </a:prstGeom>
        </p:spPr>
        <p:txBody>
          <a:bodyPr spcFirstLastPara="1" wrap="square" lIns="91425" tIns="91425" rIns="91425" bIns="91425" anchor="t" anchorCtr="0">
            <a:normAutofit/>
          </a:bodyPr>
          <a:lstStyle>
            <a:lvl1pPr lvl="0" algn="ctr">
              <a:lnSpc>
                <a:spcPct val="100000"/>
              </a:lnSpc>
              <a:spcBef>
                <a:spcPts val="0"/>
              </a:spcBef>
              <a:spcAft>
                <a:spcPts val="0"/>
              </a:spcAft>
              <a:buSzPts val="2800"/>
              <a:buNone/>
              <a:defRPr sz="3733"/>
            </a:lvl1pPr>
            <a:lvl2pPr lvl="1" algn="ctr">
              <a:lnSpc>
                <a:spcPct val="100000"/>
              </a:lnSpc>
              <a:spcBef>
                <a:spcPts val="0"/>
              </a:spcBef>
              <a:spcAft>
                <a:spcPts val="0"/>
              </a:spcAft>
              <a:buSzPts val="2800"/>
              <a:buNone/>
              <a:defRPr sz="3733"/>
            </a:lvl2pPr>
            <a:lvl3pPr lvl="2" algn="ctr">
              <a:lnSpc>
                <a:spcPct val="100000"/>
              </a:lnSpc>
              <a:spcBef>
                <a:spcPts val="0"/>
              </a:spcBef>
              <a:spcAft>
                <a:spcPts val="0"/>
              </a:spcAft>
              <a:buSzPts val="2800"/>
              <a:buNone/>
              <a:defRPr sz="3733"/>
            </a:lvl3pPr>
            <a:lvl4pPr lvl="3" algn="ctr">
              <a:lnSpc>
                <a:spcPct val="100000"/>
              </a:lnSpc>
              <a:spcBef>
                <a:spcPts val="0"/>
              </a:spcBef>
              <a:spcAft>
                <a:spcPts val="0"/>
              </a:spcAft>
              <a:buSzPts val="2800"/>
              <a:buNone/>
              <a:defRPr sz="3733"/>
            </a:lvl4pPr>
            <a:lvl5pPr lvl="4" algn="ctr">
              <a:lnSpc>
                <a:spcPct val="100000"/>
              </a:lnSpc>
              <a:spcBef>
                <a:spcPts val="0"/>
              </a:spcBef>
              <a:spcAft>
                <a:spcPts val="0"/>
              </a:spcAft>
              <a:buSzPts val="2800"/>
              <a:buNone/>
              <a:defRPr sz="3733"/>
            </a:lvl5pPr>
            <a:lvl6pPr lvl="5" algn="ctr">
              <a:lnSpc>
                <a:spcPct val="100000"/>
              </a:lnSpc>
              <a:spcBef>
                <a:spcPts val="0"/>
              </a:spcBef>
              <a:spcAft>
                <a:spcPts val="0"/>
              </a:spcAft>
              <a:buSzPts val="2800"/>
              <a:buNone/>
              <a:defRPr sz="3733"/>
            </a:lvl6pPr>
            <a:lvl7pPr lvl="6" algn="ctr">
              <a:lnSpc>
                <a:spcPct val="100000"/>
              </a:lnSpc>
              <a:spcBef>
                <a:spcPts val="0"/>
              </a:spcBef>
              <a:spcAft>
                <a:spcPts val="0"/>
              </a:spcAft>
              <a:buSzPts val="2800"/>
              <a:buNone/>
              <a:defRPr sz="3733"/>
            </a:lvl7pPr>
            <a:lvl8pPr lvl="7" algn="ctr">
              <a:lnSpc>
                <a:spcPct val="100000"/>
              </a:lnSpc>
              <a:spcBef>
                <a:spcPts val="0"/>
              </a:spcBef>
              <a:spcAft>
                <a:spcPts val="0"/>
              </a:spcAft>
              <a:buSzPts val="2800"/>
              <a:buNone/>
              <a:defRPr sz="3733"/>
            </a:lvl8pPr>
            <a:lvl9pPr lvl="8" algn="ctr">
              <a:lnSpc>
                <a:spcPct val="100000"/>
              </a:lnSpc>
              <a:spcBef>
                <a:spcPts val="0"/>
              </a:spcBef>
              <a:spcAft>
                <a:spcPts val="0"/>
              </a:spcAft>
              <a:buSzPts val="2800"/>
              <a:buNone/>
              <a:defRPr sz="3733"/>
            </a:lvl9pPr>
          </a:lstStyle>
          <a:p>
            <a:endParaRPr/>
          </a:p>
        </p:txBody>
      </p:sp>
      <p:sp>
        <p:nvSpPr>
          <p:cNvPr id="12" name="Google Shape;12;p2"/>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1658339751"/>
      </p:ext>
    </p:extLst>
  </p:cSld>
  <p:clrMapOvr>
    <a:masterClrMapping/>
  </p:clrMapOvr>
</p:sldLayout>
</file>

<file path=ppt/slideLayouts/slideLayout244.xml><?xml version="1.0" encoding="utf-8"?>
<p:sldLayout xmlns:a="http://schemas.openxmlformats.org/drawingml/2006/main" xmlns:r="http://schemas.openxmlformats.org/officeDocument/2006/relationships" xmlns:p="http://schemas.openxmlformats.org/presentationml/2006/main" matchingName="Title and two columns" type="twoColTx">
  <p:cSld name="Title and two columns">
    <p:spTree>
      <p:nvGrpSpPr>
        <p:cNvPr id="1" name="Shape 20"/>
        <p:cNvGrpSpPr/>
        <p:nvPr/>
      </p:nvGrpSpPr>
      <p:grpSpPr>
        <a:xfrm>
          <a:off x="0" y="0"/>
          <a:ext cx="0" cy="0"/>
          <a:chOff x="0" y="0"/>
          <a:chExt cx="0" cy="0"/>
        </a:xfrm>
      </p:grpSpPr>
      <p:sp>
        <p:nvSpPr>
          <p:cNvPr id="21" name="Google Shape;21;p5"/>
          <p:cNvSpPr txBox="1">
            <a:spLocks noGrp="1"/>
          </p:cNvSpPr>
          <p:nvPr>
            <p:ph type="title"/>
          </p:nvPr>
        </p:nvSpPr>
        <p:spPr>
          <a:xfrm>
            <a:off x="415600" y="593367"/>
            <a:ext cx="11360800" cy="763600"/>
          </a:xfrm>
          <a:prstGeom prst="rect">
            <a:avLst/>
          </a:prstGeom>
        </p:spPr>
        <p:txBody>
          <a:bodyPr spcFirstLastPara="1" wrap="square" lIns="91425" tIns="91425" rIns="91425" bIns="91425" anchor="t" anchorCtr="0">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2" name="Google Shape;22;p5"/>
          <p:cNvSpPr txBox="1">
            <a:spLocks noGrp="1"/>
          </p:cNvSpPr>
          <p:nvPr>
            <p:ph type="body" idx="1"/>
          </p:nvPr>
        </p:nvSpPr>
        <p:spPr>
          <a:xfrm>
            <a:off x="415600" y="1536633"/>
            <a:ext cx="5333200" cy="4555200"/>
          </a:xfrm>
          <a:prstGeom prst="rect">
            <a:avLst/>
          </a:prstGeom>
        </p:spPr>
        <p:txBody>
          <a:bodyPr spcFirstLastPara="1" wrap="square" lIns="91425" tIns="91425" rIns="91425" bIns="91425" anchor="t" anchorCtr="0">
            <a:normAutofit/>
          </a:bodyPr>
          <a:lstStyle>
            <a:lvl1pPr marL="609585" lvl="0" indent="-423323">
              <a:spcBef>
                <a:spcPts val="0"/>
              </a:spcBef>
              <a:spcAft>
                <a:spcPts val="0"/>
              </a:spcAft>
              <a:buSzPts val="1400"/>
              <a:buChar char="●"/>
              <a:defRPr sz="1867"/>
            </a:lvl1pPr>
            <a:lvl2pPr marL="1219170" lvl="1" indent="-406390">
              <a:spcBef>
                <a:spcPts val="0"/>
              </a:spcBef>
              <a:spcAft>
                <a:spcPts val="0"/>
              </a:spcAft>
              <a:buSzPts val="1200"/>
              <a:buChar char="○"/>
              <a:defRPr sz="1600"/>
            </a:lvl2pPr>
            <a:lvl3pPr marL="1828754" lvl="2" indent="-406390">
              <a:spcBef>
                <a:spcPts val="0"/>
              </a:spcBef>
              <a:spcAft>
                <a:spcPts val="0"/>
              </a:spcAft>
              <a:buSzPts val="1200"/>
              <a:buChar char="■"/>
              <a:defRPr sz="1600"/>
            </a:lvl3pPr>
            <a:lvl4pPr marL="2438339" lvl="3" indent="-406390">
              <a:spcBef>
                <a:spcPts val="0"/>
              </a:spcBef>
              <a:spcAft>
                <a:spcPts val="0"/>
              </a:spcAft>
              <a:buSzPts val="1200"/>
              <a:buChar char="●"/>
              <a:defRPr sz="1600"/>
            </a:lvl4pPr>
            <a:lvl5pPr marL="3047924" lvl="4" indent="-406390">
              <a:spcBef>
                <a:spcPts val="0"/>
              </a:spcBef>
              <a:spcAft>
                <a:spcPts val="0"/>
              </a:spcAft>
              <a:buSzPts val="1200"/>
              <a:buChar char="○"/>
              <a:defRPr sz="1600"/>
            </a:lvl5pPr>
            <a:lvl6pPr marL="3657509" lvl="5" indent="-406390">
              <a:spcBef>
                <a:spcPts val="0"/>
              </a:spcBef>
              <a:spcAft>
                <a:spcPts val="0"/>
              </a:spcAft>
              <a:buSzPts val="1200"/>
              <a:buChar char="■"/>
              <a:defRPr sz="1600"/>
            </a:lvl6pPr>
            <a:lvl7pPr marL="4267093" lvl="6" indent="-406390">
              <a:spcBef>
                <a:spcPts val="0"/>
              </a:spcBef>
              <a:spcAft>
                <a:spcPts val="0"/>
              </a:spcAft>
              <a:buSzPts val="1200"/>
              <a:buChar char="●"/>
              <a:defRPr sz="1600"/>
            </a:lvl7pPr>
            <a:lvl8pPr marL="4876678" lvl="7" indent="-406390">
              <a:spcBef>
                <a:spcPts val="0"/>
              </a:spcBef>
              <a:spcAft>
                <a:spcPts val="0"/>
              </a:spcAft>
              <a:buSzPts val="1200"/>
              <a:buChar char="○"/>
              <a:defRPr sz="1600"/>
            </a:lvl8pPr>
            <a:lvl9pPr marL="5486263" lvl="8" indent="-406390">
              <a:spcBef>
                <a:spcPts val="0"/>
              </a:spcBef>
              <a:spcAft>
                <a:spcPts val="0"/>
              </a:spcAft>
              <a:buSzPts val="1200"/>
              <a:buChar char="■"/>
              <a:defRPr sz="1600"/>
            </a:lvl9pPr>
          </a:lstStyle>
          <a:p>
            <a:endParaRPr/>
          </a:p>
        </p:txBody>
      </p:sp>
      <p:sp>
        <p:nvSpPr>
          <p:cNvPr id="23" name="Google Shape;23;p5"/>
          <p:cNvSpPr txBox="1">
            <a:spLocks noGrp="1"/>
          </p:cNvSpPr>
          <p:nvPr>
            <p:ph type="body" idx="2"/>
          </p:nvPr>
        </p:nvSpPr>
        <p:spPr>
          <a:xfrm>
            <a:off x="6443200" y="1536633"/>
            <a:ext cx="5333200" cy="4555200"/>
          </a:xfrm>
          <a:prstGeom prst="rect">
            <a:avLst/>
          </a:prstGeom>
        </p:spPr>
        <p:txBody>
          <a:bodyPr spcFirstLastPara="1" wrap="square" lIns="91425" tIns="91425" rIns="91425" bIns="91425" anchor="t" anchorCtr="0">
            <a:normAutofit/>
          </a:bodyPr>
          <a:lstStyle>
            <a:lvl1pPr marL="609585" lvl="0" indent="-423323">
              <a:spcBef>
                <a:spcPts val="0"/>
              </a:spcBef>
              <a:spcAft>
                <a:spcPts val="0"/>
              </a:spcAft>
              <a:buSzPts val="1400"/>
              <a:buChar char="●"/>
              <a:defRPr sz="1867"/>
            </a:lvl1pPr>
            <a:lvl2pPr marL="1219170" lvl="1" indent="-406390">
              <a:spcBef>
                <a:spcPts val="0"/>
              </a:spcBef>
              <a:spcAft>
                <a:spcPts val="0"/>
              </a:spcAft>
              <a:buSzPts val="1200"/>
              <a:buChar char="○"/>
              <a:defRPr sz="1600"/>
            </a:lvl2pPr>
            <a:lvl3pPr marL="1828754" lvl="2" indent="-406390">
              <a:spcBef>
                <a:spcPts val="0"/>
              </a:spcBef>
              <a:spcAft>
                <a:spcPts val="0"/>
              </a:spcAft>
              <a:buSzPts val="1200"/>
              <a:buChar char="■"/>
              <a:defRPr sz="1600"/>
            </a:lvl3pPr>
            <a:lvl4pPr marL="2438339" lvl="3" indent="-406390">
              <a:spcBef>
                <a:spcPts val="0"/>
              </a:spcBef>
              <a:spcAft>
                <a:spcPts val="0"/>
              </a:spcAft>
              <a:buSzPts val="1200"/>
              <a:buChar char="●"/>
              <a:defRPr sz="1600"/>
            </a:lvl4pPr>
            <a:lvl5pPr marL="3047924" lvl="4" indent="-406390">
              <a:spcBef>
                <a:spcPts val="0"/>
              </a:spcBef>
              <a:spcAft>
                <a:spcPts val="0"/>
              </a:spcAft>
              <a:buSzPts val="1200"/>
              <a:buChar char="○"/>
              <a:defRPr sz="1600"/>
            </a:lvl5pPr>
            <a:lvl6pPr marL="3657509" lvl="5" indent="-406390">
              <a:spcBef>
                <a:spcPts val="0"/>
              </a:spcBef>
              <a:spcAft>
                <a:spcPts val="0"/>
              </a:spcAft>
              <a:buSzPts val="1200"/>
              <a:buChar char="■"/>
              <a:defRPr sz="1600"/>
            </a:lvl6pPr>
            <a:lvl7pPr marL="4267093" lvl="6" indent="-406390">
              <a:spcBef>
                <a:spcPts val="0"/>
              </a:spcBef>
              <a:spcAft>
                <a:spcPts val="0"/>
              </a:spcAft>
              <a:buSzPts val="1200"/>
              <a:buChar char="●"/>
              <a:defRPr sz="1600"/>
            </a:lvl7pPr>
            <a:lvl8pPr marL="4876678" lvl="7" indent="-406390">
              <a:spcBef>
                <a:spcPts val="0"/>
              </a:spcBef>
              <a:spcAft>
                <a:spcPts val="0"/>
              </a:spcAft>
              <a:buSzPts val="1200"/>
              <a:buChar char="○"/>
              <a:defRPr sz="1600"/>
            </a:lvl8pPr>
            <a:lvl9pPr marL="5486263" lvl="8" indent="-406390">
              <a:spcBef>
                <a:spcPts val="0"/>
              </a:spcBef>
              <a:spcAft>
                <a:spcPts val="0"/>
              </a:spcAft>
              <a:buSzPts val="1200"/>
              <a:buChar char="■"/>
              <a:defRPr sz="1600"/>
            </a:lvl9pPr>
          </a:lstStyle>
          <a:p>
            <a:endParaRPr/>
          </a:p>
        </p:txBody>
      </p:sp>
      <p:sp>
        <p:nvSpPr>
          <p:cNvPr id="24" name="Google Shape;24;p5"/>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1952455617"/>
      </p:ext>
    </p:extLst>
  </p:cSld>
  <p:clrMapOvr>
    <a:masterClrMapping/>
  </p:clrMapOvr>
</p:sldLayout>
</file>

<file path=ppt/slideLayouts/slideLayout245.xml><?xml version="1.0" encoding="utf-8"?>
<p:sldLayout xmlns:a="http://schemas.openxmlformats.org/drawingml/2006/main" xmlns:r="http://schemas.openxmlformats.org/officeDocument/2006/relationships" xmlns:p="http://schemas.openxmlformats.org/presentationml/2006/main" matchingName="Title only" type="titleOnly">
  <p:cSld name="Title only">
    <p:spTree>
      <p:nvGrpSpPr>
        <p:cNvPr id="1" name="Shape 25"/>
        <p:cNvGrpSpPr/>
        <p:nvPr/>
      </p:nvGrpSpPr>
      <p:grpSpPr>
        <a:xfrm>
          <a:off x="0" y="0"/>
          <a:ext cx="0" cy="0"/>
          <a:chOff x="0" y="0"/>
          <a:chExt cx="0" cy="0"/>
        </a:xfrm>
      </p:grpSpPr>
      <p:sp>
        <p:nvSpPr>
          <p:cNvPr id="26" name="Google Shape;26;p6"/>
          <p:cNvSpPr txBox="1">
            <a:spLocks noGrp="1"/>
          </p:cNvSpPr>
          <p:nvPr>
            <p:ph type="title"/>
          </p:nvPr>
        </p:nvSpPr>
        <p:spPr>
          <a:xfrm>
            <a:off x="415600" y="593367"/>
            <a:ext cx="11360800" cy="763600"/>
          </a:xfrm>
          <a:prstGeom prst="rect">
            <a:avLst/>
          </a:prstGeom>
        </p:spPr>
        <p:txBody>
          <a:bodyPr spcFirstLastPara="1" wrap="square" lIns="91425" tIns="91425" rIns="91425" bIns="91425" anchor="t" anchorCtr="0">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7" name="Google Shape;27;p6"/>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1153935671"/>
      </p:ext>
    </p:extLst>
  </p:cSld>
  <p:clrMapOvr>
    <a:masterClrMapping/>
  </p:clrMapOvr>
</p:sldLayout>
</file>

<file path=ppt/slideLayouts/slideLayout246.xml><?xml version="1.0" encoding="utf-8"?>
<p:sldLayout xmlns:a="http://schemas.openxmlformats.org/drawingml/2006/main" xmlns:r="http://schemas.openxmlformats.org/officeDocument/2006/relationships" xmlns:p="http://schemas.openxmlformats.org/presentationml/2006/main" matchingName="One column text">
  <p:cSld name="One column text">
    <p:spTree>
      <p:nvGrpSpPr>
        <p:cNvPr id="1" name="Shape 28"/>
        <p:cNvGrpSpPr/>
        <p:nvPr/>
      </p:nvGrpSpPr>
      <p:grpSpPr>
        <a:xfrm>
          <a:off x="0" y="0"/>
          <a:ext cx="0" cy="0"/>
          <a:chOff x="0" y="0"/>
          <a:chExt cx="0" cy="0"/>
        </a:xfrm>
      </p:grpSpPr>
      <p:sp>
        <p:nvSpPr>
          <p:cNvPr id="29" name="Google Shape;29;p7"/>
          <p:cNvSpPr txBox="1">
            <a:spLocks noGrp="1"/>
          </p:cNvSpPr>
          <p:nvPr>
            <p:ph type="title"/>
          </p:nvPr>
        </p:nvSpPr>
        <p:spPr>
          <a:xfrm>
            <a:off x="415600" y="740800"/>
            <a:ext cx="3744000" cy="1007600"/>
          </a:xfrm>
          <a:prstGeom prst="rect">
            <a:avLst/>
          </a:prstGeom>
        </p:spPr>
        <p:txBody>
          <a:bodyPr spcFirstLastPara="1" wrap="square" lIns="91425" tIns="91425" rIns="91425" bIns="91425" anchor="b" anchorCtr="0">
            <a:normAutofit/>
          </a:bodyPr>
          <a:lstStyle>
            <a:lvl1pPr lvl="0">
              <a:spcBef>
                <a:spcPts val="0"/>
              </a:spcBef>
              <a:spcAft>
                <a:spcPts val="0"/>
              </a:spcAft>
              <a:buSzPts val="2400"/>
              <a:buNone/>
              <a:defRPr sz="3200"/>
            </a:lvl1pPr>
            <a:lvl2pPr lvl="1">
              <a:spcBef>
                <a:spcPts val="0"/>
              </a:spcBef>
              <a:spcAft>
                <a:spcPts val="0"/>
              </a:spcAft>
              <a:buSzPts val="2400"/>
              <a:buNone/>
              <a:defRPr sz="3200"/>
            </a:lvl2pPr>
            <a:lvl3pPr lvl="2">
              <a:spcBef>
                <a:spcPts val="0"/>
              </a:spcBef>
              <a:spcAft>
                <a:spcPts val="0"/>
              </a:spcAft>
              <a:buSzPts val="2400"/>
              <a:buNone/>
              <a:defRPr sz="3200"/>
            </a:lvl3pPr>
            <a:lvl4pPr lvl="3">
              <a:spcBef>
                <a:spcPts val="0"/>
              </a:spcBef>
              <a:spcAft>
                <a:spcPts val="0"/>
              </a:spcAft>
              <a:buSzPts val="2400"/>
              <a:buNone/>
              <a:defRPr sz="3200"/>
            </a:lvl4pPr>
            <a:lvl5pPr lvl="4">
              <a:spcBef>
                <a:spcPts val="0"/>
              </a:spcBef>
              <a:spcAft>
                <a:spcPts val="0"/>
              </a:spcAft>
              <a:buSzPts val="2400"/>
              <a:buNone/>
              <a:defRPr sz="3200"/>
            </a:lvl5pPr>
            <a:lvl6pPr lvl="5">
              <a:spcBef>
                <a:spcPts val="0"/>
              </a:spcBef>
              <a:spcAft>
                <a:spcPts val="0"/>
              </a:spcAft>
              <a:buSzPts val="2400"/>
              <a:buNone/>
              <a:defRPr sz="3200"/>
            </a:lvl6pPr>
            <a:lvl7pPr lvl="6">
              <a:spcBef>
                <a:spcPts val="0"/>
              </a:spcBef>
              <a:spcAft>
                <a:spcPts val="0"/>
              </a:spcAft>
              <a:buSzPts val="2400"/>
              <a:buNone/>
              <a:defRPr sz="3200"/>
            </a:lvl7pPr>
            <a:lvl8pPr lvl="7">
              <a:spcBef>
                <a:spcPts val="0"/>
              </a:spcBef>
              <a:spcAft>
                <a:spcPts val="0"/>
              </a:spcAft>
              <a:buSzPts val="2400"/>
              <a:buNone/>
              <a:defRPr sz="3200"/>
            </a:lvl8pPr>
            <a:lvl9pPr lvl="8">
              <a:spcBef>
                <a:spcPts val="0"/>
              </a:spcBef>
              <a:spcAft>
                <a:spcPts val="0"/>
              </a:spcAft>
              <a:buSzPts val="2400"/>
              <a:buNone/>
              <a:defRPr sz="3200"/>
            </a:lvl9pPr>
          </a:lstStyle>
          <a:p>
            <a:endParaRPr/>
          </a:p>
        </p:txBody>
      </p:sp>
      <p:sp>
        <p:nvSpPr>
          <p:cNvPr id="30" name="Google Shape;30;p7"/>
          <p:cNvSpPr txBox="1">
            <a:spLocks noGrp="1"/>
          </p:cNvSpPr>
          <p:nvPr>
            <p:ph type="body" idx="1"/>
          </p:nvPr>
        </p:nvSpPr>
        <p:spPr>
          <a:xfrm>
            <a:off x="415600" y="1852800"/>
            <a:ext cx="3744000" cy="4239200"/>
          </a:xfrm>
          <a:prstGeom prst="rect">
            <a:avLst/>
          </a:prstGeom>
        </p:spPr>
        <p:txBody>
          <a:bodyPr spcFirstLastPara="1" wrap="square" lIns="91425" tIns="91425" rIns="91425" bIns="91425" anchor="t" anchorCtr="0">
            <a:normAutofit/>
          </a:bodyPr>
          <a:lstStyle>
            <a:lvl1pPr marL="609585" lvl="0" indent="-406390">
              <a:spcBef>
                <a:spcPts val="0"/>
              </a:spcBef>
              <a:spcAft>
                <a:spcPts val="0"/>
              </a:spcAft>
              <a:buSzPts val="1200"/>
              <a:buChar char="●"/>
              <a:defRPr sz="1600"/>
            </a:lvl1pPr>
            <a:lvl2pPr marL="1219170" lvl="1" indent="-406390">
              <a:spcBef>
                <a:spcPts val="0"/>
              </a:spcBef>
              <a:spcAft>
                <a:spcPts val="0"/>
              </a:spcAft>
              <a:buSzPts val="1200"/>
              <a:buChar char="○"/>
              <a:defRPr sz="1600"/>
            </a:lvl2pPr>
            <a:lvl3pPr marL="1828754" lvl="2" indent="-406390">
              <a:spcBef>
                <a:spcPts val="0"/>
              </a:spcBef>
              <a:spcAft>
                <a:spcPts val="0"/>
              </a:spcAft>
              <a:buSzPts val="1200"/>
              <a:buChar char="■"/>
              <a:defRPr sz="1600"/>
            </a:lvl3pPr>
            <a:lvl4pPr marL="2438339" lvl="3" indent="-406390">
              <a:spcBef>
                <a:spcPts val="0"/>
              </a:spcBef>
              <a:spcAft>
                <a:spcPts val="0"/>
              </a:spcAft>
              <a:buSzPts val="1200"/>
              <a:buChar char="●"/>
              <a:defRPr sz="1600"/>
            </a:lvl4pPr>
            <a:lvl5pPr marL="3047924" lvl="4" indent="-406390">
              <a:spcBef>
                <a:spcPts val="0"/>
              </a:spcBef>
              <a:spcAft>
                <a:spcPts val="0"/>
              </a:spcAft>
              <a:buSzPts val="1200"/>
              <a:buChar char="○"/>
              <a:defRPr sz="1600"/>
            </a:lvl5pPr>
            <a:lvl6pPr marL="3657509" lvl="5" indent="-406390">
              <a:spcBef>
                <a:spcPts val="0"/>
              </a:spcBef>
              <a:spcAft>
                <a:spcPts val="0"/>
              </a:spcAft>
              <a:buSzPts val="1200"/>
              <a:buChar char="■"/>
              <a:defRPr sz="1600"/>
            </a:lvl6pPr>
            <a:lvl7pPr marL="4267093" lvl="6" indent="-406390">
              <a:spcBef>
                <a:spcPts val="0"/>
              </a:spcBef>
              <a:spcAft>
                <a:spcPts val="0"/>
              </a:spcAft>
              <a:buSzPts val="1200"/>
              <a:buChar char="●"/>
              <a:defRPr sz="1600"/>
            </a:lvl7pPr>
            <a:lvl8pPr marL="4876678" lvl="7" indent="-406390">
              <a:spcBef>
                <a:spcPts val="0"/>
              </a:spcBef>
              <a:spcAft>
                <a:spcPts val="0"/>
              </a:spcAft>
              <a:buSzPts val="1200"/>
              <a:buChar char="○"/>
              <a:defRPr sz="1600"/>
            </a:lvl8pPr>
            <a:lvl9pPr marL="5486263" lvl="8" indent="-406390">
              <a:spcBef>
                <a:spcPts val="0"/>
              </a:spcBef>
              <a:spcAft>
                <a:spcPts val="0"/>
              </a:spcAft>
              <a:buSzPts val="1200"/>
              <a:buChar char="■"/>
              <a:defRPr sz="1600"/>
            </a:lvl9pPr>
          </a:lstStyle>
          <a:p>
            <a:endParaRPr/>
          </a:p>
        </p:txBody>
      </p:sp>
      <p:sp>
        <p:nvSpPr>
          <p:cNvPr id="31" name="Google Shape;31;p7"/>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71850430"/>
      </p:ext>
    </p:extLst>
  </p:cSld>
  <p:clrMapOvr>
    <a:masterClrMapping/>
  </p:clrMapOvr>
</p:sldLayout>
</file>

<file path=ppt/slideLayouts/slideLayout247.xml><?xml version="1.0" encoding="utf-8"?>
<p:sldLayout xmlns:a="http://schemas.openxmlformats.org/drawingml/2006/main" xmlns:r="http://schemas.openxmlformats.org/officeDocument/2006/relationships" xmlns:p="http://schemas.openxmlformats.org/presentationml/2006/main" matchingName="Main point">
  <p:cSld name="Main point">
    <p:spTree>
      <p:nvGrpSpPr>
        <p:cNvPr id="1" name="Shape 32"/>
        <p:cNvGrpSpPr/>
        <p:nvPr/>
      </p:nvGrpSpPr>
      <p:grpSpPr>
        <a:xfrm>
          <a:off x="0" y="0"/>
          <a:ext cx="0" cy="0"/>
          <a:chOff x="0" y="0"/>
          <a:chExt cx="0" cy="0"/>
        </a:xfrm>
      </p:grpSpPr>
      <p:sp>
        <p:nvSpPr>
          <p:cNvPr id="33" name="Google Shape;33;p8"/>
          <p:cNvSpPr txBox="1">
            <a:spLocks noGrp="1"/>
          </p:cNvSpPr>
          <p:nvPr>
            <p:ph type="title"/>
          </p:nvPr>
        </p:nvSpPr>
        <p:spPr>
          <a:xfrm>
            <a:off x="653667" y="600200"/>
            <a:ext cx="8490400" cy="5454400"/>
          </a:xfrm>
          <a:prstGeom prst="rect">
            <a:avLst/>
          </a:prstGeom>
        </p:spPr>
        <p:txBody>
          <a:bodyPr spcFirstLastPara="1" wrap="square" lIns="91425" tIns="91425" rIns="91425" bIns="91425" anchor="ctr" anchorCtr="0">
            <a:normAutofit/>
          </a:bodyPr>
          <a:lstStyle>
            <a:lvl1pPr lvl="0">
              <a:spcBef>
                <a:spcPts val="0"/>
              </a:spcBef>
              <a:spcAft>
                <a:spcPts val="0"/>
              </a:spcAft>
              <a:buSzPts val="4800"/>
              <a:buNone/>
              <a:defRPr sz="6400"/>
            </a:lvl1pPr>
            <a:lvl2pPr lvl="1">
              <a:spcBef>
                <a:spcPts val="0"/>
              </a:spcBef>
              <a:spcAft>
                <a:spcPts val="0"/>
              </a:spcAft>
              <a:buSzPts val="4800"/>
              <a:buNone/>
              <a:defRPr sz="6400"/>
            </a:lvl2pPr>
            <a:lvl3pPr lvl="2">
              <a:spcBef>
                <a:spcPts val="0"/>
              </a:spcBef>
              <a:spcAft>
                <a:spcPts val="0"/>
              </a:spcAft>
              <a:buSzPts val="4800"/>
              <a:buNone/>
              <a:defRPr sz="6400"/>
            </a:lvl3pPr>
            <a:lvl4pPr lvl="3">
              <a:spcBef>
                <a:spcPts val="0"/>
              </a:spcBef>
              <a:spcAft>
                <a:spcPts val="0"/>
              </a:spcAft>
              <a:buSzPts val="4800"/>
              <a:buNone/>
              <a:defRPr sz="6400"/>
            </a:lvl4pPr>
            <a:lvl5pPr lvl="4">
              <a:spcBef>
                <a:spcPts val="0"/>
              </a:spcBef>
              <a:spcAft>
                <a:spcPts val="0"/>
              </a:spcAft>
              <a:buSzPts val="4800"/>
              <a:buNone/>
              <a:defRPr sz="6400"/>
            </a:lvl5pPr>
            <a:lvl6pPr lvl="5">
              <a:spcBef>
                <a:spcPts val="0"/>
              </a:spcBef>
              <a:spcAft>
                <a:spcPts val="0"/>
              </a:spcAft>
              <a:buSzPts val="4800"/>
              <a:buNone/>
              <a:defRPr sz="6400"/>
            </a:lvl6pPr>
            <a:lvl7pPr lvl="6">
              <a:spcBef>
                <a:spcPts val="0"/>
              </a:spcBef>
              <a:spcAft>
                <a:spcPts val="0"/>
              </a:spcAft>
              <a:buSzPts val="4800"/>
              <a:buNone/>
              <a:defRPr sz="6400"/>
            </a:lvl7pPr>
            <a:lvl8pPr lvl="7">
              <a:spcBef>
                <a:spcPts val="0"/>
              </a:spcBef>
              <a:spcAft>
                <a:spcPts val="0"/>
              </a:spcAft>
              <a:buSzPts val="4800"/>
              <a:buNone/>
              <a:defRPr sz="6400"/>
            </a:lvl8pPr>
            <a:lvl9pPr lvl="8">
              <a:spcBef>
                <a:spcPts val="0"/>
              </a:spcBef>
              <a:spcAft>
                <a:spcPts val="0"/>
              </a:spcAft>
              <a:buSzPts val="4800"/>
              <a:buNone/>
              <a:defRPr sz="6400"/>
            </a:lvl9pPr>
          </a:lstStyle>
          <a:p>
            <a:endParaRPr/>
          </a:p>
        </p:txBody>
      </p:sp>
      <p:sp>
        <p:nvSpPr>
          <p:cNvPr id="34" name="Google Shape;34;p8"/>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4287698449"/>
      </p:ext>
    </p:extLst>
  </p:cSld>
  <p:clrMapOvr>
    <a:masterClrMapping/>
  </p:clrMapOvr>
</p:sldLayout>
</file>

<file path=ppt/slideLayouts/slideLayout248.xml><?xml version="1.0" encoding="utf-8"?>
<p:sldLayout xmlns:a="http://schemas.openxmlformats.org/drawingml/2006/main" xmlns:r="http://schemas.openxmlformats.org/officeDocument/2006/relationships" xmlns:p="http://schemas.openxmlformats.org/presentationml/2006/main" matchingName="Section title and description">
  <p:cSld name="Section title and description">
    <p:spTree>
      <p:nvGrpSpPr>
        <p:cNvPr id="1" name="Shape 35"/>
        <p:cNvGrpSpPr/>
        <p:nvPr/>
      </p:nvGrpSpPr>
      <p:grpSpPr>
        <a:xfrm>
          <a:off x="0" y="0"/>
          <a:ext cx="0" cy="0"/>
          <a:chOff x="0" y="0"/>
          <a:chExt cx="0" cy="0"/>
        </a:xfrm>
      </p:grpSpPr>
      <p:sp>
        <p:nvSpPr>
          <p:cNvPr id="36" name="Google Shape;36;p9"/>
          <p:cNvSpPr/>
          <p:nvPr/>
        </p:nvSpPr>
        <p:spPr>
          <a:xfrm>
            <a:off x="6096000" y="-167"/>
            <a:ext cx="6096000" cy="6858000"/>
          </a:xfrm>
          <a:prstGeom prst="rect">
            <a:avLst/>
          </a:prstGeom>
          <a:solidFill>
            <a:schemeClr val="l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sp>
        <p:nvSpPr>
          <p:cNvPr id="37" name="Google Shape;37;p9"/>
          <p:cNvSpPr txBox="1">
            <a:spLocks noGrp="1"/>
          </p:cNvSpPr>
          <p:nvPr>
            <p:ph type="title"/>
          </p:nvPr>
        </p:nvSpPr>
        <p:spPr>
          <a:xfrm>
            <a:off x="354000" y="1644233"/>
            <a:ext cx="5393600" cy="1976400"/>
          </a:xfrm>
          <a:prstGeom prst="rect">
            <a:avLst/>
          </a:prstGeom>
        </p:spPr>
        <p:txBody>
          <a:bodyPr spcFirstLastPara="1" wrap="square" lIns="91425" tIns="91425" rIns="91425" bIns="91425" anchor="b" anchorCtr="0">
            <a:normAutofit/>
          </a:bodyPr>
          <a:lstStyle>
            <a:lvl1pPr lvl="0" algn="ctr">
              <a:spcBef>
                <a:spcPts val="0"/>
              </a:spcBef>
              <a:spcAft>
                <a:spcPts val="0"/>
              </a:spcAft>
              <a:buSzPts val="4200"/>
              <a:buNone/>
              <a:defRPr sz="5600"/>
            </a:lvl1pPr>
            <a:lvl2pPr lvl="1" algn="ctr">
              <a:spcBef>
                <a:spcPts val="0"/>
              </a:spcBef>
              <a:spcAft>
                <a:spcPts val="0"/>
              </a:spcAft>
              <a:buSzPts val="4200"/>
              <a:buNone/>
              <a:defRPr sz="5600"/>
            </a:lvl2pPr>
            <a:lvl3pPr lvl="2" algn="ctr">
              <a:spcBef>
                <a:spcPts val="0"/>
              </a:spcBef>
              <a:spcAft>
                <a:spcPts val="0"/>
              </a:spcAft>
              <a:buSzPts val="4200"/>
              <a:buNone/>
              <a:defRPr sz="5600"/>
            </a:lvl3pPr>
            <a:lvl4pPr lvl="3" algn="ctr">
              <a:spcBef>
                <a:spcPts val="0"/>
              </a:spcBef>
              <a:spcAft>
                <a:spcPts val="0"/>
              </a:spcAft>
              <a:buSzPts val="4200"/>
              <a:buNone/>
              <a:defRPr sz="5600"/>
            </a:lvl4pPr>
            <a:lvl5pPr lvl="4" algn="ctr">
              <a:spcBef>
                <a:spcPts val="0"/>
              </a:spcBef>
              <a:spcAft>
                <a:spcPts val="0"/>
              </a:spcAft>
              <a:buSzPts val="4200"/>
              <a:buNone/>
              <a:defRPr sz="5600"/>
            </a:lvl5pPr>
            <a:lvl6pPr lvl="5" algn="ctr">
              <a:spcBef>
                <a:spcPts val="0"/>
              </a:spcBef>
              <a:spcAft>
                <a:spcPts val="0"/>
              </a:spcAft>
              <a:buSzPts val="4200"/>
              <a:buNone/>
              <a:defRPr sz="5600"/>
            </a:lvl6pPr>
            <a:lvl7pPr lvl="6" algn="ctr">
              <a:spcBef>
                <a:spcPts val="0"/>
              </a:spcBef>
              <a:spcAft>
                <a:spcPts val="0"/>
              </a:spcAft>
              <a:buSzPts val="4200"/>
              <a:buNone/>
              <a:defRPr sz="5600"/>
            </a:lvl7pPr>
            <a:lvl8pPr lvl="7" algn="ctr">
              <a:spcBef>
                <a:spcPts val="0"/>
              </a:spcBef>
              <a:spcAft>
                <a:spcPts val="0"/>
              </a:spcAft>
              <a:buSzPts val="4200"/>
              <a:buNone/>
              <a:defRPr sz="5600"/>
            </a:lvl8pPr>
            <a:lvl9pPr lvl="8" algn="ctr">
              <a:spcBef>
                <a:spcPts val="0"/>
              </a:spcBef>
              <a:spcAft>
                <a:spcPts val="0"/>
              </a:spcAft>
              <a:buSzPts val="4200"/>
              <a:buNone/>
              <a:defRPr sz="5600"/>
            </a:lvl9pPr>
          </a:lstStyle>
          <a:p>
            <a:endParaRPr/>
          </a:p>
        </p:txBody>
      </p:sp>
      <p:sp>
        <p:nvSpPr>
          <p:cNvPr id="38" name="Google Shape;38;p9"/>
          <p:cNvSpPr txBox="1">
            <a:spLocks noGrp="1"/>
          </p:cNvSpPr>
          <p:nvPr>
            <p:ph type="subTitle" idx="1"/>
          </p:nvPr>
        </p:nvSpPr>
        <p:spPr>
          <a:xfrm>
            <a:off x="354000" y="3737433"/>
            <a:ext cx="5393600" cy="1646800"/>
          </a:xfrm>
          <a:prstGeom prst="rect">
            <a:avLst/>
          </a:prstGeom>
        </p:spPr>
        <p:txBody>
          <a:bodyPr spcFirstLastPara="1" wrap="square" lIns="91425" tIns="91425" rIns="91425" bIns="91425" anchor="t" anchorCtr="0">
            <a:normAutofit/>
          </a:bodyPr>
          <a:lstStyle>
            <a:lvl1pPr lvl="0" algn="ctr">
              <a:lnSpc>
                <a:spcPct val="100000"/>
              </a:lnSpc>
              <a:spcBef>
                <a:spcPts val="0"/>
              </a:spcBef>
              <a:spcAft>
                <a:spcPts val="0"/>
              </a:spcAft>
              <a:buSzPts val="2100"/>
              <a:buNone/>
              <a:defRPr sz="2800"/>
            </a:lvl1pPr>
            <a:lvl2pPr lvl="1" algn="ctr">
              <a:lnSpc>
                <a:spcPct val="100000"/>
              </a:lnSpc>
              <a:spcBef>
                <a:spcPts val="0"/>
              </a:spcBef>
              <a:spcAft>
                <a:spcPts val="0"/>
              </a:spcAft>
              <a:buSzPts val="2100"/>
              <a:buNone/>
              <a:defRPr sz="2800"/>
            </a:lvl2pPr>
            <a:lvl3pPr lvl="2" algn="ctr">
              <a:lnSpc>
                <a:spcPct val="100000"/>
              </a:lnSpc>
              <a:spcBef>
                <a:spcPts val="0"/>
              </a:spcBef>
              <a:spcAft>
                <a:spcPts val="0"/>
              </a:spcAft>
              <a:buSzPts val="2100"/>
              <a:buNone/>
              <a:defRPr sz="2800"/>
            </a:lvl3pPr>
            <a:lvl4pPr lvl="3" algn="ctr">
              <a:lnSpc>
                <a:spcPct val="100000"/>
              </a:lnSpc>
              <a:spcBef>
                <a:spcPts val="0"/>
              </a:spcBef>
              <a:spcAft>
                <a:spcPts val="0"/>
              </a:spcAft>
              <a:buSzPts val="2100"/>
              <a:buNone/>
              <a:defRPr sz="2800"/>
            </a:lvl4pPr>
            <a:lvl5pPr lvl="4" algn="ctr">
              <a:lnSpc>
                <a:spcPct val="100000"/>
              </a:lnSpc>
              <a:spcBef>
                <a:spcPts val="0"/>
              </a:spcBef>
              <a:spcAft>
                <a:spcPts val="0"/>
              </a:spcAft>
              <a:buSzPts val="2100"/>
              <a:buNone/>
              <a:defRPr sz="2800"/>
            </a:lvl5pPr>
            <a:lvl6pPr lvl="5" algn="ctr">
              <a:lnSpc>
                <a:spcPct val="100000"/>
              </a:lnSpc>
              <a:spcBef>
                <a:spcPts val="0"/>
              </a:spcBef>
              <a:spcAft>
                <a:spcPts val="0"/>
              </a:spcAft>
              <a:buSzPts val="2100"/>
              <a:buNone/>
              <a:defRPr sz="2800"/>
            </a:lvl6pPr>
            <a:lvl7pPr lvl="6" algn="ctr">
              <a:lnSpc>
                <a:spcPct val="100000"/>
              </a:lnSpc>
              <a:spcBef>
                <a:spcPts val="0"/>
              </a:spcBef>
              <a:spcAft>
                <a:spcPts val="0"/>
              </a:spcAft>
              <a:buSzPts val="2100"/>
              <a:buNone/>
              <a:defRPr sz="2800"/>
            </a:lvl7pPr>
            <a:lvl8pPr lvl="7" algn="ctr">
              <a:lnSpc>
                <a:spcPct val="100000"/>
              </a:lnSpc>
              <a:spcBef>
                <a:spcPts val="0"/>
              </a:spcBef>
              <a:spcAft>
                <a:spcPts val="0"/>
              </a:spcAft>
              <a:buSzPts val="2100"/>
              <a:buNone/>
              <a:defRPr sz="2800"/>
            </a:lvl8pPr>
            <a:lvl9pPr lvl="8" algn="ctr">
              <a:lnSpc>
                <a:spcPct val="100000"/>
              </a:lnSpc>
              <a:spcBef>
                <a:spcPts val="0"/>
              </a:spcBef>
              <a:spcAft>
                <a:spcPts val="0"/>
              </a:spcAft>
              <a:buSzPts val="2100"/>
              <a:buNone/>
              <a:defRPr sz="2800"/>
            </a:lvl9pPr>
          </a:lstStyle>
          <a:p>
            <a:endParaRPr/>
          </a:p>
        </p:txBody>
      </p:sp>
      <p:sp>
        <p:nvSpPr>
          <p:cNvPr id="39" name="Google Shape;39;p9"/>
          <p:cNvSpPr txBox="1">
            <a:spLocks noGrp="1"/>
          </p:cNvSpPr>
          <p:nvPr>
            <p:ph type="body" idx="2"/>
          </p:nvPr>
        </p:nvSpPr>
        <p:spPr>
          <a:xfrm>
            <a:off x="6586000" y="965433"/>
            <a:ext cx="5116000" cy="4926800"/>
          </a:xfrm>
          <a:prstGeom prst="rect">
            <a:avLst/>
          </a:prstGeom>
        </p:spPr>
        <p:txBody>
          <a:bodyPr spcFirstLastPara="1" wrap="square" lIns="91425" tIns="91425" rIns="91425" bIns="91425" anchor="ctr" anchorCtr="0">
            <a:normAutofit/>
          </a:bodyPr>
          <a:lstStyle>
            <a:lvl1pPr marL="609585" lvl="0" indent="-457189">
              <a:spcBef>
                <a:spcPts val="0"/>
              </a:spcBef>
              <a:spcAft>
                <a:spcPts val="0"/>
              </a:spcAft>
              <a:buSzPts val="1800"/>
              <a:buChar char="●"/>
              <a:defRPr/>
            </a:lvl1pPr>
            <a:lvl2pPr marL="1219170" lvl="1" indent="-423323">
              <a:spcBef>
                <a:spcPts val="0"/>
              </a:spcBef>
              <a:spcAft>
                <a:spcPts val="0"/>
              </a:spcAft>
              <a:buSzPts val="1400"/>
              <a:buChar char="○"/>
              <a:defRPr/>
            </a:lvl2pPr>
            <a:lvl3pPr marL="1828754" lvl="2" indent="-423323">
              <a:spcBef>
                <a:spcPts val="0"/>
              </a:spcBef>
              <a:spcAft>
                <a:spcPts val="0"/>
              </a:spcAft>
              <a:buSzPts val="1400"/>
              <a:buChar char="■"/>
              <a:defRPr/>
            </a:lvl3pPr>
            <a:lvl4pPr marL="2438339" lvl="3" indent="-423323">
              <a:spcBef>
                <a:spcPts val="0"/>
              </a:spcBef>
              <a:spcAft>
                <a:spcPts val="0"/>
              </a:spcAft>
              <a:buSzPts val="1400"/>
              <a:buChar char="●"/>
              <a:defRPr/>
            </a:lvl4pPr>
            <a:lvl5pPr marL="3047924" lvl="4" indent="-423323">
              <a:spcBef>
                <a:spcPts val="0"/>
              </a:spcBef>
              <a:spcAft>
                <a:spcPts val="0"/>
              </a:spcAft>
              <a:buSzPts val="1400"/>
              <a:buChar char="○"/>
              <a:defRPr/>
            </a:lvl5pPr>
            <a:lvl6pPr marL="3657509" lvl="5" indent="-423323">
              <a:spcBef>
                <a:spcPts val="0"/>
              </a:spcBef>
              <a:spcAft>
                <a:spcPts val="0"/>
              </a:spcAft>
              <a:buSzPts val="1400"/>
              <a:buChar char="■"/>
              <a:defRPr/>
            </a:lvl6pPr>
            <a:lvl7pPr marL="4267093" lvl="6" indent="-423323">
              <a:spcBef>
                <a:spcPts val="0"/>
              </a:spcBef>
              <a:spcAft>
                <a:spcPts val="0"/>
              </a:spcAft>
              <a:buSzPts val="1400"/>
              <a:buChar char="●"/>
              <a:defRPr/>
            </a:lvl7pPr>
            <a:lvl8pPr marL="4876678" lvl="7" indent="-423323">
              <a:spcBef>
                <a:spcPts val="0"/>
              </a:spcBef>
              <a:spcAft>
                <a:spcPts val="0"/>
              </a:spcAft>
              <a:buSzPts val="1400"/>
              <a:buChar char="○"/>
              <a:defRPr/>
            </a:lvl8pPr>
            <a:lvl9pPr marL="5486263" lvl="8" indent="-423323">
              <a:spcBef>
                <a:spcPts val="0"/>
              </a:spcBef>
              <a:spcAft>
                <a:spcPts val="0"/>
              </a:spcAft>
              <a:buSzPts val="1400"/>
              <a:buChar char="■"/>
              <a:defRPr/>
            </a:lvl9pPr>
          </a:lstStyle>
          <a:p>
            <a:endParaRPr/>
          </a:p>
        </p:txBody>
      </p:sp>
      <p:sp>
        <p:nvSpPr>
          <p:cNvPr id="40" name="Google Shape;40;p9"/>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554579083"/>
      </p:ext>
    </p:extLst>
  </p:cSld>
  <p:clrMapOvr>
    <a:masterClrMapping/>
  </p:clrMapOvr>
</p:sldLayout>
</file>

<file path=ppt/slideLayouts/slideLayout249.xml><?xml version="1.0" encoding="utf-8"?>
<p:sldLayout xmlns:a="http://schemas.openxmlformats.org/drawingml/2006/main" xmlns:r="http://schemas.openxmlformats.org/officeDocument/2006/relationships" xmlns:p="http://schemas.openxmlformats.org/presentationml/2006/main" matchingName="Caption">
  <p:cSld name="Caption">
    <p:spTree>
      <p:nvGrpSpPr>
        <p:cNvPr id="1" name="Shape 41"/>
        <p:cNvGrpSpPr/>
        <p:nvPr/>
      </p:nvGrpSpPr>
      <p:grpSpPr>
        <a:xfrm>
          <a:off x="0" y="0"/>
          <a:ext cx="0" cy="0"/>
          <a:chOff x="0" y="0"/>
          <a:chExt cx="0" cy="0"/>
        </a:xfrm>
      </p:grpSpPr>
      <p:sp>
        <p:nvSpPr>
          <p:cNvPr id="42" name="Google Shape;42;p10"/>
          <p:cNvSpPr txBox="1">
            <a:spLocks noGrp="1"/>
          </p:cNvSpPr>
          <p:nvPr>
            <p:ph type="body" idx="1"/>
          </p:nvPr>
        </p:nvSpPr>
        <p:spPr>
          <a:xfrm>
            <a:off x="415600" y="5640767"/>
            <a:ext cx="7998400" cy="806800"/>
          </a:xfrm>
          <a:prstGeom prst="rect">
            <a:avLst/>
          </a:prstGeom>
        </p:spPr>
        <p:txBody>
          <a:bodyPr spcFirstLastPara="1" wrap="square" lIns="91425" tIns="91425" rIns="91425" bIns="91425" anchor="ctr" anchorCtr="0">
            <a:normAutofit/>
          </a:bodyPr>
          <a:lstStyle>
            <a:lvl1pPr marL="609585" lvl="0" indent="-304792">
              <a:lnSpc>
                <a:spcPct val="100000"/>
              </a:lnSpc>
              <a:spcBef>
                <a:spcPts val="0"/>
              </a:spcBef>
              <a:spcAft>
                <a:spcPts val="0"/>
              </a:spcAft>
              <a:buSzPts val="1800"/>
              <a:buNone/>
              <a:defRPr/>
            </a:lvl1pPr>
          </a:lstStyle>
          <a:p>
            <a:endParaRPr/>
          </a:p>
        </p:txBody>
      </p:sp>
      <p:sp>
        <p:nvSpPr>
          <p:cNvPr id="43" name="Google Shape;43;p10"/>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3842265337"/>
      </p:ext>
    </p:extLst>
  </p:cSld>
  <p:clrMapOvr>
    <a:masterClrMapping/>
  </p:clrMapOvr>
</p:sldLayout>
</file>

<file path=ppt/slideLayouts/slideLayout250.xml><?xml version="1.0" encoding="utf-8"?>
<p:sldLayout xmlns:a="http://schemas.openxmlformats.org/drawingml/2006/main" xmlns:r="http://schemas.openxmlformats.org/officeDocument/2006/relationships" xmlns:p="http://schemas.openxmlformats.org/presentationml/2006/main" matchingName="Big number">
  <p:cSld name="Big number">
    <p:spTree>
      <p:nvGrpSpPr>
        <p:cNvPr id="1" name="Shape 44"/>
        <p:cNvGrpSpPr/>
        <p:nvPr/>
      </p:nvGrpSpPr>
      <p:grpSpPr>
        <a:xfrm>
          <a:off x="0" y="0"/>
          <a:ext cx="0" cy="0"/>
          <a:chOff x="0" y="0"/>
          <a:chExt cx="0" cy="0"/>
        </a:xfrm>
      </p:grpSpPr>
      <p:sp>
        <p:nvSpPr>
          <p:cNvPr id="45" name="Google Shape;45;p11"/>
          <p:cNvSpPr txBox="1">
            <a:spLocks noGrp="1"/>
          </p:cNvSpPr>
          <p:nvPr>
            <p:ph type="title" hasCustomPrompt="1"/>
          </p:nvPr>
        </p:nvSpPr>
        <p:spPr>
          <a:xfrm>
            <a:off x="415600" y="1474833"/>
            <a:ext cx="11360800" cy="2618000"/>
          </a:xfrm>
          <a:prstGeom prst="rect">
            <a:avLst/>
          </a:prstGeom>
        </p:spPr>
        <p:txBody>
          <a:bodyPr spcFirstLastPara="1" wrap="square" lIns="91425" tIns="91425" rIns="91425" bIns="91425" anchor="b" anchorCtr="0">
            <a:normAutofit/>
          </a:bodyPr>
          <a:lstStyle>
            <a:lvl1pPr lvl="0" algn="ctr">
              <a:spcBef>
                <a:spcPts val="0"/>
              </a:spcBef>
              <a:spcAft>
                <a:spcPts val="0"/>
              </a:spcAft>
              <a:buSzPts val="12000"/>
              <a:buNone/>
              <a:defRPr sz="16000"/>
            </a:lvl1pPr>
            <a:lvl2pPr lvl="1" algn="ctr">
              <a:spcBef>
                <a:spcPts val="0"/>
              </a:spcBef>
              <a:spcAft>
                <a:spcPts val="0"/>
              </a:spcAft>
              <a:buSzPts val="12000"/>
              <a:buNone/>
              <a:defRPr sz="16000"/>
            </a:lvl2pPr>
            <a:lvl3pPr lvl="2" algn="ctr">
              <a:spcBef>
                <a:spcPts val="0"/>
              </a:spcBef>
              <a:spcAft>
                <a:spcPts val="0"/>
              </a:spcAft>
              <a:buSzPts val="12000"/>
              <a:buNone/>
              <a:defRPr sz="16000"/>
            </a:lvl3pPr>
            <a:lvl4pPr lvl="3" algn="ctr">
              <a:spcBef>
                <a:spcPts val="0"/>
              </a:spcBef>
              <a:spcAft>
                <a:spcPts val="0"/>
              </a:spcAft>
              <a:buSzPts val="12000"/>
              <a:buNone/>
              <a:defRPr sz="16000"/>
            </a:lvl4pPr>
            <a:lvl5pPr lvl="4" algn="ctr">
              <a:spcBef>
                <a:spcPts val="0"/>
              </a:spcBef>
              <a:spcAft>
                <a:spcPts val="0"/>
              </a:spcAft>
              <a:buSzPts val="12000"/>
              <a:buNone/>
              <a:defRPr sz="16000"/>
            </a:lvl5pPr>
            <a:lvl6pPr lvl="5" algn="ctr">
              <a:spcBef>
                <a:spcPts val="0"/>
              </a:spcBef>
              <a:spcAft>
                <a:spcPts val="0"/>
              </a:spcAft>
              <a:buSzPts val="12000"/>
              <a:buNone/>
              <a:defRPr sz="16000"/>
            </a:lvl6pPr>
            <a:lvl7pPr lvl="6" algn="ctr">
              <a:spcBef>
                <a:spcPts val="0"/>
              </a:spcBef>
              <a:spcAft>
                <a:spcPts val="0"/>
              </a:spcAft>
              <a:buSzPts val="12000"/>
              <a:buNone/>
              <a:defRPr sz="16000"/>
            </a:lvl7pPr>
            <a:lvl8pPr lvl="7" algn="ctr">
              <a:spcBef>
                <a:spcPts val="0"/>
              </a:spcBef>
              <a:spcAft>
                <a:spcPts val="0"/>
              </a:spcAft>
              <a:buSzPts val="12000"/>
              <a:buNone/>
              <a:defRPr sz="16000"/>
            </a:lvl8pPr>
            <a:lvl9pPr lvl="8" algn="ctr">
              <a:spcBef>
                <a:spcPts val="0"/>
              </a:spcBef>
              <a:spcAft>
                <a:spcPts val="0"/>
              </a:spcAft>
              <a:buSzPts val="12000"/>
              <a:buNone/>
              <a:defRPr sz="16000"/>
            </a:lvl9pPr>
          </a:lstStyle>
          <a:p>
            <a:r>
              <a:t>xx%</a:t>
            </a:r>
          </a:p>
        </p:txBody>
      </p:sp>
      <p:sp>
        <p:nvSpPr>
          <p:cNvPr id="46" name="Google Shape;46;p11"/>
          <p:cNvSpPr txBox="1">
            <a:spLocks noGrp="1"/>
          </p:cNvSpPr>
          <p:nvPr>
            <p:ph type="body" idx="1"/>
          </p:nvPr>
        </p:nvSpPr>
        <p:spPr>
          <a:xfrm>
            <a:off x="415600" y="4202967"/>
            <a:ext cx="11360800" cy="1734400"/>
          </a:xfrm>
          <a:prstGeom prst="rect">
            <a:avLst/>
          </a:prstGeom>
        </p:spPr>
        <p:txBody>
          <a:bodyPr spcFirstLastPara="1" wrap="square" lIns="91425" tIns="91425" rIns="91425" bIns="91425" anchor="t" anchorCtr="0">
            <a:normAutofit/>
          </a:bodyPr>
          <a:lstStyle>
            <a:lvl1pPr marL="609585" lvl="0" indent="-457189" algn="ctr">
              <a:spcBef>
                <a:spcPts val="0"/>
              </a:spcBef>
              <a:spcAft>
                <a:spcPts val="0"/>
              </a:spcAft>
              <a:buSzPts val="1800"/>
              <a:buChar char="●"/>
              <a:defRPr/>
            </a:lvl1pPr>
            <a:lvl2pPr marL="1219170" lvl="1" indent="-423323" algn="ctr">
              <a:spcBef>
                <a:spcPts val="0"/>
              </a:spcBef>
              <a:spcAft>
                <a:spcPts val="0"/>
              </a:spcAft>
              <a:buSzPts val="1400"/>
              <a:buChar char="○"/>
              <a:defRPr/>
            </a:lvl2pPr>
            <a:lvl3pPr marL="1828754" lvl="2" indent="-423323" algn="ctr">
              <a:spcBef>
                <a:spcPts val="0"/>
              </a:spcBef>
              <a:spcAft>
                <a:spcPts val="0"/>
              </a:spcAft>
              <a:buSzPts val="1400"/>
              <a:buChar char="■"/>
              <a:defRPr/>
            </a:lvl3pPr>
            <a:lvl4pPr marL="2438339" lvl="3" indent="-423323" algn="ctr">
              <a:spcBef>
                <a:spcPts val="0"/>
              </a:spcBef>
              <a:spcAft>
                <a:spcPts val="0"/>
              </a:spcAft>
              <a:buSzPts val="1400"/>
              <a:buChar char="●"/>
              <a:defRPr/>
            </a:lvl4pPr>
            <a:lvl5pPr marL="3047924" lvl="4" indent="-423323" algn="ctr">
              <a:spcBef>
                <a:spcPts val="0"/>
              </a:spcBef>
              <a:spcAft>
                <a:spcPts val="0"/>
              </a:spcAft>
              <a:buSzPts val="1400"/>
              <a:buChar char="○"/>
              <a:defRPr/>
            </a:lvl5pPr>
            <a:lvl6pPr marL="3657509" lvl="5" indent="-423323" algn="ctr">
              <a:spcBef>
                <a:spcPts val="0"/>
              </a:spcBef>
              <a:spcAft>
                <a:spcPts val="0"/>
              </a:spcAft>
              <a:buSzPts val="1400"/>
              <a:buChar char="■"/>
              <a:defRPr/>
            </a:lvl6pPr>
            <a:lvl7pPr marL="4267093" lvl="6" indent="-423323" algn="ctr">
              <a:spcBef>
                <a:spcPts val="0"/>
              </a:spcBef>
              <a:spcAft>
                <a:spcPts val="0"/>
              </a:spcAft>
              <a:buSzPts val="1400"/>
              <a:buChar char="●"/>
              <a:defRPr/>
            </a:lvl7pPr>
            <a:lvl8pPr marL="4876678" lvl="7" indent="-423323" algn="ctr">
              <a:spcBef>
                <a:spcPts val="0"/>
              </a:spcBef>
              <a:spcAft>
                <a:spcPts val="0"/>
              </a:spcAft>
              <a:buSzPts val="1400"/>
              <a:buChar char="○"/>
              <a:defRPr/>
            </a:lvl8pPr>
            <a:lvl9pPr marL="5486263" lvl="8" indent="-423323" algn="ctr">
              <a:spcBef>
                <a:spcPts val="0"/>
              </a:spcBef>
              <a:spcAft>
                <a:spcPts val="0"/>
              </a:spcAft>
              <a:buSzPts val="1400"/>
              <a:buChar char="■"/>
              <a:defRPr/>
            </a:lvl9pPr>
          </a:lstStyle>
          <a:p>
            <a:endParaRPr/>
          </a:p>
        </p:txBody>
      </p:sp>
      <p:sp>
        <p:nvSpPr>
          <p:cNvPr id="47" name="Google Shape;47;p11"/>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1581980929"/>
      </p:ext>
    </p:extLst>
  </p:cSld>
  <p:clrMapOvr>
    <a:masterClrMapping/>
  </p:clrMapOvr>
</p:sldLayout>
</file>

<file path=ppt/slideLayouts/slideLayout25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
        <p:cNvGrpSpPr/>
        <p:nvPr/>
      </p:nvGrpSpPr>
      <p:grpSpPr>
        <a:xfrm>
          <a:off x="0" y="0"/>
          <a:ext cx="0" cy="0"/>
          <a:chOff x="0" y="0"/>
          <a:chExt cx="0" cy="0"/>
        </a:xfrm>
      </p:grpSpPr>
      <p:sp>
        <p:nvSpPr>
          <p:cNvPr id="49" name="Google Shape;49;p12"/>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3839625189"/>
      </p:ext>
    </p:extLst>
  </p:cSld>
  <p:clrMapOvr>
    <a:masterClrMapping/>
  </p:clrMapOvr>
</p:sldLayout>
</file>

<file path=ppt/slideLayouts/slideLayout252.xml><?xml version="1.0" encoding="utf-8"?>
<p:sldLayout xmlns:a="http://schemas.openxmlformats.org/drawingml/2006/main" xmlns:r="http://schemas.openxmlformats.org/officeDocument/2006/relationships" xmlns:p="http://schemas.openxmlformats.org/presentationml/2006/main" userDrawn="1">
  <p:cSld name="2_Bullet Points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8"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sz="1400"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8"/>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7" cy="3327696"/>
          </a:xfrm>
        </p:spPr>
        <p:txBody>
          <a:bodyPr wrap="square" lIns="36000" tIns="0" rIns="108000" bIns="36000" numCol="1" spcCol="396000">
            <a:noAutofit/>
          </a:bodyPr>
          <a:lstStyle>
            <a:lvl1pPr marL="285744" indent="-285744">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3" y="5908675"/>
            <a:ext cx="1985889" cy="733424"/>
          </a:xfrm>
          <a:prstGeom prst="rect">
            <a:avLst/>
          </a:prstGeom>
        </p:spPr>
      </p:pic>
    </p:spTree>
    <p:extLst>
      <p:ext uri="{BB962C8B-B14F-4D97-AF65-F5344CB8AC3E}">
        <p14:creationId xmlns:p14="http://schemas.microsoft.com/office/powerpoint/2010/main" val="3960340080"/>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Layouts/slideLayout25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Google Shape;10;p2">
            <a:extLst>
              <a:ext uri="{FF2B5EF4-FFF2-40B4-BE49-F238E27FC236}">
                <a16:creationId xmlns:a16="http://schemas.microsoft.com/office/drawing/2014/main" id="{E84679A5-7E89-F4C6-AB48-B540DAB2CBC0}"/>
              </a:ext>
            </a:extLst>
          </p:cNvPr>
          <p:cNvSpPr txBox="1">
            <a:spLocks noGrp="1"/>
          </p:cNvSpPr>
          <p:nvPr>
            <p:ph type="ctrTitle"/>
          </p:nvPr>
        </p:nvSpPr>
        <p:spPr>
          <a:xfrm>
            <a:off x="415613" y="992764"/>
            <a:ext cx="11360798" cy="2736799"/>
          </a:xfrm>
        </p:spPr>
        <p:txBody>
          <a:bodyPr anchor="b" anchorCtr="1"/>
          <a:lstStyle>
            <a:lvl1pPr algn="ctr">
              <a:defRPr sz="6933"/>
            </a:lvl1pPr>
          </a:lstStyle>
          <a:p>
            <a:pPr lvl="0"/>
            <a:endParaRPr lang="en-IE"/>
          </a:p>
        </p:txBody>
      </p:sp>
      <p:sp>
        <p:nvSpPr>
          <p:cNvPr id="3" name="Google Shape;11;p2">
            <a:extLst>
              <a:ext uri="{FF2B5EF4-FFF2-40B4-BE49-F238E27FC236}">
                <a16:creationId xmlns:a16="http://schemas.microsoft.com/office/drawing/2014/main" id="{604BE06F-899F-FA69-FF49-6277535D5C30}"/>
              </a:ext>
            </a:extLst>
          </p:cNvPr>
          <p:cNvSpPr txBox="1">
            <a:spLocks noGrp="1"/>
          </p:cNvSpPr>
          <p:nvPr>
            <p:ph type="subTitle" idx="1"/>
          </p:nvPr>
        </p:nvSpPr>
        <p:spPr>
          <a:xfrm>
            <a:off x="415603" y="3778831"/>
            <a:ext cx="11360798" cy="1056799"/>
          </a:xfrm>
        </p:spPr>
        <p:txBody>
          <a:bodyPr anchorCtr="1"/>
          <a:lstStyle>
            <a:lvl1pPr algn="ctr">
              <a:lnSpc>
                <a:spcPct val="100000"/>
              </a:lnSpc>
              <a:buNone/>
              <a:defRPr lang="en-IE" sz="3733"/>
            </a:lvl1pPr>
          </a:lstStyle>
          <a:p>
            <a:pPr lvl="0"/>
            <a:endParaRPr lang="en-IE"/>
          </a:p>
        </p:txBody>
      </p:sp>
      <p:sp>
        <p:nvSpPr>
          <p:cNvPr id="4" name="Google Shape;12;p2">
            <a:extLst>
              <a:ext uri="{FF2B5EF4-FFF2-40B4-BE49-F238E27FC236}">
                <a16:creationId xmlns:a16="http://schemas.microsoft.com/office/drawing/2014/main" id="{4C7CCE5E-6E06-B81D-E417-EAF702DE26CD}"/>
              </a:ext>
            </a:extLst>
          </p:cNvPr>
          <p:cNvSpPr txBox="1">
            <a:spLocks noGrp="1"/>
          </p:cNvSpPr>
          <p:nvPr>
            <p:ph type="sldNum" sz="quarter" idx="8"/>
          </p:nvPr>
        </p:nvSpPr>
        <p:spPr/>
        <p:txBody>
          <a:bodyPr/>
          <a:lstStyle>
            <a:lvl1pPr>
              <a:defRPr/>
            </a:lvl1pPr>
          </a:lstStyle>
          <a:p>
            <a:pPr lvl="0"/>
            <a:fld id="{B420426D-69EA-40C8-A10A-9970B283ED1C}" type="slidenum">
              <a:t>‹#›</a:t>
            </a:fld>
            <a:endParaRPr lang="es-419"/>
          </a:p>
        </p:txBody>
      </p:sp>
    </p:spTree>
    <p:extLst>
      <p:ext uri="{BB962C8B-B14F-4D97-AF65-F5344CB8AC3E}">
        <p14:creationId xmlns:p14="http://schemas.microsoft.com/office/powerpoint/2010/main" val="2893991101"/>
      </p:ext>
    </p:extLst>
  </p:cSld>
  <p:clrMapOvr>
    <a:masterClrMapping/>
  </p:clrMapOvr>
</p:sldLayout>
</file>

<file path=ppt/slideLayouts/slideLayout25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Google Shape;14;p3">
            <a:extLst>
              <a:ext uri="{FF2B5EF4-FFF2-40B4-BE49-F238E27FC236}">
                <a16:creationId xmlns:a16="http://schemas.microsoft.com/office/drawing/2014/main" id="{01A179E1-CBBA-CA4E-C69C-ED81D0F56345}"/>
              </a:ext>
            </a:extLst>
          </p:cNvPr>
          <p:cNvSpPr txBox="1">
            <a:spLocks noGrp="1"/>
          </p:cNvSpPr>
          <p:nvPr>
            <p:ph type="title"/>
          </p:nvPr>
        </p:nvSpPr>
        <p:spPr>
          <a:xfrm>
            <a:off x="415603" y="2867796"/>
            <a:ext cx="11360798" cy="1122398"/>
          </a:xfrm>
        </p:spPr>
        <p:txBody>
          <a:bodyPr anchor="ctr" anchorCtr="1"/>
          <a:lstStyle>
            <a:lvl1pPr algn="ctr">
              <a:defRPr sz="4800"/>
            </a:lvl1pPr>
          </a:lstStyle>
          <a:p>
            <a:pPr lvl="0"/>
            <a:endParaRPr lang="en-IE"/>
          </a:p>
        </p:txBody>
      </p:sp>
      <p:sp>
        <p:nvSpPr>
          <p:cNvPr id="3" name="Google Shape;15;p3">
            <a:extLst>
              <a:ext uri="{FF2B5EF4-FFF2-40B4-BE49-F238E27FC236}">
                <a16:creationId xmlns:a16="http://schemas.microsoft.com/office/drawing/2014/main" id="{8971C5C5-4AE0-6542-E156-90956A255770}"/>
              </a:ext>
            </a:extLst>
          </p:cNvPr>
          <p:cNvSpPr txBox="1">
            <a:spLocks noGrp="1"/>
          </p:cNvSpPr>
          <p:nvPr>
            <p:ph type="sldNum" sz="quarter" idx="8"/>
          </p:nvPr>
        </p:nvSpPr>
        <p:spPr/>
        <p:txBody>
          <a:bodyPr/>
          <a:lstStyle>
            <a:lvl1pPr>
              <a:defRPr/>
            </a:lvl1pPr>
          </a:lstStyle>
          <a:p>
            <a:pPr lvl="0"/>
            <a:fld id="{3900E2D1-74C7-4F92-A9A9-21B5DEDA6C39}" type="slidenum">
              <a:t>‹#›</a:t>
            </a:fld>
            <a:endParaRPr lang="es-419"/>
          </a:p>
        </p:txBody>
      </p:sp>
    </p:spTree>
    <p:extLst>
      <p:ext uri="{BB962C8B-B14F-4D97-AF65-F5344CB8AC3E}">
        <p14:creationId xmlns:p14="http://schemas.microsoft.com/office/powerpoint/2010/main" val="1160913351"/>
      </p:ext>
    </p:extLst>
  </p:cSld>
  <p:clrMapOvr>
    <a:masterClrMapping/>
  </p:clrMapOvr>
</p:sldLayout>
</file>

<file path=ppt/slideLayouts/slideLayout255.xml><?xml version="1.0" encoding="utf-8"?>
<p:sldLayout xmlns:a="http://schemas.openxmlformats.org/drawingml/2006/main" xmlns:r="http://schemas.openxmlformats.org/officeDocument/2006/relationships" xmlns:p="http://schemas.openxmlformats.org/presentationml/2006/main" type="tx" preserve="1">
  <p:cSld name="Title and body">
    <p:spTree>
      <p:nvGrpSpPr>
        <p:cNvPr id="1" name=""/>
        <p:cNvGrpSpPr/>
        <p:nvPr/>
      </p:nvGrpSpPr>
      <p:grpSpPr>
        <a:xfrm>
          <a:off x="0" y="0"/>
          <a:ext cx="0" cy="0"/>
          <a:chOff x="0" y="0"/>
          <a:chExt cx="0" cy="0"/>
        </a:xfrm>
      </p:grpSpPr>
      <p:sp>
        <p:nvSpPr>
          <p:cNvPr id="2" name="Google Shape;17;p4">
            <a:extLst>
              <a:ext uri="{FF2B5EF4-FFF2-40B4-BE49-F238E27FC236}">
                <a16:creationId xmlns:a16="http://schemas.microsoft.com/office/drawing/2014/main" id="{24C24A33-EE1E-33E8-B4BD-87BC240B8F89}"/>
              </a:ext>
            </a:extLst>
          </p:cNvPr>
          <p:cNvSpPr txBox="1">
            <a:spLocks noGrp="1"/>
          </p:cNvSpPr>
          <p:nvPr>
            <p:ph type="title"/>
          </p:nvPr>
        </p:nvSpPr>
        <p:spPr/>
        <p:txBody>
          <a:bodyPr/>
          <a:lstStyle>
            <a:lvl1pPr>
              <a:defRPr/>
            </a:lvl1pPr>
          </a:lstStyle>
          <a:p>
            <a:pPr lvl="0"/>
            <a:endParaRPr lang="en-IE"/>
          </a:p>
        </p:txBody>
      </p:sp>
      <p:sp>
        <p:nvSpPr>
          <p:cNvPr id="3" name="Google Shape;18;p4">
            <a:extLst>
              <a:ext uri="{FF2B5EF4-FFF2-40B4-BE49-F238E27FC236}">
                <a16:creationId xmlns:a16="http://schemas.microsoft.com/office/drawing/2014/main" id="{EEB509F9-1C11-3F2A-AD97-5D5AF901D6D1}"/>
              </a:ext>
            </a:extLst>
          </p:cNvPr>
          <p:cNvSpPr txBox="1">
            <a:spLocks noGrp="1"/>
          </p:cNvSpPr>
          <p:nvPr>
            <p:ph type="body" idx="1"/>
          </p:nvPr>
        </p:nvSpPr>
        <p:spPr/>
        <p:txBody>
          <a:bodyPr/>
          <a:lstStyle>
            <a:lvl1pPr marL="609584" indent="-457190">
              <a:defRPr lang="en-IE"/>
            </a:lvl1pPr>
          </a:lstStyle>
          <a:p>
            <a:pPr lvl="0"/>
            <a:endParaRPr lang="en-IE"/>
          </a:p>
        </p:txBody>
      </p:sp>
      <p:sp>
        <p:nvSpPr>
          <p:cNvPr id="4" name="Google Shape;19;p4">
            <a:extLst>
              <a:ext uri="{FF2B5EF4-FFF2-40B4-BE49-F238E27FC236}">
                <a16:creationId xmlns:a16="http://schemas.microsoft.com/office/drawing/2014/main" id="{2D5E7B2C-794B-AB97-B635-923385261D58}"/>
              </a:ext>
            </a:extLst>
          </p:cNvPr>
          <p:cNvSpPr txBox="1">
            <a:spLocks noGrp="1"/>
          </p:cNvSpPr>
          <p:nvPr>
            <p:ph type="sldNum" sz="quarter" idx="8"/>
          </p:nvPr>
        </p:nvSpPr>
        <p:spPr/>
        <p:txBody>
          <a:bodyPr/>
          <a:lstStyle>
            <a:lvl1pPr>
              <a:defRPr/>
            </a:lvl1pPr>
          </a:lstStyle>
          <a:p>
            <a:pPr lvl="0"/>
            <a:fld id="{17706504-D953-4F92-A5B6-2DBB4D31AC30}" type="slidenum">
              <a:t>‹#›</a:t>
            </a:fld>
            <a:endParaRPr lang="es-419"/>
          </a:p>
        </p:txBody>
      </p:sp>
    </p:spTree>
    <p:extLst>
      <p:ext uri="{BB962C8B-B14F-4D97-AF65-F5344CB8AC3E}">
        <p14:creationId xmlns:p14="http://schemas.microsoft.com/office/powerpoint/2010/main" val="2674839175"/>
      </p:ext>
    </p:extLst>
  </p:cSld>
  <p:clrMapOvr>
    <a:masterClrMapping/>
  </p:clrMapOvr>
</p:sldLayout>
</file>

<file path=ppt/slideLayouts/slideLayout256.xml><?xml version="1.0" encoding="utf-8"?>
<p:sldLayout xmlns:a="http://schemas.openxmlformats.org/drawingml/2006/main" xmlns:r="http://schemas.openxmlformats.org/officeDocument/2006/relationships" xmlns:p="http://schemas.openxmlformats.org/presentationml/2006/main" type="twoColTx" preserve="1">
  <p:cSld name="Title and two columns">
    <p:spTree>
      <p:nvGrpSpPr>
        <p:cNvPr id="1" name=""/>
        <p:cNvGrpSpPr/>
        <p:nvPr/>
      </p:nvGrpSpPr>
      <p:grpSpPr>
        <a:xfrm>
          <a:off x="0" y="0"/>
          <a:ext cx="0" cy="0"/>
          <a:chOff x="0" y="0"/>
          <a:chExt cx="0" cy="0"/>
        </a:xfrm>
      </p:grpSpPr>
      <p:sp>
        <p:nvSpPr>
          <p:cNvPr id="2" name="Google Shape;21;p5">
            <a:extLst>
              <a:ext uri="{FF2B5EF4-FFF2-40B4-BE49-F238E27FC236}">
                <a16:creationId xmlns:a16="http://schemas.microsoft.com/office/drawing/2014/main" id="{A8469349-EFAA-20A0-B329-4208D8EE8389}"/>
              </a:ext>
            </a:extLst>
          </p:cNvPr>
          <p:cNvSpPr txBox="1">
            <a:spLocks noGrp="1"/>
          </p:cNvSpPr>
          <p:nvPr>
            <p:ph type="title"/>
          </p:nvPr>
        </p:nvSpPr>
        <p:spPr/>
        <p:txBody>
          <a:bodyPr/>
          <a:lstStyle>
            <a:lvl1pPr>
              <a:defRPr/>
            </a:lvl1pPr>
          </a:lstStyle>
          <a:p>
            <a:pPr lvl="0"/>
            <a:endParaRPr lang="en-IE"/>
          </a:p>
        </p:txBody>
      </p:sp>
      <p:sp>
        <p:nvSpPr>
          <p:cNvPr id="3" name="Google Shape;22;p5">
            <a:extLst>
              <a:ext uri="{FF2B5EF4-FFF2-40B4-BE49-F238E27FC236}">
                <a16:creationId xmlns:a16="http://schemas.microsoft.com/office/drawing/2014/main" id="{701B2EF0-D60A-1DF2-29B0-8777A7EF9BD5}"/>
              </a:ext>
            </a:extLst>
          </p:cNvPr>
          <p:cNvSpPr txBox="1">
            <a:spLocks noGrp="1"/>
          </p:cNvSpPr>
          <p:nvPr>
            <p:ph type="body" idx="1"/>
          </p:nvPr>
        </p:nvSpPr>
        <p:spPr>
          <a:xfrm>
            <a:off x="415603" y="1536630"/>
            <a:ext cx="5333201" cy="4555202"/>
          </a:xfrm>
        </p:spPr>
        <p:txBody>
          <a:bodyPr/>
          <a:lstStyle>
            <a:lvl1pPr marL="609584" indent="-423321">
              <a:buSzPts val="1400"/>
              <a:defRPr lang="en-IE" sz="1867"/>
            </a:lvl1pPr>
          </a:lstStyle>
          <a:p>
            <a:pPr lvl="0"/>
            <a:endParaRPr lang="en-IE"/>
          </a:p>
        </p:txBody>
      </p:sp>
      <p:sp>
        <p:nvSpPr>
          <p:cNvPr id="4" name="Google Shape;23;p5">
            <a:extLst>
              <a:ext uri="{FF2B5EF4-FFF2-40B4-BE49-F238E27FC236}">
                <a16:creationId xmlns:a16="http://schemas.microsoft.com/office/drawing/2014/main" id="{A950ADD0-EB7D-E30B-5DDA-C77399942820}"/>
              </a:ext>
            </a:extLst>
          </p:cNvPr>
          <p:cNvSpPr txBox="1">
            <a:spLocks noGrp="1"/>
          </p:cNvSpPr>
          <p:nvPr>
            <p:ph type="body" idx="2"/>
          </p:nvPr>
        </p:nvSpPr>
        <p:spPr>
          <a:xfrm>
            <a:off x="6443200" y="1536630"/>
            <a:ext cx="5333201" cy="4555202"/>
          </a:xfrm>
        </p:spPr>
        <p:txBody>
          <a:bodyPr/>
          <a:lstStyle>
            <a:lvl1pPr marL="609584" indent="-423321">
              <a:buSzPts val="1400"/>
              <a:defRPr lang="en-IE" sz="1867"/>
            </a:lvl1pPr>
          </a:lstStyle>
          <a:p>
            <a:pPr lvl="0"/>
            <a:endParaRPr lang="en-IE"/>
          </a:p>
        </p:txBody>
      </p:sp>
      <p:sp>
        <p:nvSpPr>
          <p:cNvPr id="5" name="Google Shape;24;p5">
            <a:extLst>
              <a:ext uri="{FF2B5EF4-FFF2-40B4-BE49-F238E27FC236}">
                <a16:creationId xmlns:a16="http://schemas.microsoft.com/office/drawing/2014/main" id="{EB0FD288-8465-52A0-A987-0CEAF1F07946}"/>
              </a:ext>
            </a:extLst>
          </p:cNvPr>
          <p:cNvSpPr txBox="1">
            <a:spLocks noGrp="1"/>
          </p:cNvSpPr>
          <p:nvPr>
            <p:ph type="sldNum" sz="quarter" idx="8"/>
          </p:nvPr>
        </p:nvSpPr>
        <p:spPr/>
        <p:txBody>
          <a:bodyPr/>
          <a:lstStyle>
            <a:lvl1pPr>
              <a:defRPr/>
            </a:lvl1pPr>
          </a:lstStyle>
          <a:p>
            <a:pPr lvl="0"/>
            <a:fld id="{87D47CFF-014A-4973-AB5E-0E5D14C35A3C}" type="slidenum">
              <a:t>‹#›</a:t>
            </a:fld>
            <a:endParaRPr lang="es-419"/>
          </a:p>
        </p:txBody>
      </p:sp>
    </p:spTree>
    <p:extLst>
      <p:ext uri="{BB962C8B-B14F-4D97-AF65-F5344CB8AC3E}">
        <p14:creationId xmlns:p14="http://schemas.microsoft.com/office/powerpoint/2010/main" val="2760450493"/>
      </p:ext>
    </p:extLst>
  </p:cSld>
  <p:clrMapOvr>
    <a:masterClrMapping/>
  </p:clrMapOvr>
</p:sldLayout>
</file>

<file path=ppt/slideLayouts/slideLayout25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Google Shape;26;p6">
            <a:extLst>
              <a:ext uri="{FF2B5EF4-FFF2-40B4-BE49-F238E27FC236}">
                <a16:creationId xmlns:a16="http://schemas.microsoft.com/office/drawing/2014/main" id="{79644D00-0F7A-8787-A459-F7ED59B57744}"/>
              </a:ext>
            </a:extLst>
          </p:cNvPr>
          <p:cNvSpPr txBox="1">
            <a:spLocks noGrp="1"/>
          </p:cNvSpPr>
          <p:nvPr>
            <p:ph type="title"/>
          </p:nvPr>
        </p:nvSpPr>
        <p:spPr/>
        <p:txBody>
          <a:bodyPr/>
          <a:lstStyle>
            <a:lvl1pPr>
              <a:defRPr/>
            </a:lvl1pPr>
          </a:lstStyle>
          <a:p>
            <a:pPr lvl="0"/>
            <a:endParaRPr lang="en-IE"/>
          </a:p>
        </p:txBody>
      </p:sp>
      <p:sp>
        <p:nvSpPr>
          <p:cNvPr id="3" name="Google Shape;27;p6">
            <a:extLst>
              <a:ext uri="{FF2B5EF4-FFF2-40B4-BE49-F238E27FC236}">
                <a16:creationId xmlns:a16="http://schemas.microsoft.com/office/drawing/2014/main" id="{8D2A2463-3A49-FDF1-86F2-D2C1F0E49064}"/>
              </a:ext>
            </a:extLst>
          </p:cNvPr>
          <p:cNvSpPr txBox="1">
            <a:spLocks noGrp="1"/>
          </p:cNvSpPr>
          <p:nvPr>
            <p:ph type="sldNum" sz="quarter" idx="8"/>
          </p:nvPr>
        </p:nvSpPr>
        <p:spPr/>
        <p:txBody>
          <a:bodyPr/>
          <a:lstStyle>
            <a:lvl1pPr>
              <a:defRPr/>
            </a:lvl1pPr>
          </a:lstStyle>
          <a:p>
            <a:pPr lvl="0"/>
            <a:fld id="{A8156D7C-8A36-4E86-8DCC-3392F3E334AE}" type="slidenum">
              <a:t>‹#›</a:t>
            </a:fld>
            <a:endParaRPr lang="es-419"/>
          </a:p>
        </p:txBody>
      </p:sp>
    </p:spTree>
    <p:extLst>
      <p:ext uri="{BB962C8B-B14F-4D97-AF65-F5344CB8AC3E}">
        <p14:creationId xmlns:p14="http://schemas.microsoft.com/office/powerpoint/2010/main" val="3474346363"/>
      </p:ext>
    </p:extLst>
  </p:cSld>
  <p:clrMapOvr>
    <a:masterClrMapping/>
  </p:clrMapOvr>
</p:sldLayout>
</file>

<file path=ppt/slideLayouts/slideLayout258.xml><?xml version="1.0" encoding="utf-8"?>
<p:sldLayout xmlns:a="http://schemas.openxmlformats.org/drawingml/2006/main" xmlns:r="http://schemas.openxmlformats.org/officeDocument/2006/relationships" xmlns:p="http://schemas.openxmlformats.org/presentationml/2006/main" preserve="1">
  <p:cSld name="One column text">
    <p:spTree>
      <p:nvGrpSpPr>
        <p:cNvPr id="1" name=""/>
        <p:cNvGrpSpPr/>
        <p:nvPr/>
      </p:nvGrpSpPr>
      <p:grpSpPr>
        <a:xfrm>
          <a:off x="0" y="0"/>
          <a:ext cx="0" cy="0"/>
          <a:chOff x="0" y="0"/>
          <a:chExt cx="0" cy="0"/>
        </a:xfrm>
      </p:grpSpPr>
      <p:sp>
        <p:nvSpPr>
          <p:cNvPr id="2" name="Google Shape;29;p7">
            <a:extLst>
              <a:ext uri="{FF2B5EF4-FFF2-40B4-BE49-F238E27FC236}">
                <a16:creationId xmlns:a16="http://schemas.microsoft.com/office/drawing/2014/main" id="{961DF699-AE0E-525E-F393-4320B1F4E24D}"/>
              </a:ext>
            </a:extLst>
          </p:cNvPr>
          <p:cNvSpPr txBox="1">
            <a:spLocks noGrp="1"/>
          </p:cNvSpPr>
          <p:nvPr>
            <p:ph type="title"/>
          </p:nvPr>
        </p:nvSpPr>
        <p:spPr>
          <a:xfrm>
            <a:off x="415603" y="740801"/>
            <a:ext cx="3744001" cy="1007595"/>
          </a:xfrm>
        </p:spPr>
        <p:txBody>
          <a:bodyPr anchor="b"/>
          <a:lstStyle>
            <a:lvl1pPr>
              <a:defRPr sz="3200"/>
            </a:lvl1pPr>
          </a:lstStyle>
          <a:p>
            <a:pPr lvl="0"/>
            <a:endParaRPr lang="en-IE"/>
          </a:p>
        </p:txBody>
      </p:sp>
      <p:sp>
        <p:nvSpPr>
          <p:cNvPr id="3" name="Google Shape;30;p7">
            <a:extLst>
              <a:ext uri="{FF2B5EF4-FFF2-40B4-BE49-F238E27FC236}">
                <a16:creationId xmlns:a16="http://schemas.microsoft.com/office/drawing/2014/main" id="{267C1DF2-DFB8-0CCA-84CE-BA451BCB346C}"/>
              </a:ext>
            </a:extLst>
          </p:cNvPr>
          <p:cNvSpPr txBox="1">
            <a:spLocks noGrp="1"/>
          </p:cNvSpPr>
          <p:nvPr>
            <p:ph type="body" idx="4294967295"/>
          </p:nvPr>
        </p:nvSpPr>
        <p:spPr>
          <a:xfrm>
            <a:off x="415603" y="1852802"/>
            <a:ext cx="3744001" cy="4239204"/>
          </a:xfrm>
        </p:spPr>
        <p:txBody>
          <a:bodyPr/>
          <a:lstStyle>
            <a:lvl1pPr marL="609584" indent="-406386">
              <a:buSzPts val="1200"/>
              <a:defRPr lang="en-IE" sz="1600"/>
            </a:lvl1pPr>
          </a:lstStyle>
          <a:p>
            <a:pPr lvl="0"/>
            <a:endParaRPr lang="en-IE"/>
          </a:p>
        </p:txBody>
      </p:sp>
      <p:sp>
        <p:nvSpPr>
          <p:cNvPr id="4" name="Google Shape;31;p7">
            <a:extLst>
              <a:ext uri="{FF2B5EF4-FFF2-40B4-BE49-F238E27FC236}">
                <a16:creationId xmlns:a16="http://schemas.microsoft.com/office/drawing/2014/main" id="{CD1BD585-DE7B-F0CA-8CAF-3A32399E1047}"/>
              </a:ext>
            </a:extLst>
          </p:cNvPr>
          <p:cNvSpPr txBox="1">
            <a:spLocks noGrp="1"/>
          </p:cNvSpPr>
          <p:nvPr>
            <p:ph type="sldNum" sz="quarter" idx="8"/>
          </p:nvPr>
        </p:nvSpPr>
        <p:spPr/>
        <p:txBody>
          <a:bodyPr/>
          <a:lstStyle>
            <a:lvl1pPr>
              <a:defRPr/>
            </a:lvl1pPr>
          </a:lstStyle>
          <a:p>
            <a:pPr lvl="0"/>
            <a:fld id="{55113FD6-3D65-468A-91F5-FBAF0938E0AB}" type="slidenum">
              <a:t>‹#›</a:t>
            </a:fld>
            <a:endParaRPr lang="es-419"/>
          </a:p>
        </p:txBody>
      </p:sp>
    </p:spTree>
    <p:extLst>
      <p:ext uri="{BB962C8B-B14F-4D97-AF65-F5344CB8AC3E}">
        <p14:creationId xmlns:p14="http://schemas.microsoft.com/office/powerpoint/2010/main" val="680414050"/>
      </p:ext>
    </p:extLst>
  </p:cSld>
  <p:clrMapOvr>
    <a:masterClrMapping/>
  </p:clrMapOvr>
</p:sldLayout>
</file>

<file path=ppt/slideLayouts/slideLayout259.xml><?xml version="1.0" encoding="utf-8"?>
<p:sldLayout xmlns:a="http://schemas.openxmlformats.org/drawingml/2006/main" xmlns:r="http://schemas.openxmlformats.org/officeDocument/2006/relationships" xmlns:p="http://schemas.openxmlformats.org/presentationml/2006/main" preserve="1">
  <p:cSld name="Main point">
    <p:spTree>
      <p:nvGrpSpPr>
        <p:cNvPr id="1" name=""/>
        <p:cNvGrpSpPr/>
        <p:nvPr/>
      </p:nvGrpSpPr>
      <p:grpSpPr>
        <a:xfrm>
          <a:off x="0" y="0"/>
          <a:ext cx="0" cy="0"/>
          <a:chOff x="0" y="0"/>
          <a:chExt cx="0" cy="0"/>
        </a:xfrm>
      </p:grpSpPr>
      <p:sp>
        <p:nvSpPr>
          <p:cNvPr id="2" name="Google Shape;33;p8">
            <a:extLst>
              <a:ext uri="{FF2B5EF4-FFF2-40B4-BE49-F238E27FC236}">
                <a16:creationId xmlns:a16="http://schemas.microsoft.com/office/drawing/2014/main" id="{4D5EE022-852C-A5CD-4770-7BDCA8FF2F3D}"/>
              </a:ext>
            </a:extLst>
          </p:cNvPr>
          <p:cNvSpPr txBox="1">
            <a:spLocks noGrp="1"/>
          </p:cNvSpPr>
          <p:nvPr>
            <p:ph type="title"/>
          </p:nvPr>
        </p:nvSpPr>
        <p:spPr>
          <a:xfrm>
            <a:off x="653667" y="600203"/>
            <a:ext cx="8490396" cy="5454396"/>
          </a:xfrm>
        </p:spPr>
        <p:txBody>
          <a:bodyPr anchor="ctr"/>
          <a:lstStyle>
            <a:lvl1pPr>
              <a:defRPr sz="6400"/>
            </a:lvl1pPr>
          </a:lstStyle>
          <a:p>
            <a:pPr lvl="0"/>
            <a:endParaRPr lang="en-IE"/>
          </a:p>
        </p:txBody>
      </p:sp>
      <p:sp>
        <p:nvSpPr>
          <p:cNvPr id="3" name="Google Shape;34;p8">
            <a:extLst>
              <a:ext uri="{FF2B5EF4-FFF2-40B4-BE49-F238E27FC236}">
                <a16:creationId xmlns:a16="http://schemas.microsoft.com/office/drawing/2014/main" id="{1A1A2DAF-6A14-8101-A6E7-94043772EEFE}"/>
              </a:ext>
            </a:extLst>
          </p:cNvPr>
          <p:cNvSpPr txBox="1">
            <a:spLocks noGrp="1"/>
          </p:cNvSpPr>
          <p:nvPr>
            <p:ph type="sldNum" sz="quarter" idx="8"/>
          </p:nvPr>
        </p:nvSpPr>
        <p:spPr/>
        <p:txBody>
          <a:bodyPr/>
          <a:lstStyle>
            <a:lvl1pPr>
              <a:defRPr/>
            </a:lvl1pPr>
          </a:lstStyle>
          <a:p>
            <a:pPr lvl="0"/>
            <a:fld id="{79A7C175-1986-46DA-9B8B-086379391B54}" type="slidenum">
              <a:t>‹#›</a:t>
            </a:fld>
            <a:endParaRPr lang="es-419"/>
          </a:p>
        </p:txBody>
      </p:sp>
    </p:spTree>
    <p:extLst>
      <p:ext uri="{BB962C8B-B14F-4D97-AF65-F5344CB8AC3E}">
        <p14:creationId xmlns:p14="http://schemas.microsoft.com/office/powerpoint/2010/main" val="1255887365"/>
      </p:ext>
    </p:extLst>
  </p:cSld>
  <p:clrMapOvr>
    <a:masterClrMapping/>
  </p:clrMapOvr>
</p:sldLayout>
</file>

<file path=ppt/slideLayouts/slideLayout260.xml><?xml version="1.0" encoding="utf-8"?>
<p:sldLayout xmlns:a="http://schemas.openxmlformats.org/drawingml/2006/main" xmlns:r="http://schemas.openxmlformats.org/officeDocument/2006/relationships" xmlns:p="http://schemas.openxmlformats.org/presentationml/2006/main" preserve="1">
  <p:cSld name="Section title and description">
    <p:spTree>
      <p:nvGrpSpPr>
        <p:cNvPr id="1" name=""/>
        <p:cNvGrpSpPr/>
        <p:nvPr/>
      </p:nvGrpSpPr>
      <p:grpSpPr>
        <a:xfrm>
          <a:off x="0" y="0"/>
          <a:ext cx="0" cy="0"/>
          <a:chOff x="0" y="0"/>
          <a:chExt cx="0" cy="0"/>
        </a:xfrm>
      </p:grpSpPr>
      <p:sp>
        <p:nvSpPr>
          <p:cNvPr id="2" name="Google Shape;36;p9">
            <a:extLst>
              <a:ext uri="{FF2B5EF4-FFF2-40B4-BE49-F238E27FC236}">
                <a16:creationId xmlns:a16="http://schemas.microsoft.com/office/drawing/2014/main" id="{44DCB967-4CCB-1D8E-B2A5-8C4E203CB6D3}"/>
              </a:ext>
            </a:extLst>
          </p:cNvPr>
          <p:cNvSpPr/>
          <p:nvPr/>
        </p:nvSpPr>
        <p:spPr>
          <a:xfrm>
            <a:off x="6096003" y="-164"/>
            <a:ext cx="6096003" cy="6858000"/>
          </a:xfrm>
          <a:prstGeom prst="rect">
            <a:avLst/>
          </a:prstGeom>
          <a:solidFill>
            <a:srgbClr val="EEEEEE"/>
          </a:solidFill>
          <a:ln cap="flat">
            <a:noFill/>
            <a:prstDash val="solid"/>
          </a:ln>
        </p:spPr>
        <p:txBody>
          <a:bodyPr vert="horz" wrap="square" lIns="121898" tIns="121898" rIns="121898" bIns="121898" anchor="ctr"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n-IE" sz="2400" b="0" i="0" u="none" strike="noStrike" kern="1200" cap="none" spc="0" baseline="0">
              <a:solidFill>
                <a:srgbClr val="000000"/>
              </a:solidFill>
              <a:uFillTx/>
              <a:latin typeface="Arial"/>
            </a:endParaRPr>
          </a:p>
        </p:txBody>
      </p:sp>
      <p:sp>
        <p:nvSpPr>
          <p:cNvPr id="3" name="Google Shape;37;p9">
            <a:extLst>
              <a:ext uri="{FF2B5EF4-FFF2-40B4-BE49-F238E27FC236}">
                <a16:creationId xmlns:a16="http://schemas.microsoft.com/office/drawing/2014/main" id="{BB148F63-31B7-784A-63F7-A0259E8EBD15}"/>
              </a:ext>
            </a:extLst>
          </p:cNvPr>
          <p:cNvSpPr txBox="1">
            <a:spLocks noGrp="1"/>
          </p:cNvSpPr>
          <p:nvPr>
            <p:ph type="title"/>
          </p:nvPr>
        </p:nvSpPr>
        <p:spPr>
          <a:xfrm>
            <a:off x="354000" y="1644237"/>
            <a:ext cx="5393597" cy="1976402"/>
          </a:xfrm>
        </p:spPr>
        <p:txBody>
          <a:bodyPr anchor="b" anchorCtr="1"/>
          <a:lstStyle>
            <a:lvl1pPr algn="ctr">
              <a:defRPr sz="5600"/>
            </a:lvl1pPr>
          </a:lstStyle>
          <a:p>
            <a:pPr lvl="0"/>
            <a:endParaRPr lang="en-IE"/>
          </a:p>
        </p:txBody>
      </p:sp>
      <p:sp>
        <p:nvSpPr>
          <p:cNvPr id="4" name="Google Shape;38;p9">
            <a:extLst>
              <a:ext uri="{FF2B5EF4-FFF2-40B4-BE49-F238E27FC236}">
                <a16:creationId xmlns:a16="http://schemas.microsoft.com/office/drawing/2014/main" id="{AC5C37E3-D7B2-A903-5DBD-255833469DB2}"/>
              </a:ext>
            </a:extLst>
          </p:cNvPr>
          <p:cNvSpPr txBox="1">
            <a:spLocks noGrp="1"/>
          </p:cNvSpPr>
          <p:nvPr>
            <p:ph type="subTitle" idx="4294967295"/>
          </p:nvPr>
        </p:nvSpPr>
        <p:spPr>
          <a:xfrm>
            <a:off x="354000" y="3737436"/>
            <a:ext cx="5393597" cy="1646797"/>
          </a:xfrm>
        </p:spPr>
        <p:txBody>
          <a:bodyPr anchorCtr="1"/>
          <a:lstStyle>
            <a:lvl1pPr algn="ctr">
              <a:lnSpc>
                <a:spcPct val="100000"/>
              </a:lnSpc>
              <a:buNone/>
              <a:defRPr lang="en-IE" sz="2800"/>
            </a:lvl1pPr>
          </a:lstStyle>
          <a:p>
            <a:pPr lvl="0"/>
            <a:endParaRPr lang="en-IE"/>
          </a:p>
        </p:txBody>
      </p:sp>
      <p:sp>
        <p:nvSpPr>
          <p:cNvPr id="5" name="Google Shape;39;p9">
            <a:extLst>
              <a:ext uri="{FF2B5EF4-FFF2-40B4-BE49-F238E27FC236}">
                <a16:creationId xmlns:a16="http://schemas.microsoft.com/office/drawing/2014/main" id="{BBC8B366-EDA9-164B-7D16-ABBD9B2DC873}"/>
              </a:ext>
            </a:extLst>
          </p:cNvPr>
          <p:cNvSpPr txBox="1">
            <a:spLocks noGrp="1"/>
          </p:cNvSpPr>
          <p:nvPr>
            <p:ph type="body" idx="4294967295"/>
          </p:nvPr>
        </p:nvSpPr>
        <p:spPr>
          <a:xfrm>
            <a:off x="6586002" y="965432"/>
            <a:ext cx="5116003" cy="4926796"/>
          </a:xfrm>
        </p:spPr>
        <p:txBody>
          <a:bodyPr anchor="ctr"/>
          <a:lstStyle>
            <a:lvl1pPr marL="609584" indent="-457190">
              <a:defRPr lang="en-IE"/>
            </a:lvl1pPr>
          </a:lstStyle>
          <a:p>
            <a:pPr lvl="0"/>
            <a:endParaRPr lang="en-IE"/>
          </a:p>
        </p:txBody>
      </p:sp>
      <p:sp>
        <p:nvSpPr>
          <p:cNvPr id="6" name="Google Shape;40;p9">
            <a:extLst>
              <a:ext uri="{FF2B5EF4-FFF2-40B4-BE49-F238E27FC236}">
                <a16:creationId xmlns:a16="http://schemas.microsoft.com/office/drawing/2014/main" id="{C2426998-A3D2-0833-D225-9A9669504BF7}"/>
              </a:ext>
            </a:extLst>
          </p:cNvPr>
          <p:cNvSpPr txBox="1">
            <a:spLocks noGrp="1"/>
          </p:cNvSpPr>
          <p:nvPr>
            <p:ph type="sldNum" sz="quarter" idx="8"/>
          </p:nvPr>
        </p:nvSpPr>
        <p:spPr/>
        <p:txBody>
          <a:bodyPr/>
          <a:lstStyle>
            <a:lvl1pPr>
              <a:defRPr/>
            </a:lvl1pPr>
          </a:lstStyle>
          <a:p>
            <a:pPr lvl="0"/>
            <a:fld id="{5F65C176-DF74-4944-85B3-CA5A00524E27}" type="slidenum">
              <a:t>‹#›</a:t>
            </a:fld>
            <a:endParaRPr lang="es-419"/>
          </a:p>
        </p:txBody>
      </p:sp>
    </p:spTree>
    <p:extLst>
      <p:ext uri="{BB962C8B-B14F-4D97-AF65-F5344CB8AC3E}">
        <p14:creationId xmlns:p14="http://schemas.microsoft.com/office/powerpoint/2010/main" val="2694609376"/>
      </p:ext>
    </p:extLst>
  </p:cSld>
  <p:clrMapOvr>
    <a:masterClrMapping/>
  </p:clrMapOvr>
</p:sldLayout>
</file>

<file path=ppt/slideLayouts/slideLayout261.xml><?xml version="1.0" encoding="utf-8"?>
<p:sldLayout xmlns:a="http://schemas.openxmlformats.org/drawingml/2006/main" xmlns:r="http://schemas.openxmlformats.org/officeDocument/2006/relationships" xmlns:p="http://schemas.openxmlformats.org/presentationml/2006/main" preserve="1">
  <p:cSld name="Caption">
    <p:spTree>
      <p:nvGrpSpPr>
        <p:cNvPr id="1" name=""/>
        <p:cNvGrpSpPr/>
        <p:nvPr/>
      </p:nvGrpSpPr>
      <p:grpSpPr>
        <a:xfrm>
          <a:off x="0" y="0"/>
          <a:ext cx="0" cy="0"/>
          <a:chOff x="0" y="0"/>
          <a:chExt cx="0" cy="0"/>
        </a:xfrm>
      </p:grpSpPr>
      <p:sp>
        <p:nvSpPr>
          <p:cNvPr id="2" name="Google Shape;42;p10">
            <a:extLst>
              <a:ext uri="{FF2B5EF4-FFF2-40B4-BE49-F238E27FC236}">
                <a16:creationId xmlns:a16="http://schemas.microsoft.com/office/drawing/2014/main" id="{A4A0B31B-97A8-6316-879C-11EFF604DBF3}"/>
              </a:ext>
            </a:extLst>
          </p:cNvPr>
          <p:cNvSpPr txBox="1">
            <a:spLocks noGrp="1"/>
          </p:cNvSpPr>
          <p:nvPr>
            <p:ph type="body" idx="4294967295"/>
          </p:nvPr>
        </p:nvSpPr>
        <p:spPr>
          <a:xfrm>
            <a:off x="415603" y="5640769"/>
            <a:ext cx="7998403" cy="806802"/>
          </a:xfrm>
        </p:spPr>
        <p:txBody>
          <a:bodyPr anchor="ctr"/>
          <a:lstStyle>
            <a:lvl1pPr marL="609584" indent="-304787">
              <a:lnSpc>
                <a:spcPct val="100000"/>
              </a:lnSpc>
              <a:buNone/>
              <a:defRPr lang="en-IE"/>
            </a:lvl1pPr>
          </a:lstStyle>
          <a:p>
            <a:pPr lvl="0"/>
            <a:endParaRPr lang="en-IE"/>
          </a:p>
        </p:txBody>
      </p:sp>
      <p:sp>
        <p:nvSpPr>
          <p:cNvPr id="3" name="Google Shape;43;p10">
            <a:extLst>
              <a:ext uri="{FF2B5EF4-FFF2-40B4-BE49-F238E27FC236}">
                <a16:creationId xmlns:a16="http://schemas.microsoft.com/office/drawing/2014/main" id="{2D2AE30C-8858-AAC4-2901-4F9405736FCF}"/>
              </a:ext>
            </a:extLst>
          </p:cNvPr>
          <p:cNvSpPr txBox="1">
            <a:spLocks noGrp="1"/>
          </p:cNvSpPr>
          <p:nvPr>
            <p:ph type="sldNum" sz="quarter" idx="8"/>
          </p:nvPr>
        </p:nvSpPr>
        <p:spPr/>
        <p:txBody>
          <a:bodyPr/>
          <a:lstStyle>
            <a:lvl1pPr>
              <a:defRPr/>
            </a:lvl1pPr>
          </a:lstStyle>
          <a:p>
            <a:pPr lvl="0"/>
            <a:fld id="{0EC97048-68C0-45D0-A131-1FCEAA981731}" type="slidenum">
              <a:t>‹#›</a:t>
            </a:fld>
            <a:endParaRPr lang="es-419"/>
          </a:p>
        </p:txBody>
      </p:sp>
    </p:spTree>
    <p:extLst>
      <p:ext uri="{BB962C8B-B14F-4D97-AF65-F5344CB8AC3E}">
        <p14:creationId xmlns:p14="http://schemas.microsoft.com/office/powerpoint/2010/main" val="357449251"/>
      </p:ext>
    </p:extLst>
  </p:cSld>
  <p:clrMapOvr>
    <a:masterClrMapping/>
  </p:clrMapOvr>
</p:sldLayout>
</file>

<file path=ppt/slideLayouts/slideLayout262.xml><?xml version="1.0" encoding="utf-8"?>
<p:sldLayout xmlns:a="http://schemas.openxmlformats.org/drawingml/2006/main" xmlns:r="http://schemas.openxmlformats.org/officeDocument/2006/relationships" xmlns:p="http://schemas.openxmlformats.org/presentationml/2006/main" preserve="1">
  <p:cSld name="Big number">
    <p:spTree>
      <p:nvGrpSpPr>
        <p:cNvPr id="1" name=""/>
        <p:cNvGrpSpPr/>
        <p:nvPr/>
      </p:nvGrpSpPr>
      <p:grpSpPr>
        <a:xfrm>
          <a:off x="0" y="0"/>
          <a:ext cx="0" cy="0"/>
          <a:chOff x="0" y="0"/>
          <a:chExt cx="0" cy="0"/>
        </a:xfrm>
      </p:grpSpPr>
      <p:sp>
        <p:nvSpPr>
          <p:cNvPr id="2" name="Google Shape;45;p11">
            <a:extLst>
              <a:ext uri="{FF2B5EF4-FFF2-40B4-BE49-F238E27FC236}">
                <a16:creationId xmlns:a16="http://schemas.microsoft.com/office/drawing/2014/main" id="{3543C87E-0116-0532-09E2-B2BA9965F700}"/>
              </a:ext>
            </a:extLst>
          </p:cNvPr>
          <p:cNvSpPr txBox="1">
            <a:spLocks noGrp="1"/>
          </p:cNvSpPr>
          <p:nvPr>
            <p:ph type="title"/>
          </p:nvPr>
        </p:nvSpPr>
        <p:spPr>
          <a:xfrm>
            <a:off x="415603" y="1474835"/>
            <a:ext cx="11360798" cy="2618000"/>
          </a:xfrm>
        </p:spPr>
        <p:txBody>
          <a:bodyPr anchor="b" anchorCtr="1"/>
          <a:lstStyle>
            <a:lvl1pPr algn="ctr">
              <a:defRPr sz="16000"/>
            </a:lvl1pPr>
          </a:lstStyle>
          <a:p>
            <a:pPr lvl="0"/>
            <a:r>
              <a:rPr lang="en-IE"/>
              <a:t>xx%</a:t>
            </a:r>
          </a:p>
        </p:txBody>
      </p:sp>
      <p:sp>
        <p:nvSpPr>
          <p:cNvPr id="3" name="Google Shape;46;p11">
            <a:extLst>
              <a:ext uri="{FF2B5EF4-FFF2-40B4-BE49-F238E27FC236}">
                <a16:creationId xmlns:a16="http://schemas.microsoft.com/office/drawing/2014/main" id="{5D2D3B34-83F2-597F-E356-0DD0691528AA}"/>
              </a:ext>
            </a:extLst>
          </p:cNvPr>
          <p:cNvSpPr txBox="1">
            <a:spLocks noGrp="1"/>
          </p:cNvSpPr>
          <p:nvPr>
            <p:ph type="body" idx="4294967295"/>
          </p:nvPr>
        </p:nvSpPr>
        <p:spPr>
          <a:xfrm>
            <a:off x="415603" y="4202966"/>
            <a:ext cx="11360798" cy="1734397"/>
          </a:xfrm>
        </p:spPr>
        <p:txBody>
          <a:bodyPr anchorCtr="1"/>
          <a:lstStyle>
            <a:lvl1pPr marL="609584" indent="-457190" algn="ctr">
              <a:defRPr lang="en-IE"/>
            </a:lvl1pPr>
          </a:lstStyle>
          <a:p>
            <a:pPr lvl="0"/>
            <a:endParaRPr lang="en-IE"/>
          </a:p>
        </p:txBody>
      </p:sp>
      <p:sp>
        <p:nvSpPr>
          <p:cNvPr id="4" name="Google Shape;47;p11">
            <a:extLst>
              <a:ext uri="{FF2B5EF4-FFF2-40B4-BE49-F238E27FC236}">
                <a16:creationId xmlns:a16="http://schemas.microsoft.com/office/drawing/2014/main" id="{D47F6169-A37C-AB37-6405-3B01A174E3FA}"/>
              </a:ext>
            </a:extLst>
          </p:cNvPr>
          <p:cNvSpPr txBox="1">
            <a:spLocks noGrp="1"/>
          </p:cNvSpPr>
          <p:nvPr>
            <p:ph type="sldNum" sz="quarter" idx="8"/>
          </p:nvPr>
        </p:nvSpPr>
        <p:spPr/>
        <p:txBody>
          <a:bodyPr/>
          <a:lstStyle>
            <a:lvl1pPr>
              <a:defRPr/>
            </a:lvl1pPr>
          </a:lstStyle>
          <a:p>
            <a:pPr lvl="0"/>
            <a:fld id="{ACA39E0E-BAD5-40A3-B854-4566B88B80AB}" type="slidenum">
              <a:t>‹#›</a:t>
            </a:fld>
            <a:endParaRPr lang="es-419"/>
          </a:p>
        </p:txBody>
      </p:sp>
    </p:spTree>
    <p:extLst>
      <p:ext uri="{BB962C8B-B14F-4D97-AF65-F5344CB8AC3E}">
        <p14:creationId xmlns:p14="http://schemas.microsoft.com/office/powerpoint/2010/main" val="2419579940"/>
      </p:ext>
    </p:extLst>
  </p:cSld>
  <p:clrMapOvr>
    <a:masterClrMapping/>
  </p:clrMapOvr>
</p:sldLayout>
</file>

<file path=ppt/slideLayouts/slideLayout26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Google Shape;49;p12">
            <a:extLst>
              <a:ext uri="{FF2B5EF4-FFF2-40B4-BE49-F238E27FC236}">
                <a16:creationId xmlns:a16="http://schemas.microsoft.com/office/drawing/2014/main" id="{8A5A2B7E-E711-B19F-BEDD-F338574F99E4}"/>
              </a:ext>
            </a:extLst>
          </p:cNvPr>
          <p:cNvSpPr txBox="1">
            <a:spLocks noGrp="1"/>
          </p:cNvSpPr>
          <p:nvPr>
            <p:ph type="sldNum" sz="quarter" idx="8"/>
          </p:nvPr>
        </p:nvSpPr>
        <p:spPr/>
        <p:txBody>
          <a:bodyPr/>
          <a:lstStyle>
            <a:lvl1pPr>
              <a:defRPr/>
            </a:lvl1pPr>
          </a:lstStyle>
          <a:p>
            <a:pPr lvl="0"/>
            <a:fld id="{D9EC8ED8-F44D-43E1-AEFB-59D625624076}" type="slidenum">
              <a:t>‹#›</a:t>
            </a:fld>
            <a:endParaRPr lang="es-419"/>
          </a:p>
        </p:txBody>
      </p:sp>
    </p:spTree>
    <p:extLst>
      <p:ext uri="{BB962C8B-B14F-4D97-AF65-F5344CB8AC3E}">
        <p14:creationId xmlns:p14="http://schemas.microsoft.com/office/powerpoint/2010/main" val="2562869579"/>
      </p:ext>
    </p:extLst>
  </p:cSld>
  <p:clrMapOvr>
    <a:masterClrMapping/>
  </p:clrMapOvr>
  <p:hf sldNum="0" hdr="0" ftr="0" dt="0"/>
</p:sldLayout>
</file>

<file path=ppt/slideLayouts/slideLayout26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E"/>
          </a:p>
        </p:txBody>
      </p:sp>
      <p:sp>
        <p:nvSpPr>
          <p:cNvPr id="3" name="Subtitle 2"/>
          <p:cNvSpPr>
            <a:spLocks noGrp="1"/>
          </p:cNvSpPr>
          <p:nvPr>
            <p:ph type="subTitle" idx="1"/>
          </p:nvPr>
        </p:nvSpPr>
        <p:spPr>
          <a:xfrm>
            <a:off x="1524000" y="3602037"/>
            <a:ext cx="9144000" cy="1655763"/>
          </a:xfrm>
        </p:spPr>
        <p:txBody>
          <a:bodyPr/>
          <a:lstStyle>
            <a:lvl1pPr marL="0" indent="0" algn="ctr">
              <a:buNone/>
              <a:defRPr sz="24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a:t>Click to edit Master subtitle style</a:t>
            </a:r>
            <a:endParaRPr lang="en-IE"/>
          </a:p>
        </p:txBody>
      </p:sp>
      <p:sp>
        <p:nvSpPr>
          <p:cNvPr id="4" name="Date Placeholder 3"/>
          <p:cNvSpPr>
            <a:spLocks noGrp="1"/>
          </p:cNvSpPr>
          <p:nvPr>
            <p:ph type="dt" sz="half" idx="10"/>
          </p:nvPr>
        </p:nvSpPr>
        <p:spPr/>
        <p:txBody>
          <a:bodyPr/>
          <a:lstStyle/>
          <a:p>
            <a:fld id="{D4A45B46-4EAF-4305-B333-64E318756240}" type="datetimeFigureOut">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78732185"/>
      </p:ext>
    </p:extLst>
  </p:cSld>
  <p:clrMapOvr>
    <a:masterClrMapping/>
  </p:clrMapOvr>
</p:sldLayout>
</file>

<file path=ppt/slideLayouts/slideLayout26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D4A45B46-4EAF-4305-B333-64E318756240}" type="datetimeFigureOut">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589881441"/>
      </p:ext>
    </p:extLst>
  </p:cSld>
  <p:clrMapOvr>
    <a:masterClrMapping/>
  </p:clrMapOvr>
</p:sldLayout>
</file>

<file path=ppt/slideLayouts/slideLayout26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endParaRPr lang="en-IE"/>
          </a:p>
        </p:txBody>
      </p:sp>
      <p:sp>
        <p:nvSpPr>
          <p:cNvPr id="3" name="Text Placeholder 2"/>
          <p:cNvSpPr>
            <a:spLocks noGrp="1"/>
          </p:cNvSpPr>
          <p:nvPr>
            <p:ph type="body" idx="1"/>
          </p:nvPr>
        </p:nvSpPr>
        <p:spPr>
          <a:xfrm>
            <a:off x="831851" y="4589464"/>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D4A45B46-4EAF-4305-B333-64E318756240}" type="datetimeFigureOut">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1022548589"/>
      </p:ext>
    </p:extLst>
  </p:cSld>
  <p:clrMapOvr>
    <a:masterClrMapping/>
  </p:clrMapOvr>
</p:sldLayout>
</file>

<file path=ppt/slideLayouts/slideLayout26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Content Placeholder 2"/>
          <p:cNvSpPr>
            <a:spLocks noGrp="1"/>
          </p:cNvSpPr>
          <p:nvPr>
            <p:ph sz="half" idx="1"/>
          </p:nvPr>
        </p:nvSpPr>
        <p:spPr>
          <a:xfrm>
            <a:off x="838200" y="1825625"/>
            <a:ext cx="51816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p:cNvSpPr>
            <a:spLocks noGrp="1"/>
          </p:cNvSpPr>
          <p:nvPr>
            <p:ph sz="half" idx="2"/>
          </p:nvPr>
        </p:nvSpPr>
        <p:spPr>
          <a:xfrm>
            <a:off x="6172200" y="1825625"/>
            <a:ext cx="51816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p:cNvSpPr>
            <a:spLocks noGrp="1"/>
          </p:cNvSpPr>
          <p:nvPr>
            <p:ph type="dt" sz="half" idx="10"/>
          </p:nvPr>
        </p:nvSpPr>
        <p:spPr/>
        <p:txBody>
          <a:bodyPr/>
          <a:lstStyle/>
          <a:p>
            <a:fld id="{D4A45B46-4EAF-4305-B333-64E318756240}" type="datetimeFigureOut">
              <a:rPr lang="en-IE" smtClean="0"/>
              <a:t>09/10/2024</a:t>
            </a:fld>
            <a:endParaRPr lang="en-IE"/>
          </a:p>
        </p:txBody>
      </p:sp>
      <p:sp>
        <p:nvSpPr>
          <p:cNvPr id="6" name="Footer Placeholder 5"/>
          <p:cNvSpPr>
            <a:spLocks noGrp="1"/>
          </p:cNvSpPr>
          <p:nvPr>
            <p:ph type="ftr" sz="quarter" idx="11"/>
          </p:nvPr>
        </p:nvSpPr>
        <p:spPr/>
        <p:txBody>
          <a:bodyPr/>
          <a:lstStyle/>
          <a:p>
            <a:endParaRPr lang="en-IE"/>
          </a:p>
        </p:txBody>
      </p:sp>
      <p:sp>
        <p:nvSpPr>
          <p:cNvPr id="7" name="Slide Number Placeholder 6"/>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382970819"/>
      </p:ext>
    </p:extLst>
  </p:cSld>
  <p:clrMapOvr>
    <a:masterClrMapping/>
  </p:clrMapOvr>
</p:sldLayout>
</file>

<file path=ppt/slideLayouts/slideLayout26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IE"/>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p:cNvSpPr>
            <a:spLocks noGrp="1"/>
          </p:cNvSpPr>
          <p:nvPr>
            <p:ph type="dt" sz="half" idx="10"/>
          </p:nvPr>
        </p:nvSpPr>
        <p:spPr/>
        <p:txBody>
          <a:bodyPr/>
          <a:lstStyle/>
          <a:p>
            <a:fld id="{D4A45B46-4EAF-4305-B333-64E318756240}" type="datetimeFigureOut">
              <a:rPr lang="en-IE" smtClean="0"/>
              <a:t>09/10/2024</a:t>
            </a:fld>
            <a:endParaRPr lang="en-IE"/>
          </a:p>
        </p:txBody>
      </p:sp>
      <p:sp>
        <p:nvSpPr>
          <p:cNvPr id="8" name="Footer Placeholder 7"/>
          <p:cNvSpPr>
            <a:spLocks noGrp="1"/>
          </p:cNvSpPr>
          <p:nvPr>
            <p:ph type="ftr" sz="quarter" idx="11"/>
          </p:nvPr>
        </p:nvSpPr>
        <p:spPr/>
        <p:txBody>
          <a:bodyPr/>
          <a:lstStyle/>
          <a:p>
            <a:endParaRPr lang="en-IE"/>
          </a:p>
        </p:txBody>
      </p:sp>
      <p:sp>
        <p:nvSpPr>
          <p:cNvPr id="9" name="Slide Number Placeholder 8"/>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2638120208"/>
      </p:ext>
    </p:extLst>
  </p:cSld>
  <p:clrMapOvr>
    <a:masterClrMapping/>
  </p:clrMapOvr>
</p:sldLayout>
</file>

<file path=ppt/slideLayouts/slideLayout26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Date Placeholder 2"/>
          <p:cNvSpPr>
            <a:spLocks noGrp="1"/>
          </p:cNvSpPr>
          <p:nvPr>
            <p:ph type="dt" sz="half" idx="10"/>
          </p:nvPr>
        </p:nvSpPr>
        <p:spPr/>
        <p:txBody>
          <a:bodyPr/>
          <a:lstStyle/>
          <a:p>
            <a:fld id="{D4A45B46-4EAF-4305-B333-64E318756240}" type="datetimeFigureOut">
              <a:rPr lang="en-IE" smtClean="0"/>
              <a:t>09/10/2024</a:t>
            </a:fld>
            <a:endParaRPr lang="en-IE"/>
          </a:p>
        </p:txBody>
      </p:sp>
      <p:sp>
        <p:nvSpPr>
          <p:cNvPr id="4" name="Footer Placeholder 3"/>
          <p:cNvSpPr>
            <a:spLocks noGrp="1"/>
          </p:cNvSpPr>
          <p:nvPr>
            <p:ph type="ftr" sz="quarter" idx="11"/>
          </p:nvPr>
        </p:nvSpPr>
        <p:spPr/>
        <p:txBody>
          <a:bodyPr/>
          <a:lstStyle/>
          <a:p>
            <a:endParaRPr lang="en-IE"/>
          </a:p>
        </p:txBody>
      </p:sp>
      <p:sp>
        <p:nvSpPr>
          <p:cNvPr id="5" name="Slide Number Placeholder 4"/>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1755707888"/>
      </p:ext>
    </p:extLst>
  </p:cSld>
  <p:clrMapOvr>
    <a:masterClrMapping/>
  </p:clrMapOvr>
</p:sldLayout>
</file>

<file path=ppt/slideLayouts/slideLayout27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4A45B46-4EAF-4305-B333-64E318756240}" type="datetimeFigureOut">
              <a:rPr lang="en-IE" smtClean="0"/>
              <a:t>09/10/2024</a:t>
            </a:fld>
            <a:endParaRPr lang="en-IE"/>
          </a:p>
        </p:txBody>
      </p:sp>
      <p:sp>
        <p:nvSpPr>
          <p:cNvPr id="3" name="Footer Placeholder 2"/>
          <p:cNvSpPr>
            <a:spLocks noGrp="1"/>
          </p:cNvSpPr>
          <p:nvPr>
            <p:ph type="ftr" sz="quarter" idx="11"/>
          </p:nvPr>
        </p:nvSpPr>
        <p:spPr/>
        <p:txBody>
          <a:bodyPr/>
          <a:lstStyle/>
          <a:p>
            <a:endParaRPr lang="en-IE"/>
          </a:p>
        </p:txBody>
      </p:sp>
      <p:sp>
        <p:nvSpPr>
          <p:cNvPr id="4" name="Slide Number Placeholder 3"/>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28505519"/>
      </p:ext>
    </p:extLst>
  </p:cSld>
  <p:clrMapOvr>
    <a:masterClrMapping/>
  </p:clrMapOvr>
</p:sldLayout>
</file>

<file path=ppt/slideLayouts/slideLayout27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Content Placeholder 2"/>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D4A45B46-4EAF-4305-B333-64E318756240}" type="datetimeFigureOut">
              <a:rPr lang="en-IE" smtClean="0"/>
              <a:t>09/10/2024</a:t>
            </a:fld>
            <a:endParaRPr lang="en-IE"/>
          </a:p>
        </p:txBody>
      </p:sp>
      <p:sp>
        <p:nvSpPr>
          <p:cNvPr id="6" name="Footer Placeholder 5"/>
          <p:cNvSpPr>
            <a:spLocks noGrp="1"/>
          </p:cNvSpPr>
          <p:nvPr>
            <p:ph type="ftr" sz="quarter" idx="11"/>
          </p:nvPr>
        </p:nvSpPr>
        <p:spPr/>
        <p:txBody>
          <a:bodyPr/>
          <a:lstStyle/>
          <a:p>
            <a:endParaRPr lang="en-IE"/>
          </a:p>
        </p:txBody>
      </p:sp>
      <p:sp>
        <p:nvSpPr>
          <p:cNvPr id="7" name="Slide Number Placeholder 6"/>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62233181"/>
      </p:ext>
    </p:extLst>
  </p:cSld>
  <p:clrMapOvr>
    <a:masterClrMapping/>
  </p:clrMapOvr>
</p:sldLayout>
</file>

<file path=ppt/slideLayouts/slideLayout27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E"/>
          </a:p>
        </p:txBody>
      </p:sp>
      <p:sp>
        <p:nvSpPr>
          <p:cNvPr id="3" name="Picture Placeholder 2"/>
          <p:cNvSpPr>
            <a:spLocks noGrp="1"/>
          </p:cNvSpPr>
          <p:nvPr>
            <p:ph type="pic" idx="1"/>
          </p:nvPr>
        </p:nvSpPr>
        <p:spPr>
          <a:xfrm>
            <a:off x="5183188" y="987426"/>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en-IE"/>
          </a:p>
        </p:txBody>
      </p:sp>
      <p:sp>
        <p:nvSpPr>
          <p:cNvPr id="4" name="Text Placeholder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D4A45B46-4EAF-4305-B333-64E318756240}" type="datetimeFigureOut">
              <a:rPr lang="en-IE" smtClean="0"/>
              <a:t>09/10/2024</a:t>
            </a:fld>
            <a:endParaRPr lang="en-IE"/>
          </a:p>
        </p:txBody>
      </p:sp>
      <p:sp>
        <p:nvSpPr>
          <p:cNvPr id="6" name="Footer Placeholder 5"/>
          <p:cNvSpPr>
            <a:spLocks noGrp="1"/>
          </p:cNvSpPr>
          <p:nvPr>
            <p:ph type="ftr" sz="quarter" idx="11"/>
          </p:nvPr>
        </p:nvSpPr>
        <p:spPr/>
        <p:txBody>
          <a:bodyPr/>
          <a:lstStyle/>
          <a:p>
            <a:endParaRPr lang="en-IE"/>
          </a:p>
        </p:txBody>
      </p:sp>
      <p:sp>
        <p:nvSpPr>
          <p:cNvPr id="7" name="Slide Number Placeholder 6"/>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1516288262"/>
      </p:ext>
    </p:extLst>
  </p:cSld>
  <p:clrMapOvr>
    <a:masterClrMapping/>
  </p:clrMapOvr>
</p:sldLayout>
</file>

<file path=ppt/slideLayouts/slideLayout27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D4A45B46-4EAF-4305-B333-64E318756240}" type="datetimeFigureOut">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3206509539"/>
      </p:ext>
    </p:extLst>
  </p:cSld>
  <p:clrMapOvr>
    <a:masterClrMapping/>
  </p:clrMapOvr>
</p:sldLayout>
</file>

<file path=ppt/slideLayouts/slideLayout27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6"/>
            <a:ext cx="2628900" cy="5811839"/>
          </a:xfrm>
        </p:spPr>
        <p:txBody>
          <a:bodyPr vert="eaVert"/>
          <a:lstStyle/>
          <a:p>
            <a:r>
              <a:rPr lang="en-US"/>
              <a:t>Click to edit Master title style</a:t>
            </a:r>
            <a:endParaRPr lang="en-IE"/>
          </a:p>
        </p:txBody>
      </p:sp>
      <p:sp>
        <p:nvSpPr>
          <p:cNvPr id="3" name="Vertical Text Placeholder 2"/>
          <p:cNvSpPr>
            <a:spLocks noGrp="1"/>
          </p:cNvSpPr>
          <p:nvPr>
            <p:ph type="body" orient="vert" idx="1"/>
          </p:nvPr>
        </p:nvSpPr>
        <p:spPr>
          <a:xfrm>
            <a:off x="838201" y="365126"/>
            <a:ext cx="7734300" cy="581183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D4A45B46-4EAF-4305-B333-64E318756240}" type="datetimeFigureOut">
              <a:rPr lang="en-IE" smtClean="0"/>
              <a:t>09/10/2024</a:t>
            </a:fld>
            <a:endParaRPr lang="en-IE"/>
          </a:p>
        </p:txBody>
      </p:sp>
      <p:sp>
        <p:nvSpPr>
          <p:cNvPr id="5" name="Footer Placeholder 4"/>
          <p:cNvSpPr>
            <a:spLocks noGrp="1"/>
          </p:cNvSpPr>
          <p:nvPr>
            <p:ph type="ftr" sz="quarter" idx="11"/>
          </p:nvPr>
        </p:nvSpPr>
        <p:spPr/>
        <p:txBody>
          <a:bodyPr/>
          <a:lstStyle/>
          <a:p>
            <a:endParaRPr lang="en-IE"/>
          </a:p>
        </p:txBody>
      </p:sp>
      <p:sp>
        <p:nvSpPr>
          <p:cNvPr id="6" name="Slide Number Placeholder 5"/>
          <p:cNvSpPr>
            <a:spLocks noGrp="1"/>
          </p:cNvSpPr>
          <p:nvPr>
            <p:ph type="sldNum" sz="quarter" idx="12"/>
          </p:nvPr>
        </p:nvSpPr>
        <p:spPr/>
        <p:txBody>
          <a:bodyPr/>
          <a:lstStyle/>
          <a:p>
            <a:fld id="{953B98DA-5F95-4346-8AD8-C1D6DB8E3FCC}" type="slidenum">
              <a:rPr lang="en-IE" smtClean="0"/>
              <a:t>‹#›</a:t>
            </a:fld>
            <a:endParaRPr lang="en-IE"/>
          </a:p>
        </p:txBody>
      </p:sp>
    </p:spTree>
    <p:extLst>
      <p:ext uri="{BB962C8B-B14F-4D97-AF65-F5344CB8AC3E}">
        <p14:creationId xmlns:p14="http://schemas.microsoft.com/office/powerpoint/2010/main" val="695433771"/>
      </p:ext>
    </p:extLst>
  </p:cSld>
  <p:clrMapOvr>
    <a:masterClrMapping/>
  </p:clrMapOvr>
</p:sldLayout>
</file>

<file path=ppt/slideLayouts/slideLayout275.xml><?xml version="1.0" encoding="utf-8"?>
<p:sldLayout xmlns:a="http://schemas.openxmlformats.org/drawingml/2006/main" xmlns:r="http://schemas.openxmlformats.org/officeDocument/2006/relationships" xmlns:p="http://schemas.openxmlformats.org/presentationml/2006/main" userDrawn="1">
  <p:cSld name="Title Slide (Blue with Black Text)">
    <p:bg>
      <p:bgPr>
        <a:blipFill dpi="0" rotWithShape="1">
          <a:blip r:embed="rId2">
            <a:lum/>
          </a:blip>
          <a:srcRect/>
          <a:stretch>
            <a:fillRect t="-9000" b="-9000"/>
          </a:stretch>
        </a:blip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37D2AAE-0812-F142-8F73-46832113D776}"/>
              </a:ext>
            </a:extLst>
          </p:cNvPr>
          <p:cNvSpPr/>
          <p:nvPr userDrawn="1"/>
        </p:nvSpPr>
        <p:spPr>
          <a:xfrm>
            <a:off x="0" y="6635261"/>
            <a:ext cx="12192000" cy="222739"/>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7" name="Picture 6">
            <a:extLst>
              <a:ext uri="{FF2B5EF4-FFF2-40B4-BE49-F238E27FC236}">
                <a16:creationId xmlns:a16="http://schemas.microsoft.com/office/drawing/2014/main" id="{2EE6FF7D-9B7F-6045-8778-B4A2B40FB9EA}"/>
              </a:ext>
            </a:extLst>
          </p:cNvPr>
          <p:cNvPicPr>
            <a:picLocks noChangeAspect="1"/>
          </p:cNvPicPr>
          <p:nvPr userDrawn="1"/>
        </p:nvPicPr>
        <p:blipFill>
          <a:blip r:embed="rId3"/>
          <a:stretch>
            <a:fillRect/>
          </a:stretch>
        </p:blipFill>
        <p:spPr>
          <a:xfrm>
            <a:off x="10264839" y="6124055"/>
            <a:ext cx="1737117" cy="333088"/>
          </a:xfrm>
          <a:prstGeom prst="rect">
            <a:avLst/>
          </a:prstGeom>
        </p:spPr>
      </p:pic>
      <p:sp>
        <p:nvSpPr>
          <p:cNvPr id="6" name="Title Placeholder 1">
            <a:extLst>
              <a:ext uri="{FF2B5EF4-FFF2-40B4-BE49-F238E27FC236}">
                <a16:creationId xmlns:a16="http://schemas.microsoft.com/office/drawing/2014/main" id="{32674A33-18CA-C647-913F-4868B17D4863}"/>
              </a:ext>
            </a:extLst>
          </p:cNvPr>
          <p:cNvSpPr>
            <a:spLocks noGrp="1"/>
          </p:cNvSpPr>
          <p:nvPr>
            <p:ph type="title" hasCustomPrompt="1"/>
          </p:nvPr>
        </p:nvSpPr>
        <p:spPr>
          <a:xfrm>
            <a:off x="953813" y="878705"/>
            <a:ext cx="6595712" cy="1325563"/>
          </a:xfrm>
          <a:prstGeom prst="rect">
            <a:avLst/>
          </a:prstGeom>
        </p:spPr>
        <p:txBody>
          <a:bodyPr vert="horz" lIns="91440" tIns="45720" rIns="91440" bIns="45720" rtlCol="0" anchor="ctr">
            <a:normAutofit/>
          </a:bodyPr>
          <a:lstStyle>
            <a:lvl1pPr>
              <a:lnSpc>
                <a:spcPts val="4700"/>
              </a:lnSpc>
              <a:defRPr sz="5400"/>
            </a:lvl1pPr>
          </a:lstStyle>
          <a:p>
            <a:r>
              <a:rPr lang="en-US" dirty="0"/>
              <a:t>CLICK TO EDIT</a:t>
            </a:r>
            <a:br>
              <a:rPr lang="en-US" dirty="0"/>
            </a:br>
            <a:r>
              <a:rPr lang="en-US" dirty="0"/>
              <a:t>MASTER TITLE STYLE</a:t>
            </a:r>
          </a:p>
        </p:txBody>
      </p:sp>
      <p:pic>
        <p:nvPicPr>
          <p:cNvPr id="9" name="Picture 8">
            <a:extLst>
              <a:ext uri="{FF2B5EF4-FFF2-40B4-BE49-F238E27FC236}">
                <a16:creationId xmlns:a16="http://schemas.microsoft.com/office/drawing/2014/main" id="{405A9351-A478-A44B-812F-A13EB39C3F34}"/>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219456" y="815517"/>
            <a:ext cx="1282392" cy="1282392"/>
          </a:xfrm>
          <a:prstGeom prst="rect">
            <a:avLst/>
          </a:prstGeom>
        </p:spPr>
      </p:pic>
    </p:spTree>
    <p:extLst>
      <p:ext uri="{BB962C8B-B14F-4D97-AF65-F5344CB8AC3E}">
        <p14:creationId xmlns:p14="http://schemas.microsoft.com/office/powerpoint/2010/main" val="880240594"/>
      </p:ext>
    </p:extLst>
  </p:cSld>
  <p:clrMapOvr>
    <a:masterClrMapping/>
  </p:clrMapOvr>
</p:sldLayout>
</file>

<file path=ppt/slideLayouts/slideLayout276.xml><?xml version="1.0" encoding="utf-8"?>
<p:sldLayout xmlns:a="http://schemas.openxmlformats.org/drawingml/2006/main" xmlns:r="http://schemas.openxmlformats.org/officeDocument/2006/relationships" xmlns:p="http://schemas.openxmlformats.org/presentationml/2006/main" userDrawn="1">
  <p:cSld name="Title and Content (Blue)">
    <p:spTree>
      <p:nvGrpSpPr>
        <p:cNvPr id="1" name=""/>
        <p:cNvGrpSpPr/>
        <p:nvPr/>
      </p:nvGrpSpPr>
      <p:grpSpPr>
        <a:xfrm>
          <a:off x="0" y="0"/>
          <a:ext cx="0" cy="0"/>
          <a:chOff x="0" y="0"/>
          <a:chExt cx="0" cy="0"/>
        </a:xfrm>
      </p:grpSpPr>
      <p:sp>
        <p:nvSpPr>
          <p:cNvPr id="7" name="Content Placeholder 2">
            <a:extLst>
              <a:ext uri="{FF2B5EF4-FFF2-40B4-BE49-F238E27FC236}">
                <a16:creationId xmlns:a16="http://schemas.microsoft.com/office/drawing/2014/main" id="{E0A1391D-C0A1-7848-8846-1BF32DD1EF87}"/>
              </a:ext>
            </a:extLst>
          </p:cNvPr>
          <p:cNvSpPr>
            <a:spLocks noGrp="1"/>
          </p:cNvSpPr>
          <p:nvPr>
            <p:ph idx="1"/>
          </p:nvPr>
        </p:nvSpPr>
        <p:spPr>
          <a:xfrm>
            <a:off x="591015" y="1523482"/>
            <a:ext cx="11050859" cy="4422453"/>
          </a:xfrm>
        </p:spPr>
        <p:txBody>
          <a:bodyPr/>
          <a:lstStyle/>
          <a:p>
            <a:pPr marL="228594" marR="0" lvl="0" indent="-228594" algn="l" defTabSz="914377" rtl="0" eaLnBrk="1" fontAlgn="auto" latinLnBrk="0" hangingPunct="1">
              <a:lnSpc>
                <a:spcPct val="90000"/>
              </a:lnSpc>
              <a:spcBef>
                <a:spcPts val="1000"/>
              </a:spcBef>
              <a:spcAft>
                <a:spcPts val="0"/>
              </a:spcAft>
              <a:buClrTx/>
              <a:buSzTx/>
              <a:buFont typeface="Arial" panose="020B0604020202020204" pitchFamily="34" charset="0"/>
              <a:buNone/>
              <a:tabLst/>
              <a:defRPr/>
            </a:pPr>
            <a:endParaRPr lang="en-US" dirty="0"/>
          </a:p>
        </p:txBody>
      </p:sp>
      <p:sp>
        <p:nvSpPr>
          <p:cNvPr id="8" name="Rectangle 7">
            <a:extLst>
              <a:ext uri="{FF2B5EF4-FFF2-40B4-BE49-F238E27FC236}">
                <a16:creationId xmlns:a16="http://schemas.microsoft.com/office/drawing/2014/main" id="{2E623568-20ED-5345-AB89-14349C169C83}"/>
              </a:ext>
            </a:extLst>
          </p:cNvPr>
          <p:cNvSpPr/>
          <p:nvPr userDrawn="1"/>
        </p:nvSpPr>
        <p:spPr>
          <a:xfrm>
            <a:off x="0" y="6635261"/>
            <a:ext cx="12192000" cy="222739"/>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77324" y="6124055"/>
            <a:ext cx="1724633" cy="333088"/>
          </a:xfrm>
          <a:prstGeom prst="rect">
            <a:avLst/>
          </a:prstGeom>
        </p:spPr>
      </p:pic>
      <p:sp>
        <p:nvSpPr>
          <p:cNvPr id="17" name="Title Placeholder 1">
            <a:extLst>
              <a:ext uri="{FF2B5EF4-FFF2-40B4-BE49-F238E27FC236}">
                <a16:creationId xmlns:a16="http://schemas.microsoft.com/office/drawing/2014/main" id="{9ADD39E8-436B-5E42-9E93-1C0593471F3F}"/>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4000"/>
              </a:lnSpc>
              <a:defRPr sz="4400"/>
            </a:lvl1pPr>
          </a:lstStyle>
          <a:p>
            <a:r>
              <a:rPr lang="en-US" dirty="0"/>
              <a:t>CLICK TO EDIT </a:t>
            </a:r>
            <a:br>
              <a:rPr lang="en-US" dirty="0"/>
            </a:br>
            <a:r>
              <a:rPr lang="en-US" dirty="0"/>
              <a:t>MASTER TITLE STYLE</a:t>
            </a:r>
          </a:p>
        </p:txBody>
      </p:sp>
      <p:pic>
        <p:nvPicPr>
          <p:cNvPr id="18" name="Picture 17">
            <a:extLst>
              <a:ext uri="{FF2B5EF4-FFF2-40B4-BE49-F238E27FC236}">
                <a16:creationId xmlns:a16="http://schemas.microsoft.com/office/drawing/2014/main" id="{2B3DF8FC-71D6-8546-AB5F-214F00D14EF8}"/>
              </a:ext>
            </a:extLst>
          </p:cNvPr>
          <p:cNvPicPr>
            <a:picLocks noChangeAspect="1"/>
          </p:cNvPicPr>
          <p:nvPr userDrawn="1"/>
        </p:nvPicPr>
        <p:blipFill>
          <a:blip r:embed="rId3"/>
          <a:stretch>
            <a:fillRect/>
          </a:stretch>
        </p:blipFill>
        <p:spPr>
          <a:xfrm>
            <a:off x="468351" y="183859"/>
            <a:ext cx="398599" cy="1428307"/>
          </a:xfrm>
          <a:prstGeom prst="rect">
            <a:avLst/>
          </a:prstGeom>
        </p:spPr>
      </p:pic>
    </p:spTree>
    <p:extLst>
      <p:ext uri="{BB962C8B-B14F-4D97-AF65-F5344CB8AC3E}">
        <p14:creationId xmlns:p14="http://schemas.microsoft.com/office/powerpoint/2010/main" val="405095194"/>
      </p:ext>
    </p:extLst>
  </p:cSld>
  <p:clrMapOvr>
    <a:masterClrMapping/>
  </p:clrMapOvr>
</p:sldLayout>
</file>

<file path=ppt/slideLayouts/slideLayout277.xml><?xml version="1.0" encoding="utf-8"?>
<p:sldLayout xmlns:a="http://schemas.openxmlformats.org/drawingml/2006/main" xmlns:r="http://schemas.openxmlformats.org/officeDocument/2006/relationships" xmlns:p="http://schemas.openxmlformats.org/presentationml/2006/main" userDrawn="1">
  <p:cSld name="Two Content (Blu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E623568-20ED-5345-AB89-14349C169C83}"/>
              </a:ext>
            </a:extLst>
          </p:cNvPr>
          <p:cNvSpPr/>
          <p:nvPr userDrawn="1"/>
        </p:nvSpPr>
        <p:spPr>
          <a:xfrm>
            <a:off x="0" y="6635261"/>
            <a:ext cx="12192000" cy="222739"/>
          </a:xfrm>
          <a:prstGeom prst="rect">
            <a:avLst/>
          </a:prstGeom>
          <a:solidFill>
            <a:srgbClr val="008FC9"/>
          </a:solidFill>
          <a:ln>
            <a:solidFill>
              <a:srgbClr val="008FC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9" name="Picture 8">
            <a:extLst>
              <a:ext uri="{FF2B5EF4-FFF2-40B4-BE49-F238E27FC236}">
                <a16:creationId xmlns:a16="http://schemas.microsoft.com/office/drawing/2014/main" id="{A617A3B6-CF45-3A45-A42D-A773DB110E88}"/>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277324" y="6124055"/>
            <a:ext cx="1724633" cy="333088"/>
          </a:xfrm>
          <a:prstGeom prst="rect">
            <a:avLst/>
          </a:prstGeom>
        </p:spPr>
      </p:pic>
      <p:sp>
        <p:nvSpPr>
          <p:cNvPr id="17" name="Content Placeholder 2">
            <a:extLst>
              <a:ext uri="{FF2B5EF4-FFF2-40B4-BE49-F238E27FC236}">
                <a16:creationId xmlns:a16="http://schemas.microsoft.com/office/drawing/2014/main" id="{8F1D0EDD-ED03-C84E-9087-AA440530A043}"/>
              </a:ext>
            </a:extLst>
          </p:cNvPr>
          <p:cNvSpPr>
            <a:spLocks noGrp="1"/>
          </p:cNvSpPr>
          <p:nvPr>
            <p:ph idx="1"/>
          </p:nvPr>
        </p:nvSpPr>
        <p:spPr>
          <a:xfrm>
            <a:off x="591017" y="1523482"/>
            <a:ext cx="5430644" cy="4422453"/>
          </a:xfrm>
        </p:spPr>
        <p:txBody>
          <a:bodyPr/>
          <a:lstStyle/>
          <a:p>
            <a:pPr marL="228594" marR="0" lvl="0" indent="-228594" algn="l" defTabSz="914377" rtl="0" eaLnBrk="1" fontAlgn="auto" latinLnBrk="0" hangingPunct="1">
              <a:lnSpc>
                <a:spcPct val="90000"/>
              </a:lnSpc>
              <a:spcBef>
                <a:spcPts val="1000"/>
              </a:spcBef>
              <a:spcAft>
                <a:spcPts val="0"/>
              </a:spcAft>
              <a:buClrTx/>
              <a:buSzTx/>
              <a:buFont typeface="Arial" panose="020B0604020202020204" pitchFamily="34" charset="0"/>
              <a:buNone/>
              <a:tabLst/>
              <a:defRPr/>
            </a:pPr>
            <a:endParaRPr lang="en-US" dirty="0"/>
          </a:p>
        </p:txBody>
      </p:sp>
      <p:sp>
        <p:nvSpPr>
          <p:cNvPr id="18" name="Title Placeholder 1">
            <a:extLst>
              <a:ext uri="{FF2B5EF4-FFF2-40B4-BE49-F238E27FC236}">
                <a16:creationId xmlns:a16="http://schemas.microsoft.com/office/drawing/2014/main" id="{68FBA9C4-0DCA-6442-947F-C41EBAD94642}"/>
              </a:ext>
            </a:extLst>
          </p:cNvPr>
          <p:cNvSpPr>
            <a:spLocks noGrp="1"/>
          </p:cNvSpPr>
          <p:nvPr>
            <p:ph type="title" hasCustomPrompt="1"/>
          </p:nvPr>
        </p:nvSpPr>
        <p:spPr>
          <a:xfrm>
            <a:off x="766591" y="671411"/>
            <a:ext cx="7340348" cy="595892"/>
          </a:xfrm>
          <a:prstGeom prst="rect">
            <a:avLst/>
          </a:prstGeom>
        </p:spPr>
        <p:txBody>
          <a:bodyPr vert="horz" lIns="91440" tIns="45720" rIns="91440" bIns="45720" rtlCol="0" anchor="ctr">
            <a:normAutofit/>
          </a:bodyPr>
          <a:lstStyle>
            <a:lvl1pPr>
              <a:lnSpc>
                <a:spcPts val="4000"/>
              </a:lnSpc>
              <a:defRPr sz="4400"/>
            </a:lvl1pPr>
          </a:lstStyle>
          <a:p>
            <a:r>
              <a:rPr lang="en-US" dirty="0"/>
              <a:t>CLICK TO EDIT </a:t>
            </a:r>
            <a:br>
              <a:rPr lang="en-US" dirty="0"/>
            </a:br>
            <a:r>
              <a:rPr lang="en-US" dirty="0"/>
              <a:t>MASTER TITLE STYLE</a:t>
            </a:r>
          </a:p>
        </p:txBody>
      </p:sp>
      <p:pic>
        <p:nvPicPr>
          <p:cNvPr id="19" name="Picture 18">
            <a:extLst>
              <a:ext uri="{FF2B5EF4-FFF2-40B4-BE49-F238E27FC236}">
                <a16:creationId xmlns:a16="http://schemas.microsoft.com/office/drawing/2014/main" id="{C2E8F726-9E36-124C-85FE-251179C1586D}"/>
              </a:ext>
            </a:extLst>
          </p:cNvPr>
          <p:cNvPicPr>
            <a:picLocks noChangeAspect="1"/>
          </p:cNvPicPr>
          <p:nvPr userDrawn="1"/>
        </p:nvPicPr>
        <p:blipFill>
          <a:blip r:embed="rId3"/>
          <a:stretch>
            <a:fillRect/>
          </a:stretch>
        </p:blipFill>
        <p:spPr>
          <a:xfrm>
            <a:off x="468351" y="183859"/>
            <a:ext cx="398599" cy="1428307"/>
          </a:xfrm>
          <a:prstGeom prst="rect">
            <a:avLst/>
          </a:prstGeom>
        </p:spPr>
      </p:pic>
      <p:sp>
        <p:nvSpPr>
          <p:cNvPr id="27" name="Content Placeholder 2">
            <a:extLst>
              <a:ext uri="{FF2B5EF4-FFF2-40B4-BE49-F238E27FC236}">
                <a16:creationId xmlns:a16="http://schemas.microsoft.com/office/drawing/2014/main" id="{AA2F01E5-50BF-ED40-8237-CC21A8AFE90A}"/>
              </a:ext>
            </a:extLst>
          </p:cNvPr>
          <p:cNvSpPr>
            <a:spLocks noGrp="1"/>
          </p:cNvSpPr>
          <p:nvPr>
            <p:ph idx="12"/>
          </p:nvPr>
        </p:nvSpPr>
        <p:spPr>
          <a:xfrm>
            <a:off x="6200079" y="1523482"/>
            <a:ext cx="5430644" cy="4422453"/>
          </a:xfrm>
        </p:spPr>
        <p:txBody>
          <a:bodyPr/>
          <a:lstStyle/>
          <a:p>
            <a:pPr marL="228594" marR="0" lvl="0" indent="-228594" algn="l" defTabSz="914377" rtl="0" eaLnBrk="1" fontAlgn="auto" latinLnBrk="0" hangingPunct="1">
              <a:lnSpc>
                <a:spcPct val="90000"/>
              </a:lnSpc>
              <a:spcBef>
                <a:spcPts val="1000"/>
              </a:spcBef>
              <a:spcAft>
                <a:spcPts val="0"/>
              </a:spcAft>
              <a:buClrTx/>
              <a:buSzTx/>
              <a:buFont typeface="Arial" panose="020B0604020202020204" pitchFamily="34" charset="0"/>
              <a:buNone/>
              <a:tabLst/>
              <a:defRPr/>
            </a:pPr>
            <a:endParaRPr lang="en-US" dirty="0"/>
          </a:p>
        </p:txBody>
      </p:sp>
    </p:spTree>
    <p:extLst>
      <p:ext uri="{BB962C8B-B14F-4D97-AF65-F5344CB8AC3E}">
        <p14:creationId xmlns:p14="http://schemas.microsoft.com/office/powerpoint/2010/main" val="1734958012"/>
      </p:ext>
    </p:extLst>
  </p:cSld>
  <p:clrMapOvr>
    <a:masterClrMapping/>
  </p:clrMapOvr>
</p:sldLayout>
</file>

<file path=ppt/slideLayouts/slideLayout278.xml><?xml version="1.0" encoding="utf-8"?>
<p:sldLayout xmlns:a="http://schemas.openxmlformats.org/drawingml/2006/main" xmlns:r="http://schemas.openxmlformats.org/officeDocument/2006/relationships" xmlns:p="http://schemas.openxmlformats.org/presentationml/2006/main" userDrawn="1">
  <p:cSld name="2_Bullet Points - Mi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8FC036E-B637-E0A2-7D91-C75A12DE48BC}"/>
              </a:ext>
            </a:extLst>
          </p:cNvPr>
          <p:cNvSpPr/>
          <p:nvPr userDrawn="1"/>
        </p:nvSpPr>
        <p:spPr>
          <a:xfrm>
            <a:off x="997528" y="-1"/>
            <a:ext cx="11194473" cy="6858001"/>
          </a:xfrm>
          <a:prstGeom prst="rect">
            <a:avLst/>
          </a:prstGeom>
          <a:ln>
            <a:noFill/>
          </a:ln>
        </p:spPr>
        <p:style>
          <a:lnRef idx="2">
            <a:schemeClr val="accent1">
              <a:shade val="50000"/>
            </a:schemeClr>
          </a:lnRef>
          <a:fillRef idx="1001">
            <a:schemeClr val="lt1"/>
          </a:fillRef>
          <a:effectRef idx="0">
            <a:schemeClr val="accent1"/>
          </a:effectRef>
          <a:fontRef idx="minor">
            <a:schemeClr val="lt1"/>
          </a:fontRef>
        </p:style>
        <p:txBody>
          <a:bodyPr rtlCol="0" anchor="ctr"/>
          <a:lstStyle/>
          <a:p>
            <a:pPr algn="ctr"/>
            <a:endParaRPr lang="en-US" sz="1400" b="0" cap="none" spc="0">
              <a:ln>
                <a:noFill/>
              </a:ln>
              <a:solidFill>
                <a:schemeClr val="tx1"/>
              </a:solidFill>
              <a:effectLst/>
            </a:endParaRPr>
          </a:p>
        </p:txBody>
      </p:sp>
      <p:sp>
        <p:nvSpPr>
          <p:cNvPr id="12" name="Title 1">
            <a:extLst>
              <a:ext uri="{FF2B5EF4-FFF2-40B4-BE49-F238E27FC236}">
                <a16:creationId xmlns:a16="http://schemas.microsoft.com/office/drawing/2014/main" id="{CB0DB3C4-A4D1-4B0C-8D10-27F4CBCAC126}"/>
              </a:ext>
            </a:extLst>
          </p:cNvPr>
          <p:cNvSpPr>
            <a:spLocks noGrp="1"/>
          </p:cNvSpPr>
          <p:nvPr>
            <p:ph type="title" hasCustomPrompt="1"/>
          </p:nvPr>
        </p:nvSpPr>
        <p:spPr>
          <a:xfrm>
            <a:off x="1881331" y="629538"/>
            <a:ext cx="4386119" cy="1040460"/>
          </a:xfrm>
          <a:noFill/>
          <a:ln w="60325">
            <a:noFill/>
          </a:ln>
        </p:spPr>
        <p:txBody>
          <a:bodyPr lIns="36000" tIns="108000" rIns="36000" bIns="108000">
            <a:noAutofit/>
          </a:bodyPr>
          <a:lstStyle>
            <a:lvl1pPr>
              <a:lnSpc>
                <a:spcPts val="3900"/>
              </a:lnSpc>
              <a:defRPr sz="4400">
                <a:ln>
                  <a:noFill/>
                </a:ln>
                <a:solidFill>
                  <a:schemeClr val="tx1"/>
                </a:solidFill>
              </a:defRPr>
            </a:lvl1pPr>
          </a:lstStyle>
          <a:p>
            <a:r>
              <a:rPr lang="en-GB"/>
              <a:t>USE THIS TYPE OF PAGE</a:t>
            </a:r>
            <a:br>
              <a:rPr lang="en-GB"/>
            </a:br>
            <a:r>
              <a:rPr lang="en-GB"/>
              <a:t>for basic format</a:t>
            </a:r>
            <a:endParaRPr lang="en-US"/>
          </a:p>
        </p:txBody>
      </p:sp>
      <p:sp>
        <p:nvSpPr>
          <p:cNvPr id="17" name="Text Placeholder 7">
            <a:extLst>
              <a:ext uri="{FF2B5EF4-FFF2-40B4-BE49-F238E27FC236}">
                <a16:creationId xmlns:a16="http://schemas.microsoft.com/office/drawing/2014/main" id="{7F8567C1-5930-4A17-42BC-FB5625159881}"/>
              </a:ext>
            </a:extLst>
          </p:cNvPr>
          <p:cNvSpPr>
            <a:spLocks noGrp="1"/>
          </p:cNvSpPr>
          <p:nvPr>
            <p:ph type="body" sz="quarter" idx="11" hasCustomPrompt="1"/>
          </p:nvPr>
        </p:nvSpPr>
        <p:spPr>
          <a:xfrm>
            <a:off x="1881331" y="2578457"/>
            <a:ext cx="6582447" cy="3327696"/>
          </a:xfrm>
        </p:spPr>
        <p:txBody>
          <a:bodyPr wrap="square" lIns="36000" tIns="0" rIns="108000" bIns="36000" numCol="1" spcCol="396000">
            <a:noAutofit/>
          </a:bodyPr>
          <a:lstStyle>
            <a:lvl1pPr marL="285744" indent="-285744">
              <a:lnSpc>
                <a:spcPts val="2000"/>
              </a:lnSpc>
              <a:spcAft>
                <a:spcPts val="800"/>
              </a:spcAft>
              <a:buFont typeface="Arial" panose="020B0604020202020204" pitchFamily="34" charset="0"/>
              <a:buChar char="•"/>
              <a:defRPr sz="1500" b="0">
                <a:solidFill>
                  <a:schemeClr val="tx1"/>
                </a:solidFill>
                <a:latin typeface="Arial" panose="020B0604020202020204" pitchFamily="34" charset="0"/>
                <a:cs typeface="Arial" panose="020B0604020202020204" pitchFamily="34" charset="0"/>
              </a:defRPr>
            </a:lvl1pPr>
          </a:lstStyle>
          <a:p>
            <a:pPr lvl="0"/>
            <a:r>
              <a:rPr lang="en-US"/>
              <a:t>Ur </a:t>
            </a:r>
            <a:r>
              <a:rPr lang="en-US" err="1"/>
              <a:t>aut</a:t>
            </a:r>
            <a:r>
              <a:rPr lang="en-US"/>
              <a:t> </a:t>
            </a:r>
            <a:r>
              <a:rPr lang="en-US" err="1"/>
              <a:t>excerunt</a:t>
            </a:r>
            <a:r>
              <a:rPr lang="en-US"/>
              <a:t> </a:t>
            </a:r>
            <a:r>
              <a:rPr lang="en-US" err="1"/>
              <a:t>laborum</a:t>
            </a:r>
            <a:r>
              <a:rPr lang="en-US"/>
              <a:t> </a:t>
            </a:r>
            <a:r>
              <a:rPr lang="en-US" err="1"/>
              <a:t>natat</a:t>
            </a:r>
            <a:r>
              <a:rPr lang="en-US"/>
              <a:t> </a:t>
            </a:r>
            <a:r>
              <a:rPr lang="en-US" err="1"/>
              <a:t>quis</a:t>
            </a:r>
            <a:r>
              <a:rPr lang="en-US"/>
              <a:t> </a:t>
            </a:r>
            <a:r>
              <a:rPr lang="en-US" err="1"/>
              <a:t>nam</a:t>
            </a:r>
            <a:r>
              <a:rPr lang="en-US"/>
              <a:t> </a:t>
            </a:r>
            <a:r>
              <a:rPr lang="en-US" err="1"/>
              <a:t>aut</a:t>
            </a:r>
            <a:r>
              <a:rPr lang="en-US"/>
              <a:t> </a:t>
            </a:r>
            <a:r>
              <a:rPr lang="en-US" err="1"/>
              <a:t>asitiis</a:t>
            </a:r>
            <a:r>
              <a:rPr lang="en-US"/>
              <a:t> </a:t>
            </a:r>
            <a:r>
              <a:rPr lang="en-US" err="1"/>
              <a:t>quiduci</a:t>
            </a:r>
            <a:r>
              <a:rPr lang="en-US"/>
              <a:t> </a:t>
            </a:r>
            <a:r>
              <a:rPr lang="en-US" err="1"/>
              <a:t>audiscit</a:t>
            </a:r>
            <a:r>
              <a:rPr lang="en-US"/>
              <a:t> </a:t>
            </a:r>
            <a:r>
              <a:rPr lang="en-US" err="1"/>
              <a:t>untione</a:t>
            </a:r>
            <a:r>
              <a:rPr lang="en-US"/>
              <a:t> </a:t>
            </a:r>
            <a:r>
              <a:rPr lang="en-US" err="1"/>
              <a:t>voloritas</a:t>
            </a:r>
            <a:r>
              <a:rPr lang="en-US"/>
              <a:t> </a:t>
            </a:r>
            <a:r>
              <a:rPr lang="en-US" err="1"/>
              <a:t>parum</a:t>
            </a:r>
            <a:r>
              <a:rPr lang="en-US"/>
              <a:t> sim et vel </a:t>
            </a:r>
            <a:r>
              <a:rPr lang="en-US" err="1"/>
              <a:t>ium</a:t>
            </a:r>
            <a:r>
              <a:rPr lang="en-US"/>
              <a: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a:p>
            <a:pPr lvl="0"/>
            <a:r>
              <a:rPr lang="en-US" err="1"/>
              <a:t>Debitint</a:t>
            </a:r>
            <a:r>
              <a:rPr lang="en-US"/>
              <a:t> </a:t>
            </a:r>
            <a:r>
              <a:rPr lang="en-US" err="1"/>
              <a:t>quuntiur</a:t>
            </a:r>
            <a:r>
              <a:rPr lang="en-US"/>
              <a:t> </a:t>
            </a:r>
            <a:r>
              <a:rPr lang="en-US" err="1"/>
              <a:t>similiquis</a:t>
            </a:r>
            <a:r>
              <a:rPr lang="en-US"/>
              <a:t> </a:t>
            </a:r>
            <a:r>
              <a:rPr lang="en-US" err="1"/>
              <a:t>doluptatis</a:t>
            </a:r>
            <a:r>
              <a:rPr lang="en-US"/>
              <a:t> </a:t>
            </a:r>
            <a:r>
              <a:rPr lang="en-US" err="1"/>
              <a:t>illuptatiur</a:t>
            </a:r>
            <a:r>
              <a:rPr lang="en-US"/>
              <a:t> </a:t>
            </a:r>
            <a:r>
              <a:rPr lang="en-US" err="1"/>
              <a:t>nestio</a:t>
            </a:r>
            <a:r>
              <a:rPr lang="en-US"/>
              <a:t> debit </a:t>
            </a:r>
            <a:r>
              <a:rPr lang="en-US" err="1"/>
              <a:t>aliam</a:t>
            </a:r>
            <a:r>
              <a:rPr lang="en-US"/>
              <a:t>.</a:t>
            </a:r>
          </a:p>
          <a:p>
            <a:pPr lvl="0"/>
            <a:r>
              <a:rPr lang="en-US" err="1"/>
              <a:t>Quia</a:t>
            </a:r>
            <a:r>
              <a:rPr lang="en-US"/>
              <a:t> </a:t>
            </a:r>
            <a:r>
              <a:rPr lang="en-US" err="1"/>
              <a:t>nestio</a:t>
            </a:r>
            <a:r>
              <a:rPr lang="en-US"/>
              <a:t> debit </a:t>
            </a:r>
            <a:r>
              <a:rPr lang="en-US" err="1"/>
              <a:t>aliam</a:t>
            </a:r>
            <a:r>
              <a:rPr lang="en-US"/>
              <a:t> </a:t>
            </a:r>
            <a:r>
              <a:rPr lang="en-US" err="1"/>
              <a:t>faciat</a:t>
            </a:r>
            <a:r>
              <a:rPr lang="en-US"/>
              <a:t> dem </a:t>
            </a:r>
            <a:r>
              <a:rPr lang="en-US" err="1"/>
              <a:t>lacersperum</a:t>
            </a:r>
            <a:r>
              <a:rPr lang="en-US"/>
              <a:t> </a:t>
            </a:r>
            <a:r>
              <a:rPr lang="en-US" err="1"/>
              <a:t>apel</a:t>
            </a:r>
            <a:r>
              <a:rPr lang="en-US"/>
              <a:t> </a:t>
            </a:r>
            <a:r>
              <a:rPr lang="en-US" err="1"/>
              <a:t>exped</a:t>
            </a:r>
            <a:r>
              <a:rPr lang="en-US"/>
              <a:t> </a:t>
            </a:r>
            <a:r>
              <a:rPr lang="en-US" err="1"/>
              <a:t>eicaect</a:t>
            </a:r>
            <a:r>
              <a:rPr lang="en-US"/>
              <a:t> </a:t>
            </a:r>
            <a:r>
              <a:rPr lang="en-US" err="1"/>
              <a:t>asperae</a:t>
            </a:r>
            <a:r>
              <a:rPr lang="en-US"/>
              <a:t> </a:t>
            </a:r>
            <a:r>
              <a:rPr lang="en-US" err="1"/>
              <a:t>officimperum</a:t>
            </a:r>
            <a:r>
              <a:rPr lang="en-US"/>
              <a:t> sunt.</a:t>
            </a:r>
          </a:p>
        </p:txBody>
      </p:sp>
      <p:pic>
        <p:nvPicPr>
          <p:cNvPr id="14" name="Graphic 13">
            <a:extLst>
              <a:ext uri="{FF2B5EF4-FFF2-40B4-BE49-F238E27FC236}">
                <a16:creationId xmlns:a16="http://schemas.microsoft.com/office/drawing/2014/main" id="{DA7F623C-A8D9-C617-D1F5-E0FD9101D9A8}"/>
              </a:ext>
            </a:extLst>
          </p:cNvPr>
          <p:cNvPicPr>
            <a:picLocks noChangeAspect="1"/>
          </p:cNvPicPr>
          <p:nvPr userDrawn="1"/>
        </p:nvPicPr>
        <p:blipFill>
          <a:blip r:embed="rId3">
            <a:extLst>
              <a:ext uri="{96DAC541-7B7A-43D3-8B79-37D633B846F1}">
                <asvg:svgBlip xmlns:asvg="http://schemas.microsoft.com/office/drawing/2016/SVG/main" r:embed="rId4"/>
              </a:ext>
            </a:extLst>
          </a:blip>
          <a:srcRect/>
          <a:stretch/>
        </p:blipFill>
        <p:spPr>
          <a:xfrm>
            <a:off x="9991113" y="5908675"/>
            <a:ext cx="1985889" cy="733424"/>
          </a:xfrm>
          <a:prstGeom prst="rect">
            <a:avLst/>
          </a:prstGeom>
        </p:spPr>
      </p:pic>
    </p:spTree>
    <p:extLst>
      <p:ext uri="{BB962C8B-B14F-4D97-AF65-F5344CB8AC3E}">
        <p14:creationId xmlns:p14="http://schemas.microsoft.com/office/powerpoint/2010/main" val="3486639977"/>
      </p:ext>
    </p:extLst>
  </p:cSld>
  <p:clrMapOvr>
    <a:masterClrMapping/>
  </p:clrMapOvr>
  <p:extLst>
    <p:ext uri="{DCECCB84-F9BA-43D5-87BE-67443E8EF086}">
      <p15:sldGuideLst xmlns:p15="http://schemas.microsoft.com/office/powerpoint/2012/main">
        <p15:guide id="1" pos="3840">
          <p15:clr>
            <a:srgbClr val="FBAE40"/>
          </p15:clr>
        </p15:guide>
        <p15:guide id="2" pos="3940">
          <p15:clr>
            <a:srgbClr val="FBAE40"/>
          </p15:clr>
        </p15:guide>
      </p15:sldGuideLst>
    </p:ext>
  </p:extLs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18" Type="http://schemas.openxmlformats.org/officeDocument/2006/relationships/slideLayout" Target="../slideLayouts/slideLayout29.xml"/><Relationship Id="rId3" Type="http://schemas.openxmlformats.org/officeDocument/2006/relationships/slideLayout" Target="../slideLayouts/slideLayout14.xml"/><Relationship Id="rId21" Type="http://schemas.openxmlformats.org/officeDocument/2006/relationships/slideLayout" Target="../slideLayouts/slideLayout32.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slideLayout" Target="../slideLayouts/slideLayout28.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20" Type="http://schemas.openxmlformats.org/officeDocument/2006/relationships/slideLayout" Target="../slideLayouts/slideLayout31.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24" Type="http://schemas.openxmlformats.org/officeDocument/2006/relationships/theme" Target="../theme/theme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23" Type="http://schemas.openxmlformats.org/officeDocument/2006/relationships/slideLayout" Target="../slideLayouts/slideLayout34.xml"/><Relationship Id="rId10" Type="http://schemas.openxmlformats.org/officeDocument/2006/relationships/slideLayout" Target="../slideLayouts/slideLayout21.xml"/><Relationship Id="rId19" Type="http://schemas.openxmlformats.org/officeDocument/2006/relationships/slideLayout" Target="../slideLayouts/slideLayout30.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 Id="rId22" Type="http://schemas.openxmlformats.org/officeDocument/2006/relationships/slideLayout" Target="../slideLayouts/slideLayout33.xml"/></Relationships>
</file>

<file path=ppt/slideMasters/_rels/slideMaster3.xml.rels><?xml version="1.0" encoding="UTF-8" standalone="yes"?>
<Relationships xmlns="http://schemas.openxmlformats.org/package/2006/relationships"><Relationship Id="rId3" Type="http://schemas.openxmlformats.org/officeDocument/2006/relationships/theme" Target="../theme/theme3.xml"/><Relationship Id="rId2" Type="http://schemas.openxmlformats.org/officeDocument/2006/relationships/slideLayout" Target="../slideLayouts/slideLayout36.xml"/><Relationship Id="rId1" Type="http://schemas.openxmlformats.org/officeDocument/2006/relationships/slideLayout" Target="../slideLayouts/slideLayout35.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4.xml"/><Relationship Id="rId3" Type="http://schemas.openxmlformats.org/officeDocument/2006/relationships/slideLayout" Target="../slideLayouts/slideLayout39.xml"/><Relationship Id="rId7" Type="http://schemas.openxmlformats.org/officeDocument/2006/relationships/slideLayout" Target="../slideLayouts/slideLayout43.xml"/><Relationship Id="rId2" Type="http://schemas.openxmlformats.org/officeDocument/2006/relationships/slideLayout" Target="../slideLayouts/slideLayout38.xml"/><Relationship Id="rId1" Type="http://schemas.openxmlformats.org/officeDocument/2006/relationships/slideLayout" Target="../slideLayouts/slideLayout37.xml"/><Relationship Id="rId6" Type="http://schemas.openxmlformats.org/officeDocument/2006/relationships/slideLayout" Target="../slideLayouts/slideLayout42.xml"/><Relationship Id="rId11" Type="http://schemas.openxmlformats.org/officeDocument/2006/relationships/theme" Target="../theme/theme4.xml"/><Relationship Id="rId5" Type="http://schemas.openxmlformats.org/officeDocument/2006/relationships/slideLayout" Target="../slideLayouts/slideLayout41.xml"/><Relationship Id="rId10" Type="http://schemas.openxmlformats.org/officeDocument/2006/relationships/slideLayout" Target="../slideLayouts/slideLayout46.xml"/><Relationship Id="rId4" Type="http://schemas.openxmlformats.org/officeDocument/2006/relationships/slideLayout" Target="../slideLayouts/slideLayout40.xml"/><Relationship Id="rId9" Type="http://schemas.openxmlformats.org/officeDocument/2006/relationships/slideLayout" Target="../slideLayouts/slideLayout45.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54.xml"/><Relationship Id="rId13" Type="http://schemas.openxmlformats.org/officeDocument/2006/relationships/theme" Target="../theme/theme5.xml"/><Relationship Id="rId3" Type="http://schemas.openxmlformats.org/officeDocument/2006/relationships/slideLayout" Target="../slideLayouts/slideLayout49.xml"/><Relationship Id="rId7" Type="http://schemas.openxmlformats.org/officeDocument/2006/relationships/slideLayout" Target="../slideLayouts/slideLayout53.xml"/><Relationship Id="rId12" Type="http://schemas.openxmlformats.org/officeDocument/2006/relationships/slideLayout" Target="../slideLayouts/slideLayout58.xml"/><Relationship Id="rId2" Type="http://schemas.openxmlformats.org/officeDocument/2006/relationships/slideLayout" Target="../slideLayouts/slideLayout48.xml"/><Relationship Id="rId1" Type="http://schemas.openxmlformats.org/officeDocument/2006/relationships/slideLayout" Target="../slideLayouts/slideLayout47.xml"/><Relationship Id="rId6" Type="http://schemas.openxmlformats.org/officeDocument/2006/relationships/slideLayout" Target="../slideLayouts/slideLayout52.xml"/><Relationship Id="rId11" Type="http://schemas.openxmlformats.org/officeDocument/2006/relationships/slideLayout" Target="../slideLayouts/slideLayout57.xml"/><Relationship Id="rId5" Type="http://schemas.openxmlformats.org/officeDocument/2006/relationships/slideLayout" Target="../slideLayouts/slideLayout51.xml"/><Relationship Id="rId10" Type="http://schemas.openxmlformats.org/officeDocument/2006/relationships/slideLayout" Target="../slideLayouts/slideLayout56.xml"/><Relationship Id="rId4" Type="http://schemas.openxmlformats.org/officeDocument/2006/relationships/slideLayout" Target="../slideLayouts/slideLayout50.xml"/><Relationship Id="rId9" Type="http://schemas.openxmlformats.org/officeDocument/2006/relationships/slideLayout" Target="../slideLayouts/slideLayout55.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66.xml"/><Relationship Id="rId13" Type="http://schemas.openxmlformats.org/officeDocument/2006/relationships/slideLayout" Target="../slideLayouts/slideLayout71.xml"/><Relationship Id="rId3" Type="http://schemas.openxmlformats.org/officeDocument/2006/relationships/slideLayout" Target="../slideLayouts/slideLayout61.xml"/><Relationship Id="rId7" Type="http://schemas.openxmlformats.org/officeDocument/2006/relationships/slideLayout" Target="../slideLayouts/slideLayout65.xml"/><Relationship Id="rId12" Type="http://schemas.openxmlformats.org/officeDocument/2006/relationships/slideLayout" Target="../slideLayouts/slideLayout70.xml"/><Relationship Id="rId2" Type="http://schemas.openxmlformats.org/officeDocument/2006/relationships/slideLayout" Target="../slideLayouts/slideLayout60.xml"/><Relationship Id="rId1" Type="http://schemas.openxmlformats.org/officeDocument/2006/relationships/slideLayout" Target="../slideLayouts/slideLayout59.xml"/><Relationship Id="rId6" Type="http://schemas.openxmlformats.org/officeDocument/2006/relationships/slideLayout" Target="../slideLayouts/slideLayout64.xml"/><Relationship Id="rId11" Type="http://schemas.openxmlformats.org/officeDocument/2006/relationships/slideLayout" Target="../slideLayouts/slideLayout69.xml"/><Relationship Id="rId5" Type="http://schemas.openxmlformats.org/officeDocument/2006/relationships/slideLayout" Target="../slideLayouts/slideLayout63.xml"/><Relationship Id="rId15" Type="http://schemas.openxmlformats.org/officeDocument/2006/relationships/theme" Target="../theme/theme6.xml"/><Relationship Id="rId10" Type="http://schemas.openxmlformats.org/officeDocument/2006/relationships/slideLayout" Target="../slideLayouts/slideLayout68.xml"/><Relationship Id="rId4" Type="http://schemas.openxmlformats.org/officeDocument/2006/relationships/slideLayout" Target="../slideLayouts/slideLayout62.xml"/><Relationship Id="rId9" Type="http://schemas.openxmlformats.org/officeDocument/2006/relationships/slideLayout" Target="../slideLayouts/slideLayout67.xml"/><Relationship Id="rId14" Type="http://schemas.openxmlformats.org/officeDocument/2006/relationships/slideLayout" Target="../slideLayouts/slideLayout72.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80.xml"/><Relationship Id="rId13" Type="http://schemas.openxmlformats.org/officeDocument/2006/relationships/theme" Target="../theme/theme7.xml"/><Relationship Id="rId3" Type="http://schemas.openxmlformats.org/officeDocument/2006/relationships/slideLayout" Target="../slideLayouts/slideLayout75.xml"/><Relationship Id="rId7" Type="http://schemas.openxmlformats.org/officeDocument/2006/relationships/slideLayout" Target="../slideLayouts/slideLayout79.xml"/><Relationship Id="rId12" Type="http://schemas.openxmlformats.org/officeDocument/2006/relationships/slideLayout" Target="../slideLayouts/slideLayout84.xml"/><Relationship Id="rId2" Type="http://schemas.openxmlformats.org/officeDocument/2006/relationships/slideLayout" Target="../slideLayouts/slideLayout74.xml"/><Relationship Id="rId1" Type="http://schemas.openxmlformats.org/officeDocument/2006/relationships/slideLayout" Target="../slideLayouts/slideLayout73.xml"/><Relationship Id="rId6" Type="http://schemas.openxmlformats.org/officeDocument/2006/relationships/slideLayout" Target="../slideLayouts/slideLayout78.xml"/><Relationship Id="rId11" Type="http://schemas.openxmlformats.org/officeDocument/2006/relationships/slideLayout" Target="../slideLayouts/slideLayout83.xml"/><Relationship Id="rId5" Type="http://schemas.openxmlformats.org/officeDocument/2006/relationships/slideLayout" Target="../slideLayouts/slideLayout77.xml"/><Relationship Id="rId10" Type="http://schemas.openxmlformats.org/officeDocument/2006/relationships/slideLayout" Target="../slideLayouts/slideLayout82.xml"/><Relationship Id="rId4" Type="http://schemas.openxmlformats.org/officeDocument/2006/relationships/slideLayout" Target="../slideLayouts/slideLayout76.xml"/><Relationship Id="rId9" Type="http://schemas.openxmlformats.org/officeDocument/2006/relationships/slideLayout" Target="../slideLayouts/slideLayout81.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92.xml"/><Relationship Id="rId13" Type="http://schemas.openxmlformats.org/officeDocument/2006/relationships/slideLayout" Target="../slideLayouts/slideLayout97.xml"/><Relationship Id="rId18" Type="http://schemas.openxmlformats.org/officeDocument/2006/relationships/slideLayout" Target="../slideLayouts/slideLayout102.xml"/><Relationship Id="rId3" Type="http://schemas.openxmlformats.org/officeDocument/2006/relationships/slideLayout" Target="../slideLayouts/slideLayout87.xml"/><Relationship Id="rId21" Type="http://schemas.openxmlformats.org/officeDocument/2006/relationships/slideLayout" Target="../slideLayouts/slideLayout105.xml"/><Relationship Id="rId7" Type="http://schemas.openxmlformats.org/officeDocument/2006/relationships/slideLayout" Target="../slideLayouts/slideLayout91.xml"/><Relationship Id="rId12" Type="http://schemas.openxmlformats.org/officeDocument/2006/relationships/slideLayout" Target="../slideLayouts/slideLayout96.xml"/><Relationship Id="rId17" Type="http://schemas.openxmlformats.org/officeDocument/2006/relationships/slideLayout" Target="../slideLayouts/slideLayout101.xml"/><Relationship Id="rId2" Type="http://schemas.openxmlformats.org/officeDocument/2006/relationships/slideLayout" Target="../slideLayouts/slideLayout86.xml"/><Relationship Id="rId16" Type="http://schemas.openxmlformats.org/officeDocument/2006/relationships/slideLayout" Target="../slideLayouts/slideLayout100.xml"/><Relationship Id="rId20" Type="http://schemas.openxmlformats.org/officeDocument/2006/relationships/slideLayout" Target="../slideLayouts/slideLayout104.xml"/><Relationship Id="rId1" Type="http://schemas.openxmlformats.org/officeDocument/2006/relationships/slideLayout" Target="../slideLayouts/slideLayout85.xml"/><Relationship Id="rId6" Type="http://schemas.openxmlformats.org/officeDocument/2006/relationships/slideLayout" Target="../slideLayouts/slideLayout90.xml"/><Relationship Id="rId11" Type="http://schemas.openxmlformats.org/officeDocument/2006/relationships/slideLayout" Target="../slideLayouts/slideLayout95.xml"/><Relationship Id="rId5" Type="http://schemas.openxmlformats.org/officeDocument/2006/relationships/slideLayout" Target="../slideLayouts/slideLayout89.xml"/><Relationship Id="rId15" Type="http://schemas.openxmlformats.org/officeDocument/2006/relationships/slideLayout" Target="../slideLayouts/slideLayout99.xml"/><Relationship Id="rId23" Type="http://schemas.openxmlformats.org/officeDocument/2006/relationships/theme" Target="../theme/theme8.xml"/><Relationship Id="rId10" Type="http://schemas.openxmlformats.org/officeDocument/2006/relationships/slideLayout" Target="../slideLayouts/slideLayout94.xml"/><Relationship Id="rId19" Type="http://schemas.openxmlformats.org/officeDocument/2006/relationships/slideLayout" Target="../slideLayouts/slideLayout103.xml"/><Relationship Id="rId4" Type="http://schemas.openxmlformats.org/officeDocument/2006/relationships/slideLayout" Target="../slideLayouts/slideLayout88.xml"/><Relationship Id="rId9" Type="http://schemas.openxmlformats.org/officeDocument/2006/relationships/slideLayout" Target="../slideLayouts/slideLayout93.xml"/><Relationship Id="rId14" Type="http://schemas.openxmlformats.org/officeDocument/2006/relationships/slideLayout" Target="../slideLayouts/slideLayout98.xml"/><Relationship Id="rId22" Type="http://schemas.openxmlformats.org/officeDocument/2006/relationships/slideLayout" Target="../slideLayouts/slideLayout106.xml"/></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114.xml"/><Relationship Id="rId13" Type="http://schemas.openxmlformats.org/officeDocument/2006/relationships/slideLayout" Target="../slideLayouts/slideLayout119.xml"/><Relationship Id="rId18" Type="http://schemas.openxmlformats.org/officeDocument/2006/relationships/slideLayout" Target="../slideLayouts/slideLayout124.xml"/><Relationship Id="rId3" Type="http://schemas.openxmlformats.org/officeDocument/2006/relationships/slideLayout" Target="../slideLayouts/slideLayout109.xml"/><Relationship Id="rId21" Type="http://schemas.openxmlformats.org/officeDocument/2006/relationships/slideLayout" Target="../slideLayouts/slideLayout127.xml"/><Relationship Id="rId7" Type="http://schemas.openxmlformats.org/officeDocument/2006/relationships/slideLayout" Target="../slideLayouts/slideLayout113.xml"/><Relationship Id="rId12" Type="http://schemas.openxmlformats.org/officeDocument/2006/relationships/slideLayout" Target="../slideLayouts/slideLayout118.xml"/><Relationship Id="rId17" Type="http://schemas.openxmlformats.org/officeDocument/2006/relationships/slideLayout" Target="../slideLayouts/slideLayout123.xml"/><Relationship Id="rId2" Type="http://schemas.openxmlformats.org/officeDocument/2006/relationships/slideLayout" Target="../slideLayouts/slideLayout108.xml"/><Relationship Id="rId16" Type="http://schemas.openxmlformats.org/officeDocument/2006/relationships/slideLayout" Target="../slideLayouts/slideLayout122.xml"/><Relationship Id="rId20" Type="http://schemas.openxmlformats.org/officeDocument/2006/relationships/slideLayout" Target="../slideLayouts/slideLayout126.xml"/><Relationship Id="rId1" Type="http://schemas.openxmlformats.org/officeDocument/2006/relationships/slideLayout" Target="../slideLayouts/slideLayout107.xml"/><Relationship Id="rId6" Type="http://schemas.openxmlformats.org/officeDocument/2006/relationships/slideLayout" Target="../slideLayouts/slideLayout112.xml"/><Relationship Id="rId11" Type="http://schemas.openxmlformats.org/officeDocument/2006/relationships/slideLayout" Target="../slideLayouts/slideLayout117.xml"/><Relationship Id="rId24" Type="http://schemas.openxmlformats.org/officeDocument/2006/relationships/theme" Target="../theme/theme9.xml"/><Relationship Id="rId5" Type="http://schemas.openxmlformats.org/officeDocument/2006/relationships/slideLayout" Target="../slideLayouts/slideLayout111.xml"/><Relationship Id="rId15" Type="http://schemas.openxmlformats.org/officeDocument/2006/relationships/slideLayout" Target="../slideLayouts/slideLayout121.xml"/><Relationship Id="rId23" Type="http://schemas.openxmlformats.org/officeDocument/2006/relationships/slideLayout" Target="../slideLayouts/slideLayout129.xml"/><Relationship Id="rId10" Type="http://schemas.openxmlformats.org/officeDocument/2006/relationships/slideLayout" Target="../slideLayouts/slideLayout116.xml"/><Relationship Id="rId19" Type="http://schemas.openxmlformats.org/officeDocument/2006/relationships/slideLayout" Target="../slideLayouts/slideLayout125.xml"/><Relationship Id="rId4" Type="http://schemas.openxmlformats.org/officeDocument/2006/relationships/slideLayout" Target="../slideLayouts/slideLayout110.xml"/><Relationship Id="rId9" Type="http://schemas.openxmlformats.org/officeDocument/2006/relationships/slideLayout" Target="../slideLayouts/slideLayout115.xml"/><Relationship Id="rId14" Type="http://schemas.openxmlformats.org/officeDocument/2006/relationships/slideLayout" Target="../slideLayouts/slideLayout120.xml"/><Relationship Id="rId22" Type="http://schemas.openxmlformats.org/officeDocument/2006/relationships/slideLayout" Target="../slideLayouts/slideLayout128.xml"/></Relationships>
</file>

<file path=ppt/slideMasters/_rels/slideMaster10.xml.rels><?xml version="1.0" encoding="UTF-8" standalone="yes"?>
<Relationships xmlns="http://schemas.openxmlformats.org/package/2006/relationships"><Relationship Id="rId8" Type="http://schemas.openxmlformats.org/officeDocument/2006/relationships/slideLayout" Target="../slideLayouts/slideLayout137.xml"/><Relationship Id="rId13" Type="http://schemas.openxmlformats.org/officeDocument/2006/relationships/slideLayout" Target="../slideLayouts/slideLayout142.xml"/><Relationship Id="rId18" Type="http://schemas.openxmlformats.org/officeDocument/2006/relationships/slideLayout" Target="../slideLayouts/slideLayout147.xml"/><Relationship Id="rId3" Type="http://schemas.openxmlformats.org/officeDocument/2006/relationships/slideLayout" Target="../slideLayouts/slideLayout132.xml"/><Relationship Id="rId21" Type="http://schemas.openxmlformats.org/officeDocument/2006/relationships/slideLayout" Target="../slideLayouts/slideLayout150.xml"/><Relationship Id="rId7" Type="http://schemas.openxmlformats.org/officeDocument/2006/relationships/slideLayout" Target="../slideLayouts/slideLayout136.xml"/><Relationship Id="rId12" Type="http://schemas.openxmlformats.org/officeDocument/2006/relationships/slideLayout" Target="../slideLayouts/slideLayout141.xml"/><Relationship Id="rId17" Type="http://schemas.openxmlformats.org/officeDocument/2006/relationships/slideLayout" Target="../slideLayouts/slideLayout146.xml"/><Relationship Id="rId25" Type="http://schemas.openxmlformats.org/officeDocument/2006/relationships/theme" Target="../theme/theme10.xml"/><Relationship Id="rId2" Type="http://schemas.openxmlformats.org/officeDocument/2006/relationships/slideLayout" Target="../slideLayouts/slideLayout131.xml"/><Relationship Id="rId16" Type="http://schemas.openxmlformats.org/officeDocument/2006/relationships/slideLayout" Target="../slideLayouts/slideLayout145.xml"/><Relationship Id="rId20" Type="http://schemas.openxmlformats.org/officeDocument/2006/relationships/slideLayout" Target="../slideLayouts/slideLayout149.xml"/><Relationship Id="rId1" Type="http://schemas.openxmlformats.org/officeDocument/2006/relationships/slideLayout" Target="../slideLayouts/slideLayout130.xml"/><Relationship Id="rId6" Type="http://schemas.openxmlformats.org/officeDocument/2006/relationships/slideLayout" Target="../slideLayouts/slideLayout135.xml"/><Relationship Id="rId11" Type="http://schemas.openxmlformats.org/officeDocument/2006/relationships/slideLayout" Target="../slideLayouts/slideLayout140.xml"/><Relationship Id="rId24" Type="http://schemas.openxmlformats.org/officeDocument/2006/relationships/slideLayout" Target="../slideLayouts/slideLayout153.xml"/><Relationship Id="rId5" Type="http://schemas.openxmlformats.org/officeDocument/2006/relationships/slideLayout" Target="../slideLayouts/slideLayout134.xml"/><Relationship Id="rId15" Type="http://schemas.openxmlformats.org/officeDocument/2006/relationships/slideLayout" Target="../slideLayouts/slideLayout144.xml"/><Relationship Id="rId23" Type="http://schemas.openxmlformats.org/officeDocument/2006/relationships/slideLayout" Target="../slideLayouts/slideLayout152.xml"/><Relationship Id="rId10" Type="http://schemas.openxmlformats.org/officeDocument/2006/relationships/slideLayout" Target="../slideLayouts/slideLayout139.xml"/><Relationship Id="rId19" Type="http://schemas.openxmlformats.org/officeDocument/2006/relationships/slideLayout" Target="../slideLayouts/slideLayout148.xml"/><Relationship Id="rId4" Type="http://schemas.openxmlformats.org/officeDocument/2006/relationships/slideLayout" Target="../slideLayouts/slideLayout133.xml"/><Relationship Id="rId9" Type="http://schemas.openxmlformats.org/officeDocument/2006/relationships/slideLayout" Target="../slideLayouts/slideLayout138.xml"/><Relationship Id="rId14" Type="http://schemas.openxmlformats.org/officeDocument/2006/relationships/slideLayout" Target="../slideLayouts/slideLayout143.xml"/><Relationship Id="rId22" Type="http://schemas.openxmlformats.org/officeDocument/2006/relationships/slideLayout" Target="../slideLayouts/slideLayout151.xml"/></Relationships>
</file>

<file path=ppt/slideMasters/_rels/slideMaster11.xml.rels><?xml version="1.0" encoding="UTF-8" standalone="yes"?>
<Relationships xmlns="http://schemas.openxmlformats.org/package/2006/relationships"><Relationship Id="rId8" Type="http://schemas.openxmlformats.org/officeDocument/2006/relationships/slideLayout" Target="../slideLayouts/slideLayout161.xml"/><Relationship Id="rId13" Type="http://schemas.openxmlformats.org/officeDocument/2006/relationships/slideLayout" Target="../slideLayouts/slideLayout166.xml"/><Relationship Id="rId18" Type="http://schemas.openxmlformats.org/officeDocument/2006/relationships/slideLayout" Target="../slideLayouts/slideLayout171.xml"/><Relationship Id="rId3" Type="http://schemas.openxmlformats.org/officeDocument/2006/relationships/slideLayout" Target="../slideLayouts/slideLayout156.xml"/><Relationship Id="rId21" Type="http://schemas.openxmlformats.org/officeDocument/2006/relationships/slideLayout" Target="../slideLayouts/slideLayout174.xml"/><Relationship Id="rId7" Type="http://schemas.openxmlformats.org/officeDocument/2006/relationships/slideLayout" Target="../slideLayouts/slideLayout160.xml"/><Relationship Id="rId12" Type="http://schemas.openxmlformats.org/officeDocument/2006/relationships/slideLayout" Target="../slideLayouts/slideLayout165.xml"/><Relationship Id="rId17" Type="http://schemas.openxmlformats.org/officeDocument/2006/relationships/slideLayout" Target="../slideLayouts/slideLayout170.xml"/><Relationship Id="rId25" Type="http://schemas.openxmlformats.org/officeDocument/2006/relationships/theme" Target="../theme/theme11.xml"/><Relationship Id="rId2" Type="http://schemas.openxmlformats.org/officeDocument/2006/relationships/slideLayout" Target="../slideLayouts/slideLayout155.xml"/><Relationship Id="rId16" Type="http://schemas.openxmlformats.org/officeDocument/2006/relationships/slideLayout" Target="../slideLayouts/slideLayout169.xml"/><Relationship Id="rId20" Type="http://schemas.openxmlformats.org/officeDocument/2006/relationships/slideLayout" Target="../slideLayouts/slideLayout173.xml"/><Relationship Id="rId1" Type="http://schemas.openxmlformats.org/officeDocument/2006/relationships/slideLayout" Target="../slideLayouts/slideLayout154.xml"/><Relationship Id="rId6" Type="http://schemas.openxmlformats.org/officeDocument/2006/relationships/slideLayout" Target="../slideLayouts/slideLayout159.xml"/><Relationship Id="rId11" Type="http://schemas.openxmlformats.org/officeDocument/2006/relationships/slideLayout" Target="../slideLayouts/slideLayout164.xml"/><Relationship Id="rId24" Type="http://schemas.openxmlformats.org/officeDocument/2006/relationships/slideLayout" Target="../slideLayouts/slideLayout177.xml"/><Relationship Id="rId5" Type="http://schemas.openxmlformats.org/officeDocument/2006/relationships/slideLayout" Target="../slideLayouts/slideLayout158.xml"/><Relationship Id="rId15" Type="http://schemas.openxmlformats.org/officeDocument/2006/relationships/slideLayout" Target="../slideLayouts/slideLayout168.xml"/><Relationship Id="rId23" Type="http://schemas.openxmlformats.org/officeDocument/2006/relationships/slideLayout" Target="../slideLayouts/slideLayout176.xml"/><Relationship Id="rId10" Type="http://schemas.openxmlformats.org/officeDocument/2006/relationships/slideLayout" Target="../slideLayouts/slideLayout163.xml"/><Relationship Id="rId19" Type="http://schemas.openxmlformats.org/officeDocument/2006/relationships/slideLayout" Target="../slideLayouts/slideLayout172.xml"/><Relationship Id="rId4" Type="http://schemas.openxmlformats.org/officeDocument/2006/relationships/slideLayout" Target="../slideLayouts/slideLayout157.xml"/><Relationship Id="rId9" Type="http://schemas.openxmlformats.org/officeDocument/2006/relationships/slideLayout" Target="../slideLayouts/slideLayout162.xml"/><Relationship Id="rId14" Type="http://schemas.openxmlformats.org/officeDocument/2006/relationships/slideLayout" Target="../slideLayouts/slideLayout167.xml"/><Relationship Id="rId22" Type="http://schemas.openxmlformats.org/officeDocument/2006/relationships/slideLayout" Target="../slideLayouts/slideLayout175.xml"/></Relationships>
</file>

<file path=ppt/slideMasters/_rels/slideMaster12.xml.rels><?xml version="1.0" encoding="UTF-8" standalone="yes"?>
<Relationships xmlns="http://schemas.openxmlformats.org/package/2006/relationships"><Relationship Id="rId8" Type="http://schemas.openxmlformats.org/officeDocument/2006/relationships/slideLayout" Target="../slideLayouts/slideLayout185.xml"/><Relationship Id="rId13" Type="http://schemas.openxmlformats.org/officeDocument/2006/relationships/slideLayout" Target="../slideLayouts/slideLayout190.xml"/><Relationship Id="rId3" Type="http://schemas.openxmlformats.org/officeDocument/2006/relationships/slideLayout" Target="../slideLayouts/slideLayout180.xml"/><Relationship Id="rId7" Type="http://schemas.openxmlformats.org/officeDocument/2006/relationships/slideLayout" Target="../slideLayouts/slideLayout184.xml"/><Relationship Id="rId12" Type="http://schemas.openxmlformats.org/officeDocument/2006/relationships/slideLayout" Target="../slideLayouts/slideLayout189.xml"/><Relationship Id="rId2" Type="http://schemas.openxmlformats.org/officeDocument/2006/relationships/slideLayout" Target="../slideLayouts/slideLayout179.xml"/><Relationship Id="rId1" Type="http://schemas.openxmlformats.org/officeDocument/2006/relationships/slideLayout" Target="../slideLayouts/slideLayout178.xml"/><Relationship Id="rId6" Type="http://schemas.openxmlformats.org/officeDocument/2006/relationships/slideLayout" Target="../slideLayouts/slideLayout183.xml"/><Relationship Id="rId11" Type="http://schemas.openxmlformats.org/officeDocument/2006/relationships/slideLayout" Target="../slideLayouts/slideLayout188.xml"/><Relationship Id="rId5" Type="http://schemas.openxmlformats.org/officeDocument/2006/relationships/slideLayout" Target="../slideLayouts/slideLayout182.xml"/><Relationship Id="rId15" Type="http://schemas.openxmlformats.org/officeDocument/2006/relationships/theme" Target="../theme/theme12.xml"/><Relationship Id="rId10" Type="http://schemas.openxmlformats.org/officeDocument/2006/relationships/slideLayout" Target="../slideLayouts/slideLayout187.xml"/><Relationship Id="rId4" Type="http://schemas.openxmlformats.org/officeDocument/2006/relationships/slideLayout" Target="../slideLayouts/slideLayout181.xml"/><Relationship Id="rId9" Type="http://schemas.openxmlformats.org/officeDocument/2006/relationships/slideLayout" Target="../slideLayouts/slideLayout186.xml"/><Relationship Id="rId14" Type="http://schemas.openxmlformats.org/officeDocument/2006/relationships/slideLayout" Target="../slideLayouts/slideLayout191.xml"/></Relationships>
</file>

<file path=ppt/slideMasters/_rels/slideMaster13.xml.rels><?xml version="1.0" encoding="UTF-8" standalone="yes"?>
<Relationships xmlns="http://schemas.openxmlformats.org/package/2006/relationships"><Relationship Id="rId8" Type="http://schemas.openxmlformats.org/officeDocument/2006/relationships/slideLayout" Target="../slideLayouts/slideLayout199.xml"/><Relationship Id="rId13" Type="http://schemas.openxmlformats.org/officeDocument/2006/relationships/slideLayout" Target="../slideLayouts/slideLayout204.xml"/><Relationship Id="rId18" Type="http://schemas.openxmlformats.org/officeDocument/2006/relationships/slideLayout" Target="../slideLayouts/slideLayout209.xml"/><Relationship Id="rId3" Type="http://schemas.openxmlformats.org/officeDocument/2006/relationships/slideLayout" Target="../slideLayouts/slideLayout194.xml"/><Relationship Id="rId21" Type="http://schemas.openxmlformats.org/officeDocument/2006/relationships/slideLayout" Target="../slideLayouts/slideLayout212.xml"/><Relationship Id="rId7" Type="http://schemas.openxmlformats.org/officeDocument/2006/relationships/slideLayout" Target="../slideLayouts/slideLayout198.xml"/><Relationship Id="rId12" Type="http://schemas.openxmlformats.org/officeDocument/2006/relationships/slideLayout" Target="../slideLayouts/slideLayout203.xml"/><Relationship Id="rId17" Type="http://schemas.openxmlformats.org/officeDocument/2006/relationships/slideLayout" Target="../slideLayouts/slideLayout208.xml"/><Relationship Id="rId25" Type="http://schemas.openxmlformats.org/officeDocument/2006/relationships/theme" Target="../theme/theme13.xml"/><Relationship Id="rId2" Type="http://schemas.openxmlformats.org/officeDocument/2006/relationships/slideLayout" Target="../slideLayouts/slideLayout193.xml"/><Relationship Id="rId16" Type="http://schemas.openxmlformats.org/officeDocument/2006/relationships/slideLayout" Target="../slideLayouts/slideLayout207.xml"/><Relationship Id="rId20" Type="http://schemas.openxmlformats.org/officeDocument/2006/relationships/slideLayout" Target="../slideLayouts/slideLayout211.xml"/><Relationship Id="rId1" Type="http://schemas.openxmlformats.org/officeDocument/2006/relationships/slideLayout" Target="../slideLayouts/slideLayout192.xml"/><Relationship Id="rId6" Type="http://schemas.openxmlformats.org/officeDocument/2006/relationships/slideLayout" Target="../slideLayouts/slideLayout197.xml"/><Relationship Id="rId11" Type="http://schemas.openxmlformats.org/officeDocument/2006/relationships/slideLayout" Target="../slideLayouts/slideLayout202.xml"/><Relationship Id="rId24" Type="http://schemas.openxmlformats.org/officeDocument/2006/relationships/slideLayout" Target="../slideLayouts/slideLayout215.xml"/><Relationship Id="rId5" Type="http://schemas.openxmlformats.org/officeDocument/2006/relationships/slideLayout" Target="../slideLayouts/slideLayout196.xml"/><Relationship Id="rId15" Type="http://schemas.openxmlformats.org/officeDocument/2006/relationships/slideLayout" Target="../slideLayouts/slideLayout206.xml"/><Relationship Id="rId23" Type="http://schemas.openxmlformats.org/officeDocument/2006/relationships/slideLayout" Target="../slideLayouts/slideLayout214.xml"/><Relationship Id="rId10" Type="http://schemas.openxmlformats.org/officeDocument/2006/relationships/slideLayout" Target="../slideLayouts/slideLayout201.xml"/><Relationship Id="rId19" Type="http://schemas.openxmlformats.org/officeDocument/2006/relationships/slideLayout" Target="../slideLayouts/slideLayout210.xml"/><Relationship Id="rId4" Type="http://schemas.openxmlformats.org/officeDocument/2006/relationships/slideLayout" Target="../slideLayouts/slideLayout195.xml"/><Relationship Id="rId9" Type="http://schemas.openxmlformats.org/officeDocument/2006/relationships/slideLayout" Target="../slideLayouts/slideLayout200.xml"/><Relationship Id="rId14" Type="http://schemas.openxmlformats.org/officeDocument/2006/relationships/slideLayout" Target="../slideLayouts/slideLayout205.xml"/><Relationship Id="rId22" Type="http://schemas.openxmlformats.org/officeDocument/2006/relationships/slideLayout" Target="../slideLayouts/slideLayout213.xml"/></Relationships>
</file>

<file path=ppt/slideMasters/_rels/slideMaster14.xml.rels><?xml version="1.0" encoding="UTF-8" standalone="yes"?>
<Relationships xmlns="http://schemas.openxmlformats.org/package/2006/relationships"><Relationship Id="rId8" Type="http://schemas.openxmlformats.org/officeDocument/2006/relationships/slideLayout" Target="../slideLayouts/slideLayout223.xml"/><Relationship Id="rId13" Type="http://schemas.openxmlformats.org/officeDocument/2006/relationships/slideLayout" Target="../slideLayouts/slideLayout228.xml"/><Relationship Id="rId18" Type="http://schemas.openxmlformats.org/officeDocument/2006/relationships/slideLayout" Target="../slideLayouts/slideLayout233.xml"/><Relationship Id="rId26" Type="http://schemas.openxmlformats.org/officeDocument/2006/relationships/slideLayout" Target="../slideLayouts/slideLayout241.xml"/><Relationship Id="rId3" Type="http://schemas.openxmlformats.org/officeDocument/2006/relationships/slideLayout" Target="../slideLayouts/slideLayout218.xml"/><Relationship Id="rId21" Type="http://schemas.openxmlformats.org/officeDocument/2006/relationships/slideLayout" Target="../slideLayouts/slideLayout236.xml"/><Relationship Id="rId7" Type="http://schemas.openxmlformats.org/officeDocument/2006/relationships/slideLayout" Target="../slideLayouts/slideLayout222.xml"/><Relationship Id="rId12" Type="http://schemas.openxmlformats.org/officeDocument/2006/relationships/slideLayout" Target="../slideLayouts/slideLayout227.xml"/><Relationship Id="rId17" Type="http://schemas.openxmlformats.org/officeDocument/2006/relationships/slideLayout" Target="../slideLayouts/slideLayout232.xml"/><Relationship Id="rId25" Type="http://schemas.openxmlformats.org/officeDocument/2006/relationships/slideLayout" Target="../slideLayouts/slideLayout240.xml"/><Relationship Id="rId2" Type="http://schemas.openxmlformats.org/officeDocument/2006/relationships/slideLayout" Target="../slideLayouts/slideLayout217.xml"/><Relationship Id="rId16" Type="http://schemas.openxmlformats.org/officeDocument/2006/relationships/slideLayout" Target="../slideLayouts/slideLayout231.xml"/><Relationship Id="rId20" Type="http://schemas.openxmlformats.org/officeDocument/2006/relationships/slideLayout" Target="../slideLayouts/slideLayout235.xml"/><Relationship Id="rId1" Type="http://schemas.openxmlformats.org/officeDocument/2006/relationships/slideLayout" Target="../slideLayouts/slideLayout216.xml"/><Relationship Id="rId6" Type="http://schemas.openxmlformats.org/officeDocument/2006/relationships/slideLayout" Target="../slideLayouts/slideLayout221.xml"/><Relationship Id="rId11" Type="http://schemas.openxmlformats.org/officeDocument/2006/relationships/slideLayout" Target="../slideLayouts/slideLayout226.xml"/><Relationship Id="rId24" Type="http://schemas.openxmlformats.org/officeDocument/2006/relationships/slideLayout" Target="../slideLayouts/slideLayout239.xml"/><Relationship Id="rId5" Type="http://schemas.openxmlformats.org/officeDocument/2006/relationships/slideLayout" Target="../slideLayouts/slideLayout220.xml"/><Relationship Id="rId15" Type="http://schemas.openxmlformats.org/officeDocument/2006/relationships/slideLayout" Target="../slideLayouts/slideLayout230.xml"/><Relationship Id="rId23" Type="http://schemas.openxmlformats.org/officeDocument/2006/relationships/slideLayout" Target="../slideLayouts/slideLayout238.xml"/><Relationship Id="rId28" Type="http://schemas.openxmlformats.org/officeDocument/2006/relationships/theme" Target="../theme/theme14.xml"/><Relationship Id="rId10" Type="http://schemas.openxmlformats.org/officeDocument/2006/relationships/slideLayout" Target="../slideLayouts/slideLayout225.xml"/><Relationship Id="rId19" Type="http://schemas.openxmlformats.org/officeDocument/2006/relationships/slideLayout" Target="../slideLayouts/slideLayout234.xml"/><Relationship Id="rId4" Type="http://schemas.openxmlformats.org/officeDocument/2006/relationships/slideLayout" Target="../slideLayouts/slideLayout219.xml"/><Relationship Id="rId9" Type="http://schemas.openxmlformats.org/officeDocument/2006/relationships/slideLayout" Target="../slideLayouts/slideLayout224.xml"/><Relationship Id="rId14" Type="http://schemas.openxmlformats.org/officeDocument/2006/relationships/slideLayout" Target="../slideLayouts/slideLayout229.xml"/><Relationship Id="rId22" Type="http://schemas.openxmlformats.org/officeDocument/2006/relationships/slideLayout" Target="../slideLayouts/slideLayout237.xml"/><Relationship Id="rId27" Type="http://schemas.openxmlformats.org/officeDocument/2006/relationships/slideLayout" Target="../slideLayouts/slideLayout242.xml"/></Relationships>
</file>

<file path=ppt/slideMasters/_rels/slideMaster15.xml.rels><?xml version="1.0" encoding="UTF-8" standalone="yes"?>
<Relationships xmlns="http://schemas.openxmlformats.org/package/2006/relationships"><Relationship Id="rId8" Type="http://schemas.openxmlformats.org/officeDocument/2006/relationships/slideLayout" Target="../slideLayouts/slideLayout250.xml"/><Relationship Id="rId3" Type="http://schemas.openxmlformats.org/officeDocument/2006/relationships/slideLayout" Target="../slideLayouts/slideLayout245.xml"/><Relationship Id="rId7" Type="http://schemas.openxmlformats.org/officeDocument/2006/relationships/slideLayout" Target="../slideLayouts/slideLayout249.xml"/><Relationship Id="rId2" Type="http://schemas.openxmlformats.org/officeDocument/2006/relationships/slideLayout" Target="../slideLayouts/slideLayout244.xml"/><Relationship Id="rId1" Type="http://schemas.openxmlformats.org/officeDocument/2006/relationships/slideLayout" Target="../slideLayouts/slideLayout243.xml"/><Relationship Id="rId6" Type="http://schemas.openxmlformats.org/officeDocument/2006/relationships/slideLayout" Target="../slideLayouts/slideLayout248.xml"/><Relationship Id="rId11" Type="http://schemas.openxmlformats.org/officeDocument/2006/relationships/theme" Target="../theme/theme15.xml"/><Relationship Id="rId5" Type="http://schemas.openxmlformats.org/officeDocument/2006/relationships/slideLayout" Target="../slideLayouts/slideLayout247.xml"/><Relationship Id="rId10" Type="http://schemas.openxmlformats.org/officeDocument/2006/relationships/slideLayout" Target="../slideLayouts/slideLayout252.xml"/><Relationship Id="rId4" Type="http://schemas.openxmlformats.org/officeDocument/2006/relationships/slideLayout" Target="../slideLayouts/slideLayout246.xml"/><Relationship Id="rId9" Type="http://schemas.openxmlformats.org/officeDocument/2006/relationships/slideLayout" Target="../slideLayouts/slideLayout251.xml"/></Relationships>
</file>

<file path=ppt/slideMasters/_rels/slideMaster16.xml.rels><?xml version="1.0" encoding="UTF-8" standalone="yes"?>
<Relationships xmlns="http://schemas.openxmlformats.org/package/2006/relationships"><Relationship Id="rId8" Type="http://schemas.openxmlformats.org/officeDocument/2006/relationships/slideLayout" Target="../slideLayouts/slideLayout260.xml"/><Relationship Id="rId3" Type="http://schemas.openxmlformats.org/officeDocument/2006/relationships/slideLayout" Target="../slideLayouts/slideLayout255.xml"/><Relationship Id="rId7" Type="http://schemas.openxmlformats.org/officeDocument/2006/relationships/slideLayout" Target="../slideLayouts/slideLayout259.xml"/><Relationship Id="rId12" Type="http://schemas.openxmlformats.org/officeDocument/2006/relationships/theme" Target="../theme/theme16.xml"/><Relationship Id="rId2" Type="http://schemas.openxmlformats.org/officeDocument/2006/relationships/slideLayout" Target="../slideLayouts/slideLayout254.xml"/><Relationship Id="rId1" Type="http://schemas.openxmlformats.org/officeDocument/2006/relationships/slideLayout" Target="../slideLayouts/slideLayout253.xml"/><Relationship Id="rId6" Type="http://schemas.openxmlformats.org/officeDocument/2006/relationships/slideLayout" Target="../slideLayouts/slideLayout258.xml"/><Relationship Id="rId11" Type="http://schemas.openxmlformats.org/officeDocument/2006/relationships/slideLayout" Target="../slideLayouts/slideLayout263.xml"/><Relationship Id="rId5" Type="http://schemas.openxmlformats.org/officeDocument/2006/relationships/slideLayout" Target="../slideLayouts/slideLayout257.xml"/><Relationship Id="rId10" Type="http://schemas.openxmlformats.org/officeDocument/2006/relationships/slideLayout" Target="../slideLayouts/slideLayout262.xml"/><Relationship Id="rId4" Type="http://schemas.openxmlformats.org/officeDocument/2006/relationships/slideLayout" Target="../slideLayouts/slideLayout256.xml"/><Relationship Id="rId9" Type="http://schemas.openxmlformats.org/officeDocument/2006/relationships/slideLayout" Target="../slideLayouts/slideLayout261.xml"/></Relationships>
</file>

<file path=ppt/slideMasters/_rels/slideMaster17.xml.rels><?xml version="1.0" encoding="UTF-8" standalone="yes"?>
<Relationships xmlns="http://schemas.openxmlformats.org/package/2006/relationships"><Relationship Id="rId8" Type="http://schemas.openxmlformats.org/officeDocument/2006/relationships/slideLayout" Target="../slideLayouts/slideLayout271.xml"/><Relationship Id="rId13" Type="http://schemas.openxmlformats.org/officeDocument/2006/relationships/slideLayout" Target="../slideLayouts/slideLayout276.xml"/><Relationship Id="rId3" Type="http://schemas.openxmlformats.org/officeDocument/2006/relationships/slideLayout" Target="../slideLayouts/slideLayout266.xml"/><Relationship Id="rId7" Type="http://schemas.openxmlformats.org/officeDocument/2006/relationships/slideLayout" Target="../slideLayouts/slideLayout270.xml"/><Relationship Id="rId12" Type="http://schemas.openxmlformats.org/officeDocument/2006/relationships/slideLayout" Target="../slideLayouts/slideLayout275.xml"/><Relationship Id="rId2" Type="http://schemas.openxmlformats.org/officeDocument/2006/relationships/slideLayout" Target="../slideLayouts/slideLayout265.xml"/><Relationship Id="rId16" Type="http://schemas.openxmlformats.org/officeDocument/2006/relationships/theme" Target="../theme/theme17.xml"/><Relationship Id="rId1" Type="http://schemas.openxmlformats.org/officeDocument/2006/relationships/slideLayout" Target="../slideLayouts/slideLayout264.xml"/><Relationship Id="rId6" Type="http://schemas.openxmlformats.org/officeDocument/2006/relationships/slideLayout" Target="../slideLayouts/slideLayout269.xml"/><Relationship Id="rId11" Type="http://schemas.openxmlformats.org/officeDocument/2006/relationships/slideLayout" Target="../slideLayouts/slideLayout274.xml"/><Relationship Id="rId5" Type="http://schemas.openxmlformats.org/officeDocument/2006/relationships/slideLayout" Target="../slideLayouts/slideLayout268.xml"/><Relationship Id="rId15" Type="http://schemas.openxmlformats.org/officeDocument/2006/relationships/slideLayout" Target="../slideLayouts/slideLayout278.xml"/><Relationship Id="rId10" Type="http://schemas.openxmlformats.org/officeDocument/2006/relationships/slideLayout" Target="../slideLayouts/slideLayout273.xml"/><Relationship Id="rId4" Type="http://schemas.openxmlformats.org/officeDocument/2006/relationships/slideLayout" Target="../slideLayouts/slideLayout267.xml"/><Relationship Id="rId9" Type="http://schemas.openxmlformats.org/officeDocument/2006/relationships/slideLayout" Target="../slideLayouts/slideLayout272.xml"/><Relationship Id="rId14" Type="http://schemas.openxmlformats.org/officeDocument/2006/relationships/slideLayout" Target="../slideLayouts/slideLayout277.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A4F9B6D5-87B7-1989-3D3D-890D609599E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B4FE9856-A2C9-2850-DA84-F41385A444F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27D39C00-44FC-E4B9-24D7-EDA26810D49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IE"/>
          </a:p>
        </p:txBody>
      </p:sp>
      <p:sp>
        <p:nvSpPr>
          <p:cNvPr id="5" name="Footer Placeholder 4">
            <a:extLst>
              <a:ext uri="{FF2B5EF4-FFF2-40B4-BE49-F238E27FC236}">
                <a16:creationId xmlns:a16="http://schemas.microsoft.com/office/drawing/2014/main" id="{4E335A1C-34BE-B65E-610A-F4BC4B46C88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a:extLst>
              <a:ext uri="{FF2B5EF4-FFF2-40B4-BE49-F238E27FC236}">
                <a16:creationId xmlns:a16="http://schemas.microsoft.com/office/drawing/2014/main" id="{EC285F55-99CA-6E08-698B-63D0D7C40F7A}"/>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E69C29-F2D9-4B55-A70D-E9C40A27D821}" type="slidenum">
              <a:rPr lang="en-IE" smtClean="0"/>
              <a:t>‹#›</a:t>
            </a:fld>
            <a:endParaRPr lang="en-IE"/>
          </a:p>
        </p:txBody>
      </p:sp>
    </p:spTree>
    <p:extLst>
      <p:ext uri="{BB962C8B-B14F-4D97-AF65-F5344CB8AC3E}">
        <p14:creationId xmlns:p14="http://schemas.microsoft.com/office/powerpoint/2010/main" val="15391603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dirty="0"/>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7F5BC76-F21E-B24E-8608-001A2477D7FF}" type="slidenum">
              <a:rPr lang="en-US" smtClean="0"/>
              <a:t>‹#›</a:t>
            </a:fld>
            <a:endParaRPr lang="en-US" dirty="0"/>
          </a:p>
        </p:txBody>
      </p:sp>
    </p:spTree>
    <p:extLst>
      <p:ext uri="{BB962C8B-B14F-4D97-AF65-F5344CB8AC3E}">
        <p14:creationId xmlns:p14="http://schemas.microsoft.com/office/powerpoint/2010/main" val="2007820946"/>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 id="2147483687" r:id="rId15"/>
    <p:sldLayoutId id="2147483689" r:id="rId16"/>
    <p:sldLayoutId id="2147483690" r:id="rId17"/>
    <p:sldLayoutId id="2147483691" r:id="rId18"/>
    <p:sldLayoutId id="2147483692" r:id="rId19"/>
    <p:sldLayoutId id="2147483693" r:id="rId20"/>
    <p:sldLayoutId id="2147483694" r:id="rId21"/>
    <p:sldLayoutId id="2147483695" r:id="rId22"/>
    <p:sldLayoutId id="2147483696" r:id="rId23"/>
  </p:sldLayoutIdLst>
  <p:hf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A0239E1-8A26-184E-AAE6-CCE86A5F9DB0}"/>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4A075E94-BC1A-8F4C-AB2F-3509E27DD7F0}"/>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CD2D826-0F59-D543-9D67-8526BD4B9AB9}"/>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dirty="0"/>
          </a:p>
        </p:txBody>
      </p:sp>
      <p:sp>
        <p:nvSpPr>
          <p:cNvPr id="5" name="Footer Placeholder 4">
            <a:extLst>
              <a:ext uri="{FF2B5EF4-FFF2-40B4-BE49-F238E27FC236}">
                <a16:creationId xmlns:a16="http://schemas.microsoft.com/office/drawing/2014/main" id="{63F0A325-987F-FC46-8763-A4F8443BC02D}"/>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64FF28AB-0BB3-7E4C-9549-98EB816CCA9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7F5BC76-F21E-B24E-8608-001A2477D7FF}" type="slidenum">
              <a:rPr lang="en-US" smtClean="0"/>
              <a:t>‹#›</a:t>
            </a:fld>
            <a:endParaRPr lang="en-US" dirty="0"/>
          </a:p>
        </p:txBody>
      </p:sp>
    </p:spTree>
    <p:extLst>
      <p:ext uri="{BB962C8B-B14F-4D97-AF65-F5344CB8AC3E}">
        <p14:creationId xmlns:p14="http://schemas.microsoft.com/office/powerpoint/2010/main" val="2251645330"/>
      </p:ext>
    </p:extLst>
  </p:cSld>
  <p:clrMap bg1="lt1" tx1="dk1" bg2="lt2" tx2="dk2" accent1="accent1" accent2="accent2" accent3="accent3" accent4="accent4" accent5="accent5" accent6="accent6" hlink="hlink" folHlink="folHlink"/>
  <p:sldLayoutIdLst>
    <p:sldLayoutId id="2147483840" r:id="rId1"/>
    <p:sldLayoutId id="2147483981" r:id="rId2"/>
  </p:sldLayoutIdLst>
  <p:hf hdr="0" dt="0"/>
  <p:txStyles>
    <p:titleStyle>
      <a:lvl1pPr algn="l" defTabSz="914400" rtl="0" eaLnBrk="1" latinLnBrk="0" hangingPunct="1">
        <a:lnSpc>
          <a:spcPct val="90000"/>
        </a:lnSpc>
        <a:spcBef>
          <a:spcPct val="0"/>
        </a:spcBef>
        <a:buNone/>
        <a:defRPr sz="4400" b="1" i="0" kern="1200">
          <a:solidFill>
            <a:schemeClr val="tx1"/>
          </a:solidFill>
          <a:latin typeface="Arial Narrow" panose="020B0604020202020204" pitchFamily="34" charset="0"/>
          <a:ea typeface="+mj-ea"/>
          <a:cs typeface="Arial Narrow"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415600" y="593367"/>
            <a:ext cx="11360800" cy="763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a:endParaRPr/>
          </a:p>
        </p:txBody>
      </p:sp>
      <p:sp>
        <p:nvSpPr>
          <p:cNvPr id="7" name="Google Shape;7;p1"/>
          <p:cNvSpPr txBox="1">
            <a:spLocks noGrp="1"/>
          </p:cNvSpPr>
          <p:nvPr>
            <p:ph type="body" idx="1"/>
          </p:nvPr>
        </p:nvSpPr>
        <p:spPr>
          <a:xfrm>
            <a:off x="415600" y="1536633"/>
            <a:ext cx="11360800" cy="4555200"/>
          </a:xfrm>
          <a:prstGeom prst="rect">
            <a:avLst/>
          </a:prstGeom>
          <a:noFill/>
          <a:ln>
            <a:noFill/>
          </a:ln>
        </p:spPr>
        <p:txBody>
          <a:bodyPr spcFirstLastPara="1" wrap="square" lIns="91425" tIns="91425" rIns="91425" bIns="91425" anchor="t" anchorCtr="0">
            <a:noAutofit/>
          </a:bodyPr>
          <a:lstStyle>
            <a:lvl1pPr marL="457200" lvl="0" indent="-342900">
              <a:lnSpc>
                <a:spcPct val="115000"/>
              </a:lnSpc>
              <a:spcBef>
                <a:spcPts val="0"/>
              </a:spcBef>
              <a:spcAft>
                <a:spcPts val="0"/>
              </a:spcAft>
              <a:buClr>
                <a:schemeClr val="dk2"/>
              </a:buClr>
              <a:buSzPts val="1800"/>
              <a:buChar char="●"/>
              <a:defRPr sz="1800">
                <a:solidFill>
                  <a:schemeClr val="dk2"/>
                </a:solidFill>
              </a:defRPr>
            </a:lvl1pPr>
            <a:lvl2pPr marL="914400" lvl="1" indent="-317500">
              <a:lnSpc>
                <a:spcPct val="115000"/>
              </a:lnSpc>
              <a:spcBef>
                <a:spcPts val="1600"/>
              </a:spcBef>
              <a:spcAft>
                <a:spcPts val="0"/>
              </a:spcAft>
              <a:buClr>
                <a:schemeClr val="dk2"/>
              </a:buClr>
              <a:buSzPts val="1400"/>
              <a:buChar char="○"/>
              <a:defRPr>
                <a:solidFill>
                  <a:schemeClr val="dk2"/>
                </a:solidFill>
              </a:defRPr>
            </a:lvl2pPr>
            <a:lvl3pPr marL="1371600" lvl="2" indent="-317500">
              <a:lnSpc>
                <a:spcPct val="115000"/>
              </a:lnSpc>
              <a:spcBef>
                <a:spcPts val="1600"/>
              </a:spcBef>
              <a:spcAft>
                <a:spcPts val="0"/>
              </a:spcAft>
              <a:buClr>
                <a:schemeClr val="dk2"/>
              </a:buClr>
              <a:buSzPts val="1400"/>
              <a:buChar char="■"/>
              <a:defRPr>
                <a:solidFill>
                  <a:schemeClr val="dk2"/>
                </a:solidFill>
              </a:defRPr>
            </a:lvl3pPr>
            <a:lvl4pPr marL="1828800" lvl="3" indent="-317500">
              <a:lnSpc>
                <a:spcPct val="115000"/>
              </a:lnSpc>
              <a:spcBef>
                <a:spcPts val="1600"/>
              </a:spcBef>
              <a:spcAft>
                <a:spcPts val="0"/>
              </a:spcAft>
              <a:buClr>
                <a:schemeClr val="dk2"/>
              </a:buClr>
              <a:buSzPts val="1400"/>
              <a:buChar char="●"/>
              <a:defRPr>
                <a:solidFill>
                  <a:schemeClr val="dk2"/>
                </a:solidFill>
              </a:defRPr>
            </a:lvl4pPr>
            <a:lvl5pPr marL="2286000" lvl="4" indent="-317500">
              <a:lnSpc>
                <a:spcPct val="115000"/>
              </a:lnSpc>
              <a:spcBef>
                <a:spcPts val="1600"/>
              </a:spcBef>
              <a:spcAft>
                <a:spcPts val="0"/>
              </a:spcAft>
              <a:buClr>
                <a:schemeClr val="dk2"/>
              </a:buClr>
              <a:buSzPts val="1400"/>
              <a:buChar char="○"/>
              <a:defRPr>
                <a:solidFill>
                  <a:schemeClr val="dk2"/>
                </a:solidFill>
              </a:defRPr>
            </a:lvl5pPr>
            <a:lvl6pPr marL="2743200" lvl="5" indent="-317500">
              <a:lnSpc>
                <a:spcPct val="115000"/>
              </a:lnSpc>
              <a:spcBef>
                <a:spcPts val="1600"/>
              </a:spcBef>
              <a:spcAft>
                <a:spcPts val="0"/>
              </a:spcAft>
              <a:buClr>
                <a:schemeClr val="dk2"/>
              </a:buClr>
              <a:buSzPts val="1400"/>
              <a:buChar char="■"/>
              <a:defRPr>
                <a:solidFill>
                  <a:schemeClr val="dk2"/>
                </a:solidFill>
              </a:defRPr>
            </a:lvl6pPr>
            <a:lvl7pPr marL="3200400" lvl="6" indent="-317500">
              <a:lnSpc>
                <a:spcPct val="115000"/>
              </a:lnSpc>
              <a:spcBef>
                <a:spcPts val="1600"/>
              </a:spcBef>
              <a:spcAft>
                <a:spcPts val="0"/>
              </a:spcAft>
              <a:buClr>
                <a:schemeClr val="dk2"/>
              </a:buClr>
              <a:buSzPts val="1400"/>
              <a:buChar char="●"/>
              <a:defRPr>
                <a:solidFill>
                  <a:schemeClr val="dk2"/>
                </a:solidFill>
              </a:defRPr>
            </a:lvl7pPr>
            <a:lvl8pPr marL="3657600" lvl="7" indent="-317500">
              <a:lnSpc>
                <a:spcPct val="115000"/>
              </a:lnSpc>
              <a:spcBef>
                <a:spcPts val="1600"/>
              </a:spcBef>
              <a:spcAft>
                <a:spcPts val="0"/>
              </a:spcAft>
              <a:buClr>
                <a:schemeClr val="dk2"/>
              </a:buClr>
              <a:buSzPts val="1400"/>
              <a:buChar char="○"/>
              <a:defRPr>
                <a:solidFill>
                  <a:schemeClr val="dk2"/>
                </a:solidFill>
              </a:defRPr>
            </a:lvl8pPr>
            <a:lvl9pPr marL="4114800" lvl="8" indent="-317500">
              <a:lnSpc>
                <a:spcPct val="115000"/>
              </a:lnSpc>
              <a:spcBef>
                <a:spcPts val="1600"/>
              </a:spcBef>
              <a:spcAft>
                <a:spcPts val="1600"/>
              </a:spcAft>
              <a:buClr>
                <a:schemeClr val="dk2"/>
              </a:buClr>
              <a:buSzPts val="1400"/>
              <a:buChar char="■"/>
              <a:defRPr>
                <a:solidFill>
                  <a:schemeClr val="dk2"/>
                </a:solidFill>
              </a:defRPr>
            </a:lvl9pPr>
          </a:lstStyle>
          <a:p>
            <a:endParaRPr/>
          </a:p>
        </p:txBody>
      </p:sp>
      <p:sp>
        <p:nvSpPr>
          <p:cNvPr id="8" name="Google Shape;8;p1"/>
          <p:cNvSpPr txBox="1">
            <a:spLocks noGrp="1"/>
          </p:cNvSpPr>
          <p:nvPr>
            <p:ph type="sldNum" idx="12"/>
          </p:nvPr>
        </p:nvSpPr>
        <p:spPr>
          <a:xfrm>
            <a:off x="11296611" y="6217623"/>
            <a:ext cx="731600" cy="524800"/>
          </a:xfrm>
          <a:prstGeom prst="rect">
            <a:avLst/>
          </a:prstGeom>
          <a:noFill/>
          <a:ln>
            <a:noFill/>
          </a:ln>
        </p:spPr>
        <p:txBody>
          <a:bodyPr spcFirstLastPara="1" wrap="square" lIns="91425" tIns="91425" rIns="91425" bIns="91425" anchor="ctr" anchorCtr="0">
            <a:noAutofit/>
          </a:bodyPr>
          <a:lstStyle>
            <a:lvl1pPr lvl="0" algn="r">
              <a:buNone/>
              <a:defRPr sz="1333">
                <a:solidFill>
                  <a:schemeClr val="dk2"/>
                </a:solidFill>
              </a:defRPr>
            </a:lvl1pPr>
            <a:lvl2pPr lvl="1" algn="r">
              <a:buNone/>
              <a:defRPr sz="1333">
                <a:solidFill>
                  <a:schemeClr val="dk2"/>
                </a:solidFill>
              </a:defRPr>
            </a:lvl2pPr>
            <a:lvl3pPr lvl="2" algn="r">
              <a:buNone/>
              <a:defRPr sz="1333">
                <a:solidFill>
                  <a:schemeClr val="dk2"/>
                </a:solidFill>
              </a:defRPr>
            </a:lvl3pPr>
            <a:lvl4pPr lvl="3" algn="r">
              <a:buNone/>
              <a:defRPr sz="1333">
                <a:solidFill>
                  <a:schemeClr val="dk2"/>
                </a:solidFill>
              </a:defRPr>
            </a:lvl4pPr>
            <a:lvl5pPr lvl="4" algn="r">
              <a:buNone/>
              <a:defRPr sz="1333">
                <a:solidFill>
                  <a:schemeClr val="dk2"/>
                </a:solidFill>
              </a:defRPr>
            </a:lvl5pPr>
            <a:lvl6pPr lvl="5" algn="r">
              <a:buNone/>
              <a:defRPr sz="1333">
                <a:solidFill>
                  <a:schemeClr val="dk2"/>
                </a:solidFill>
              </a:defRPr>
            </a:lvl6pPr>
            <a:lvl7pPr lvl="6" algn="r">
              <a:buNone/>
              <a:defRPr sz="1333">
                <a:solidFill>
                  <a:schemeClr val="dk2"/>
                </a:solidFill>
              </a:defRPr>
            </a:lvl7pPr>
            <a:lvl8pPr lvl="7" algn="r">
              <a:buNone/>
              <a:defRPr sz="1333">
                <a:solidFill>
                  <a:schemeClr val="dk2"/>
                </a:solidFill>
              </a:defRPr>
            </a:lvl8pPr>
            <a:lvl9pPr lvl="8" algn="r">
              <a:buNone/>
              <a:defRPr sz="1333">
                <a:solidFill>
                  <a:schemeClr val="dk2"/>
                </a:solidFill>
              </a:defRPr>
            </a:lvl9pPr>
          </a:lstStyle>
          <a:p>
            <a:fld id="{00000000-1234-1234-1234-123412341234}" type="slidenum">
              <a:rPr lang="es-419" smtClean="0"/>
              <a:pPr/>
              <a:t>‹#›</a:t>
            </a:fld>
            <a:endParaRPr lang="es-419"/>
          </a:p>
        </p:txBody>
      </p:sp>
    </p:spTree>
    <p:extLst>
      <p:ext uri="{BB962C8B-B14F-4D97-AF65-F5344CB8AC3E}">
        <p14:creationId xmlns:p14="http://schemas.microsoft.com/office/powerpoint/2010/main" val="3028446574"/>
      </p:ext>
    </p:extLst>
  </p:cSld>
  <p:clrMap bg1="lt1" tx1="dk1" bg2="dk2" tx2="lt2" accent1="accent1" accent2="accent2" accent3="accent3" accent4="accent4" accent5="accent5" accent6="accent6" hlink="hlink" folHlink="folHlink"/>
  <p:sldLayoutIdLst>
    <p:sldLayoutId id="2147483893" r:id="rId1"/>
    <p:sldLayoutId id="2147483894" r:id="rId2"/>
    <p:sldLayoutId id="2147483895" r:id="rId3"/>
    <p:sldLayoutId id="2147483896" r:id="rId4"/>
    <p:sldLayoutId id="2147483898" r:id="rId5"/>
    <p:sldLayoutId id="2147483899" r:id="rId6"/>
    <p:sldLayoutId id="2147483900" r:id="rId7"/>
    <p:sldLayoutId id="2147483901" r:id="rId8"/>
    <p:sldLayoutId id="2147483902" r:id="rId9"/>
    <p:sldLayoutId id="2147483903" r:id="rId10"/>
  </p:sldLayoutIdLst>
  <p:hf hd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CAF7E0A-E5C4-4815-B9DE-D599C14F86C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B386C1C-002B-4BED-8773-1D9E1D94D2F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0173445-0009-4148-A766-9F51A527319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IE"/>
          </a:p>
        </p:txBody>
      </p:sp>
      <p:sp>
        <p:nvSpPr>
          <p:cNvPr id="5" name="Footer Placeholder 4">
            <a:extLst>
              <a:ext uri="{FF2B5EF4-FFF2-40B4-BE49-F238E27FC236}">
                <a16:creationId xmlns:a16="http://schemas.microsoft.com/office/drawing/2014/main" id="{BDBF2D2D-A45D-4C5F-AC14-75123EEC2F4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a:extLst>
              <a:ext uri="{FF2B5EF4-FFF2-40B4-BE49-F238E27FC236}">
                <a16:creationId xmlns:a16="http://schemas.microsoft.com/office/drawing/2014/main" id="{475AB085-3F53-4C2F-B6B7-AA791253E6F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879438C-19F6-4436-9578-A91802B6DEAC}" type="slidenum">
              <a:rPr lang="en-IE" smtClean="0"/>
              <a:t>‹#›</a:t>
            </a:fld>
            <a:endParaRPr lang="en-IE"/>
          </a:p>
        </p:txBody>
      </p:sp>
    </p:spTree>
    <p:extLst>
      <p:ext uri="{BB962C8B-B14F-4D97-AF65-F5344CB8AC3E}">
        <p14:creationId xmlns:p14="http://schemas.microsoft.com/office/powerpoint/2010/main" val="1742251425"/>
      </p:ext>
    </p:extLst>
  </p:cSld>
  <p:clrMap bg1="lt1" tx1="dk1" bg2="lt2" tx2="dk2" accent1="accent1" accent2="accent2" accent3="accent3" accent4="accent4" accent5="accent5" accent6="accent6" hlink="hlink" folHlink="folHlink"/>
  <p:sldLayoutIdLst>
    <p:sldLayoutId id="2147483986" r:id="rId1"/>
    <p:sldLayoutId id="2147483987" r:id="rId2"/>
    <p:sldLayoutId id="2147483988" r:id="rId3"/>
    <p:sldLayoutId id="2147483989" r:id="rId4"/>
    <p:sldLayoutId id="2147483990" r:id="rId5"/>
    <p:sldLayoutId id="2147483991" r:id="rId6"/>
    <p:sldLayoutId id="2147483992" r:id="rId7"/>
    <p:sldLayoutId id="2147483993" r:id="rId8"/>
    <p:sldLayoutId id="2147483994" r:id="rId9"/>
    <p:sldLayoutId id="2147483995" r:id="rId10"/>
    <p:sldLayoutId id="2147483996" r:id="rId11"/>
    <p:sldLayoutId id="2147483997" r:id="rId12"/>
  </p:sldLayoutIdLst>
  <p:hf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CAF7E0A-E5C4-4815-B9DE-D599C14F86C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B386C1C-002B-4BED-8773-1D9E1D94D2F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0173445-0009-4148-A766-9F51A527319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IE"/>
          </a:p>
        </p:txBody>
      </p:sp>
      <p:sp>
        <p:nvSpPr>
          <p:cNvPr id="5" name="Footer Placeholder 4">
            <a:extLst>
              <a:ext uri="{FF2B5EF4-FFF2-40B4-BE49-F238E27FC236}">
                <a16:creationId xmlns:a16="http://schemas.microsoft.com/office/drawing/2014/main" id="{BDBF2D2D-A45D-4C5F-AC14-75123EEC2F4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a:extLst>
              <a:ext uri="{FF2B5EF4-FFF2-40B4-BE49-F238E27FC236}">
                <a16:creationId xmlns:a16="http://schemas.microsoft.com/office/drawing/2014/main" id="{475AB085-3F53-4C2F-B6B7-AA791253E6F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879438C-19F6-4436-9578-A91802B6DEAC}" type="slidenum">
              <a:rPr lang="en-IE" smtClean="0"/>
              <a:t>‹#›</a:t>
            </a:fld>
            <a:endParaRPr lang="en-IE"/>
          </a:p>
        </p:txBody>
      </p:sp>
    </p:spTree>
    <p:extLst>
      <p:ext uri="{BB962C8B-B14F-4D97-AF65-F5344CB8AC3E}">
        <p14:creationId xmlns:p14="http://schemas.microsoft.com/office/powerpoint/2010/main" val="3100825972"/>
      </p:ext>
    </p:extLst>
  </p:cSld>
  <p:clrMap bg1="lt1" tx1="dk1" bg2="lt2" tx2="dk2" accent1="accent1" accent2="accent2" accent3="accent3" accent4="accent4" accent5="accent5" accent6="accent6" hlink="hlink" folHlink="folHlink"/>
  <p:sldLayoutIdLst>
    <p:sldLayoutId id="2147484088" r:id="rId1"/>
    <p:sldLayoutId id="2147484089" r:id="rId2"/>
    <p:sldLayoutId id="2147484090" r:id="rId3"/>
    <p:sldLayoutId id="2147484091" r:id="rId4"/>
    <p:sldLayoutId id="2147484092" r:id="rId5"/>
    <p:sldLayoutId id="2147484093" r:id="rId6"/>
    <p:sldLayoutId id="2147484094" r:id="rId7"/>
    <p:sldLayoutId id="2147484095" r:id="rId8"/>
    <p:sldLayoutId id="2147484096" r:id="rId9"/>
    <p:sldLayoutId id="2147484097" r:id="rId10"/>
    <p:sldLayoutId id="2147484098" r:id="rId11"/>
    <p:sldLayoutId id="2147484099" r:id="rId12"/>
    <p:sldLayoutId id="2147484100" r:id="rId13"/>
    <p:sldLayoutId id="2147484101" r:id="rId14"/>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CAF7E0A-E5C4-4815-B9DE-D599C14F86C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B386C1C-002B-4BED-8773-1D9E1D94D2F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0173445-0009-4148-A766-9F51A527319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E808625-E189-4B20-8C62-137F88D245BF}" type="datetime1">
              <a:rPr lang="en-IE" smtClean="0"/>
              <a:t>09/10/2024</a:t>
            </a:fld>
            <a:endParaRPr lang="en-IE"/>
          </a:p>
        </p:txBody>
      </p:sp>
      <p:sp>
        <p:nvSpPr>
          <p:cNvPr id="5" name="Footer Placeholder 4">
            <a:extLst>
              <a:ext uri="{FF2B5EF4-FFF2-40B4-BE49-F238E27FC236}">
                <a16:creationId xmlns:a16="http://schemas.microsoft.com/office/drawing/2014/main" id="{BDBF2D2D-A45D-4C5F-AC14-75123EEC2F4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a:extLst>
              <a:ext uri="{FF2B5EF4-FFF2-40B4-BE49-F238E27FC236}">
                <a16:creationId xmlns:a16="http://schemas.microsoft.com/office/drawing/2014/main" id="{475AB085-3F53-4C2F-B6B7-AA791253E6F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879438C-19F6-4436-9578-A91802B6DEAC}" type="slidenum">
              <a:rPr lang="en-IE" smtClean="0"/>
              <a:t>‹#›</a:t>
            </a:fld>
            <a:endParaRPr lang="en-IE"/>
          </a:p>
        </p:txBody>
      </p:sp>
    </p:spTree>
    <p:extLst>
      <p:ext uri="{BB962C8B-B14F-4D97-AF65-F5344CB8AC3E}">
        <p14:creationId xmlns:p14="http://schemas.microsoft.com/office/powerpoint/2010/main" val="3863933520"/>
      </p:ext>
    </p:extLst>
  </p:cSld>
  <p:clrMap bg1="lt1" tx1="dk1" bg2="lt2" tx2="dk2" accent1="accent1" accent2="accent2" accent3="accent3" accent4="accent4" accent5="accent5" accent6="accent6" hlink="hlink" folHlink="folHlink"/>
  <p:sldLayoutIdLst>
    <p:sldLayoutId id="2147484103" r:id="rId1"/>
    <p:sldLayoutId id="2147484104" r:id="rId2"/>
    <p:sldLayoutId id="2147484105" r:id="rId3"/>
    <p:sldLayoutId id="2147484106" r:id="rId4"/>
    <p:sldLayoutId id="2147484107" r:id="rId5"/>
    <p:sldLayoutId id="2147484108" r:id="rId6"/>
    <p:sldLayoutId id="2147484109" r:id="rId7"/>
    <p:sldLayoutId id="2147484110" r:id="rId8"/>
    <p:sldLayoutId id="2147484111" r:id="rId9"/>
    <p:sldLayoutId id="2147484112" r:id="rId10"/>
    <p:sldLayoutId id="2147484113" r:id="rId11"/>
    <p:sldLayoutId id="2147484114" r:id="rId12"/>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37C807A-FB4C-49D3-8878-0AA68F0F543D}" type="datetime1">
              <a:rPr lang="en-IE" smtClean="0"/>
              <a:t>09/10/2024</a:t>
            </a:fld>
            <a:endParaRPr lang="en-US" dirty="0"/>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7F5BC76-F21E-B24E-8608-001A2477D7FF}" type="slidenum">
              <a:rPr lang="en-US" smtClean="0"/>
              <a:t>‹#›</a:t>
            </a:fld>
            <a:endParaRPr lang="en-US" dirty="0"/>
          </a:p>
        </p:txBody>
      </p:sp>
    </p:spTree>
    <p:extLst>
      <p:ext uri="{BB962C8B-B14F-4D97-AF65-F5344CB8AC3E}">
        <p14:creationId xmlns:p14="http://schemas.microsoft.com/office/powerpoint/2010/main" val="1127698517"/>
      </p:ext>
    </p:extLst>
  </p:cSld>
  <p:clrMap bg1="lt1" tx1="dk1" bg2="lt2" tx2="dk2" accent1="accent1" accent2="accent2" accent3="accent3" accent4="accent4" accent5="accent5" accent6="accent6" hlink="hlink" folHlink="folHlink"/>
  <p:sldLayoutIdLst>
    <p:sldLayoutId id="2147484117" r:id="rId1"/>
    <p:sldLayoutId id="2147484118" r:id="rId2"/>
    <p:sldLayoutId id="2147484119" r:id="rId3"/>
    <p:sldLayoutId id="2147484120" r:id="rId4"/>
    <p:sldLayoutId id="2147484121" r:id="rId5"/>
    <p:sldLayoutId id="2147484122" r:id="rId6"/>
    <p:sldLayoutId id="2147484123" r:id="rId7"/>
    <p:sldLayoutId id="2147484124" r:id="rId8"/>
    <p:sldLayoutId id="2147484125" r:id="rId9"/>
    <p:sldLayoutId id="2147484126" r:id="rId10"/>
    <p:sldLayoutId id="2147484127" r:id="rId11"/>
    <p:sldLayoutId id="2147484128" r:id="rId12"/>
    <p:sldLayoutId id="2147484130" r:id="rId13"/>
    <p:sldLayoutId id="2147484131" r:id="rId14"/>
    <p:sldLayoutId id="2147484132" r:id="rId15"/>
    <p:sldLayoutId id="2147484133" r:id="rId16"/>
    <p:sldLayoutId id="2147484134" r:id="rId17"/>
    <p:sldLayoutId id="2147484135" r:id="rId18"/>
    <p:sldLayoutId id="2147484136" r:id="rId19"/>
    <p:sldLayoutId id="2147484137" r:id="rId20"/>
    <p:sldLayoutId id="2147484138" r:id="rId21"/>
    <p:sldLayoutId id="2147484139" r:id="rId22"/>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F4D9F8B-65B2-944B-AC62-5DE72EF885F1}" type="datetimeFigureOut">
              <a:rPr lang="en-US" smtClean="0"/>
              <a:t>10/9/2024</a:t>
            </a:fld>
            <a:endParaRPr lang="en-US" dirty="0"/>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7F5BC76-F21E-B24E-8608-001A2477D7FF}" type="slidenum">
              <a:rPr lang="en-US" smtClean="0"/>
              <a:t>‹#›</a:t>
            </a:fld>
            <a:endParaRPr lang="en-US" dirty="0"/>
          </a:p>
        </p:txBody>
      </p:sp>
    </p:spTree>
    <p:extLst>
      <p:ext uri="{BB962C8B-B14F-4D97-AF65-F5344CB8AC3E}">
        <p14:creationId xmlns:p14="http://schemas.microsoft.com/office/powerpoint/2010/main" val="4165119799"/>
      </p:ext>
    </p:extLst>
  </p:cSld>
  <p:clrMap bg1="lt1" tx1="dk1" bg2="lt2" tx2="dk2" accent1="accent1" accent2="accent2" accent3="accent3" accent4="accent4" accent5="accent5" accent6="accent6" hlink="hlink" folHlink="folHlink"/>
  <p:sldLayoutIdLst>
    <p:sldLayoutId id="2147484141" r:id="rId1"/>
    <p:sldLayoutId id="2147484142" r:id="rId2"/>
    <p:sldLayoutId id="2147484143" r:id="rId3"/>
    <p:sldLayoutId id="2147484144" r:id="rId4"/>
    <p:sldLayoutId id="2147484145" r:id="rId5"/>
    <p:sldLayoutId id="2147484146" r:id="rId6"/>
    <p:sldLayoutId id="2147484147" r:id="rId7"/>
    <p:sldLayoutId id="2147484148" r:id="rId8"/>
    <p:sldLayoutId id="2147484149" r:id="rId9"/>
    <p:sldLayoutId id="2147484150" r:id="rId10"/>
    <p:sldLayoutId id="2147484151" r:id="rId11"/>
    <p:sldLayoutId id="2147484152" r:id="rId12"/>
    <p:sldLayoutId id="2147484153" r:id="rId13"/>
    <p:sldLayoutId id="2147484154" r:id="rId14"/>
    <p:sldLayoutId id="2147484155" r:id="rId15"/>
    <p:sldLayoutId id="2147484156" r:id="rId16"/>
    <p:sldLayoutId id="2147484157" r:id="rId17"/>
    <p:sldLayoutId id="2147484158" r:id="rId18"/>
    <p:sldLayoutId id="2147484159" r:id="rId19"/>
    <p:sldLayoutId id="2147484160" r:id="rId20"/>
    <p:sldLayoutId id="2147484161" r:id="rId21"/>
    <p:sldLayoutId id="2147484162" r:id="rId22"/>
    <p:sldLayoutId id="2147484163" r:id="rId2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0.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dirty="0"/>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7F5BC76-F21E-B24E-8608-001A2477D7FF}" type="slidenum">
              <a:rPr lang="en-US" smtClean="0"/>
              <a:t>‹#›</a:t>
            </a:fld>
            <a:endParaRPr lang="en-US" dirty="0"/>
          </a:p>
        </p:txBody>
      </p:sp>
    </p:spTree>
    <p:extLst>
      <p:ext uri="{BB962C8B-B14F-4D97-AF65-F5344CB8AC3E}">
        <p14:creationId xmlns:p14="http://schemas.microsoft.com/office/powerpoint/2010/main" val="2670752436"/>
      </p:ext>
    </p:extLst>
  </p:cSld>
  <p:clrMap bg1="lt1" tx1="dk1" bg2="lt2" tx2="dk2" accent1="accent1" accent2="accent2" accent3="accent3" accent4="accent4" accent5="accent5" accent6="accent6" hlink="hlink" folHlink="folHlink"/>
  <p:sldLayoutIdLst>
    <p:sldLayoutId id="2147484165" r:id="rId1"/>
    <p:sldLayoutId id="2147484166" r:id="rId2"/>
    <p:sldLayoutId id="2147484167" r:id="rId3"/>
    <p:sldLayoutId id="2147484168" r:id="rId4"/>
    <p:sldLayoutId id="2147484169" r:id="rId5"/>
    <p:sldLayoutId id="2147484170" r:id="rId6"/>
    <p:sldLayoutId id="2147484171" r:id="rId7"/>
    <p:sldLayoutId id="2147484172" r:id="rId8"/>
    <p:sldLayoutId id="2147484173" r:id="rId9"/>
    <p:sldLayoutId id="2147484174" r:id="rId10"/>
    <p:sldLayoutId id="2147484175" r:id="rId11"/>
    <p:sldLayoutId id="2147484176" r:id="rId12"/>
    <p:sldLayoutId id="2147484178" r:id="rId13"/>
    <p:sldLayoutId id="2147484179" r:id="rId14"/>
    <p:sldLayoutId id="2147484180" r:id="rId15"/>
    <p:sldLayoutId id="2147484181" r:id="rId16"/>
    <p:sldLayoutId id="2147484182" r:id="rId17"/>
    <p:sldLayoutId id="2147484183" r:id="rId18"/>
    <p:sldLayoutId id="2147484184" r:id="rId19"/>
    <p:sldLayoutId id="2147484185" r:id="rId20"/>
    <p:sldLayoutId id="2147484186" r:id="rId21"/>
    <p:sldLayoutId id="2147484187" r:id="rId22"/>
    <p:sldLayoutId id="2147484188" r:id="rId23"/>
    <p:sldLayoutId id="2147484189" r:id="rId24"/>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87DCA9B-3CE4-4268-8119-F359131B7B6D}"/>
              </a:ext>
            </a:extLst>
          </p:cNvPr>
          <p:cNvSpPr>
            <a:spLocks noGrp="1"/>
          </p:cNvSpPr>
          <p:nvPr>
            <p:ph type="title"/>
          </p:nvPr>
        </p:nvSpPr>
        <p:spPr>
          <a:xfrm>
            <a:off x="474384" y="365125"/>
            <a:ext cx="10879416" cy="1325563"/>
          </a:xfrm>
          <a:prstGeom prst="rect">
            <a:avLst/>
          </a:prstGeom>
        </p:spPr>
        <p:txBody>
          <a:bodyPr vert="horz" lIns="91440" tIns="45720" rIns="91440" bIns="45720" rtlCol="0" anchor="t">
            <a:noAutofit/>
          </a:bodyPr>
          <a:lstStyle/>
          <a:p>
            <a:r>
              <a:rPr lang="en-GB"/>
              <a:t>Click to edit Master title style</a:t>
            </a:r>
            <a:endParaRPr lang="en-US"/>
          </a:p>
        </p:txBody>
      </p:sp>
      <p:sp>
        <p:nvSpPr>
          <p:cNvPr id="3" name="Text Placeholder 2">
            <a:extLst>
              <a:ext uri="{FF2B5EF4-FFF2-40B4-BE49-F238E27FC236}">
                <a16:creationId xmlns:a16="http://schemas.microsoft.com/office/drawing/2014/main" id="{52354817-27B8-CADC-7F39-B7E5E9D86BE4}"/>
              </a:ext>
            </a:extLst>
          </p:cNvPr>
          <p:cNvSpPr>
            <a:spLocks noGrp="1"/>
          </p:cNvSpPr>
          <p:nvPr>
            <p:ph type="body" idx="1"/>
          </p:nvPr>
        </p:nvSpPr>
        <p:spPr>
          <a:xfrm>
            <a:off x="474384" y="1825625"/>
            <a:ext cx="10879416"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11" name="Footer Placeholder 10">
            <a:extLst>
              <a:ext uri="{FF2B5EF4-FFF2-40B4-BE49-F238E27FC236}">
                <a16:creationId xmlns:a16="http://schemas.microsoft.com/office/drawing/2014/main" id="{7B3D6CBB-FEC2-4095-A6A6-12D27DB01B5D}"/>
              </a:ext>
            </a:extLst>
          </p:cNvPr>
          <p:cNvSpPr>
            <a:spLocks noGrp="1"/>
          </p:cNvSpPr>
          <p:nvPr>
            <p:ph type="ftr" sz="quarter" idx="3"/>
          </p:nvPr>
        </p:nvSpPr>
        <p:spPr>
          <a:xfrm>
            <a:off x="474384" y="6129337"/>
            <a:ext cx="4114800" cy="365125"/>
          </a:xfrm>
          <a:prstGeom prst="rect">
            <a:avLst/>
          </a:prstGeom>
        </p:spPr>
        <p:txBody>
          <a:bodyPr vert="horz" lIns="91440" tIns="45720" rIns="91440" bIns="45720" rtlCol="0" anchor="ctr"/>
          <a:lstStyle>
            <a:lvl1pPr algn="l">
              <a:defRPr sz="1200" b="1">
                <a:solidFill>
                  <a:schemeClr val="bg1"/>
                </a:solidFill>
                <a:latin typeface="Arial" panose="020B0604020202020204" pitchFamily="34" charset="0"/>
                <a:cs typeface="Arial" panose="020B0604020202020204" pitchFamily="34" charset="0"/>
              </a:defRPr>
            </a:lvl1pPr>
          </a:lstStyle>
          <a:p>
            <a:endParaRPr lang="en-US"/>
          </a:p>
        </p:txBody>
      </p:sp>
    </p:spTree>
    <p:extLst>
      <p:ext uri="{BB962C8B-B14F-4D97-AF65-F5344CB8AC3E}">
        <p14:creationId xmlns:p14="http://schemas.microsoft.com/office/powerpoint/2010/main" val="1099394188"/>
      </p:ext>
    </p:extLst>
  </p:cSld>
  <p:clrMap bg1="lt1" tx1="dk1" bg2="lt2" tx2="dk2" accent1="accent1" accent2="accent2" accent3="accent3" accent4="accent4" accent5="accent5" accent6="accent6" hlink="hlink" folHlink="folHlink"/>
  <p:sldLayoutIdLst>
    <p:sldLayoutId id="2147484191" r:id="rId1"/>
    <p:sldLayoutId id="2147484192" r:id="rId2"/>
    <p:sldLayoutId id="2147484193" r:id="rId3"/>
    <p:sldLayoutId id="2147484194" r:id="rId4"/>
    <p:sldLayoutId id="2147484195" r:id="rId5"/>
    <p:sldLayoutId id="2147484196" r:id="rId6"/>
    <p:sldLayoutId id="2147484197" r:id="rId7"/>
    <p:sldLayoutId id="2147484198" r:id="rId8"/>
    <p:sldLayoutId id="2147484199" r:id="rId9"/>
    <p:sldLayoutId id="2147484200" r:id="rId10"/>
    <p:sldLayoutId id="2147484201" r:id="rId11"/>
    <p:sldLayoutId id="2147484202" r:id="rId12"/>
    <p:sldLayoutId id="2147484203" r:id="rId13"/>
    <p:sldLayoutId id="2147484204" r:id="rId14"/>
    <p:sldLayoutId id="2147484205" r:id="rId15"/>
    <p:sldLayoutId id="2147484206" r:id="rId16"/>
    <p:sldLayoutId id="2147484207" r:id="rId17"/>
    <p:sldLayoutId id="2147484208" r:id="rId18"/>
    <p:sldLayoutId id="2147484209" r:id="rId19"/>
    <p:sldLayoutId id="2147484210" r:id="rId20"/>
    <p:sldLayoutId id="2147484211" r:id="rId21"/>
    <p:sldLayoutId id="2147484212" r:id="rId22"/>
    <p:sldLayoutId id="2147484213" r:id="rId23"/>
    <p:sldLayoutId id="2147484214" r:id="rId24"/>
  </p:sldLayoutIdLst>
  <p:txStyles>
    <p:titleStyle>
      <a:lvl1pPr algn="l" defTabSz="914400" rtl="0" eaLnBrk="1" latinLnBrk="0" hangingPunct="1">
        <a:lnSpc>
          <a:spcPts val="6240"/>
        </a:lnSpc>
        <a:spcBef>
          <a:spcPct val="0"/>
        </a:spcBef>
        <a:buNone/>
        <a:defRPr sz="7200" kern="1200">
          <a:solidFill>
            <a:schemeClr val="tx1"/>
          </a:solidFill>
          <a:latin typeface="Veneer Three" panose="02000806000000000000" pitchFamily="2" charset="77"/>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6000" kern="1200">
          <a:solidFill>
            <a:schemeClr val="tx1"/>
          </a:solidFill>
          <a:latin typeface="Veneer Three" panose="02000806000000000000" pitchFamily="2" charset="77"/>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4400" kern="1200">
          <a:solidFill>
            <a:schemeClr val="tx1"/>
          </a:solidFill>
          <a:latin typeface="Veneer Three" panose="02000806000000000000" pitchFamily="2" charset="77"/>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800" b="1"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500" b="1"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5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1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CAF7E0A-E5C4-4815-B9DE-D599C14F86C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a:extLst>
              <a:ext uri="{FF2B5EF4-FFF2-40B4-BE49-F238E27FC236}">
                <a16:creationId xmlns:a16="http://schemas.microsoft.com/office/drawing/2014/main" id="{5B386C1C-002B-4BED-8773-1D9E1D94D2F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a:extLst>
              <a:ext uri="{FF2B5EF4-FFF2-40B4-BE49-F238E27FC236}">
                <a16:creationId xmlns:a16="http://schemas.microsoft.com/office/drawing/2014/main" id="{30173445-0009-4148-A766-9F51A527319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B68FE6A-E438-421B-9ABF-D406A81E30D1}" type="datetime1">
              <a:rPr lang="en-IE" smtClean="0"/>
              <a:t>09/10/2024</a:t>
            </a:fld>
            <a:endParaRPr lang="en-IE"/>
          </a:p>
        </p:txBody>
      </p:sp>
      <p:sp>
        <p:nvSpPr>
          <p:cNvPr id="5" name="Footer Placeholder 4">
            <a:extLst>
              <a:ext uri="{FF2B5EF4-FFF2-40B4-BE49-F238E27FC236}">
                <a16:creationId xmlns:a16="http://schemas.microsoft.com/office/drawing/2014/main" id="{BDBF2D2D-A45D-4C5F-AC14-75123EEC2F4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a:extLst>
              <a:ext uri="{FF2B5EF4-FFF2-40B4-BE49-F238E27FC236}">
                <a16:creationId xmlns:a16="http://schemas.microsoft.com/office/drawing/2014/main" id="{475AB085-3F53-4C2F-B6B7-AA791253E6F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879438C-19F6-4436-9578-A91802B6DEAC}" type="slidenum">
              <a:rPr lang="en-IE" smtClean="0"/>
              <a:t>‹#›</a:t>
            </a:fld>
            <a:endParaRPr lang="en-IE"/>
          </a:p>
        </p:txBody>
      </p:sp>
    </p:spTree>
    <p:extLst>
      <p:ext uri="{BB962C8B-B14F-4D97-AF65-F5344CB8AC3E}">
        <p14:creationId xmlns:p14="http://schemas.microsoft.com/office/powerpoint/2010/main" val="3288251685"/>
      </p:ext>
    </p:extLst>
  </p:cSld>
  <p:clrMap bg1="lt1" tx1="dk1" bg2="lt2" tx2="dk2" accent1="accent1" accent2="accent2" accent3="accent3" accent4="accent4" accent5="accent5" accent6="accent6" hlink="hlink" folHlink="folHlink"/>
  <p:sldLayoutIdLst>
    <p:sldLayoutId id="2147484216" r:id="rId1"/>
    <p:sldLayoutId id="2147484217" r:id="rId2"/>
    <p:sldLayoutId id="2147484218" r:id="rId3"/>
    <p:sldLayoutId id="2147484219" r:id="rId4"/>
    <p:sldLayoutId id="2147484220" r:id="rId5"/>
    <p:sldLayoutId id="2147484221" r:id="rId6"/>
    <p:sldLayoutId id="2147484222" r:id="rId7"/>
    <p:sldLayoutId id="2147484223" r:id="rId8"/>
    <p:sldLayoutId id="2147484224" r:id="rId9"/>
    <p:sldLayoutId id="2147484225" r:id="rId10"/>
    <p:sldLayoutId id="2147484226" r:id="rId11"/>
    <p:sldLayoutId id="2147484227" r:id="rId12"/>
    <p:sldLayoutId id="2147484228" r:id="rId13"/>
    <p:sldLayoutId id="2147484229" r:id="rId14"/>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87DCA9B-3CE4-4268-8119-F359131B7B6D}"/>
              </a:ext>
            </a:extLst>
          </p:cNvPr>
          <p:cNvSpPr>
            <a:spLocks noGrp="1"/>
          </p:cNvSpPr>
          <p:nvPr>
            <p:ph type="title"/>
          </p:nvPr>
        </p:nvSpPr>
        <p:spPr>
          <a:xfrm>
            <a:off x="474384" y="365125"/>
            <a:ext cx="10879416" cy="1325563"/>
          </a:xfrm>
          <a:prstGeom prst="rect">
            <a:avLst/>
          </a:prstGeom>
        </p:spPr>
        <p:txBody>
          <a:bodyPr vert="horz" lIns="91440" tIns="45720" rIns="91440" bIns="45720" rtlCol="0" anchor="t">
            <a:noAutofit/>
          </a:bodyPr>
          <a:lstStyle/>
          <a:p>
            <a:r>
              <a:rPr lang="en-GB"/>
              <a:t>Click to edit Master title style</a:t>
            </a:r>
            <a:endParaRPr lang="en-US"/>
          </a:p>
        </p:txBody>
      </p:sp>
      <p:sp>
        <p:nvSpPr>
          <p:cNvPr id="3" name="Text Placeholder 2">
            <a:extLst>
              <a:ext uri="{FF2B5EF4-FFF2-40B4-BE49-F238E27FC236}">
                <a16:creationId xmlns:a16="http://schemas.microsoft.com/office/drawing/2014/main" id="{52354817-27B8-CADC-7F39-B7E5E9D86BE4}"/>
              </a:ext>
            </a:extLst>
          </p:cNvPr>
          <p:cNvSpPr>
            <a:spLocks noGrp="1"/>
          </p:cNvSpPr>
          <p:nvPr>
            <p:ph type="body" idx="1"/>
          </p:nvPr>
        </p:nvSpPr>
        <p:spPr>
          <a:xfrm>
            <a:off x="474384" y="1825625"/>
            <a:ext cx="10879416"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11" name="Footer Placeholder 10">
            <a:extLst>
              <a:ext uri="{FF2B5EF4-FFF2-40B4-BE49-F238E27FC236}">
                <a16:creationId xmlns:a16="http://schemas.microsoft.com/office/drawing/2014/main" id="{7B3D6CBB-FEC2-4095-A6A6-12D27DB01B5D}"/>
              </a:ext>
            </a:extLst>
          </p:cNvPr>
          <p:cNvSpPr>
            <a:spLocks noGrp="1"/>
          </p:cNvSpPr>
          <p:nvPr>
            <p:ph type="ftr" sz="quarter" idx="3"/>
          </p:nvPr>
        </p:nvSpPr>
        <p:spPr>
          <a:xfrm>
            <a:off x="474384" y="6129337"/>
            <a:ext cx="4114800" cy="365125"/>
          </a:xfrm>
          <a:prstGeom prst="rect">
            <a:avLst/>
          </a:prstGeom>
        </p:spPr>
        <p:txBody>
          <a:bodyPr vert="horz" lIns="91440" tIns="45720" rIns="91440" bIns="45720" rtlCol="0" anchor="ctr"/>
          <a:lstStyle>
            <a:lvl1pPr algn="l">
              <a:defRPr sz="1200" b="1">
                <a:solidFill>
                  <a:schemeClr val="bg1"/>
                </a:solidFill>
                <a:latin typeface="Arial" panose="020B0604020202020204" pitchFamily="34" charset="0"/>
                <a:cs typeface="Arial" panose="020B0604020202020204" pitchFamily="34" charset="0"/>
              </a:defRPr>
            </a:lvl1pPr>
          </a:lstStyle>
          <a:p>
            <a:endParaRPr lang="en-US"/>
          </a:p>
        </p:txBody>
      </p:sp>
    </p:spTree>
    <p:extLst>
      <p:ext uri="{BB962C8B-B14F-4D97-AF65-F5344CB8AC3E}">
        <p14:creationId xmlns:p14="http://schemas.microsoft.com/office/powerpoint/2010/main" val="3030209083"/>
      </p:ext>
    </p:extLst>
  </p:cSld>
  <p:clrMap bg1="lt1" tx1="dk1" bg2="lt2" tx2="dk2" accent1="accent1" accent2="accent2" accent3="accent3" accent4="accent4" accent5="accent5" accent6="accent6" hlink="hlink" folHlink="folHlink"/>
  <p:sldLayoutIdLst>
    <p:sldLayoutId id="2147484231" r:id="rId1"/>
    <p:sldLayoutId id="2147484232" r:id="rId2"/>
    <p:sldLayoutId id="2147484233" r:id="rId3"/>
    <p:sldLayoutId id="2147484234" r:id="rId4"/>
    <p:sldLayoutId id="2147484235" r:id="rId5"/>
    <p:sldLayoutId id="2147484236" r:id="rId6"/>
    <p:sldLayoutId id="2147484237" r:id="rId7"/>
    <p:sldLayoutId id="2147484238" r:id="rId8"/>
    <p:sldLayoutId id="2147484239" r:id="rId9"/>
    <p:sldLayoutId id="2147484240" r:id="rId10"/>
    <p:sldLayoutId id="2147484241" r:id="rId11"/>
    <p:sldLayoutId id="2147484242" r:id="rId12"/>
    <p:sldLayoutId id="2147484243" r:id="rId13"/>
    <p:sldLayoutId id="2147484244" r:id="rId14"/>
    <p:sldLayoutId id="2147484245" r:id="rId15"/>
    <p:sldLayoutId id="2147484246" r:id="rId16"/>
    <p:sldLayoutId id="2147484247" r:id="rId17"/>
    <p:sldLayoutId id="2147484248" r:id="rId18"/>
    <p:sldLayoutId id="2147484249" r:id="rId19"/>
    <p:sldLayoutId id="2147484250" r:id="rId20"/>
    <p:sldLayoutId id="2147484251" r:id="rId21"/>
    <p:sldLayoutId id="2147484252" r:id="rId22"/>
    <p:sldLayoutId id="2147484253" r:id="rId23"/>
    <p:sldLayoutId id="2147484254" r:id="rId24"/>
  </p:sldLayoutIdLst>
  <p:hf hdr="0" ftr="0" dt="0"/>
  <p:txStyles>
    <p:titleStyle>
      <a:lvl1pPr algn="l" defTabSz="914400" rtl="0" eaLnBrk="1" latinLnBrk="0" hangingPunct="1">
        <a:lnSpc>
          <a:spcPts val="6240"/>
        </a:lnSpc>
        <a:spcBef>
          <a:spcPct val="0"/>
        </a:spcBef>
        <a:buNone/>
        <a:defRPr sz="7200" kern="1200">
          <a:solidFill>
            <a:schemeClr val="tx1"/>
          </a:solidFill>
          <a:latin typeface="Veneer Three" panose="02000806000000000000" pitchFamily="2" charset="77"/>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6000" kern="1200">
          <a:solidFill>
            <a:schemeClr val="tx1"/>
          </a:solidFill>
          <a:latin typeface="Veneer Three" panose="02000806000000000000" pitchFamily="2" charset="77"/>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4400" kern="1200">
          <a:solidFill>
            <a:schemeClr val="tx1"/>
          </a:solidFill>
          <a:latin typeface="Veneer Three" panose="02000806000000000000" pitchFamily="2" charset="77"/>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800" b="1"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500" b="1"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5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14.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87DCA9B-3CE4-4268-8119-F359131B7B6D}"/>
              </a:ext>
            </a:extLst>
          </p:cNvPr>
          <p:cNvSpPr>
            <a:spLocks noGrp="1"/>
          </p:cNvSpPr>
          <p:nvPr>
            <p:ph type="title"/>
          </p:nvPr>
        </p:nvSpPr>
        <p:spPr>
          <a:xfrm>
            <a:off x="474384" y="365125"/>
            <a:ext cx="10879416" cy="1325563"/>
          </a:xfrm>
          <a:prstGeom prst="rect">
            <a:avLst/>
          </a:prstGeom>
        </p:spPr>
        <p:txBody>
          <a:bodyPr vert="horz" lIns="91440" tIns="45720" rIns="91440" bIns="45720" rtlCol="0" anchor="t">
            <a:noAutofit/>
          </a:bodyPr>
          <a:lstStyle/>
          <a:p>
            <a:r>
              <a:rPr lang="en-GB"/>
              <a:t>Click to edit Master title style</a:t>
            </a:r>
            <a:endParaRPr lang="en-US"/>
          </a:p>
        </p:txBody>
      </p:sp>
      <p:sp>
        <p:nvSpPr>
          <p:cNvPr id="3" name="Text Placeholder 2">
            <a:extLst>
              <a:ext uri="{FF2B5EF4-FFF2-40B4-BE49-F238E27FC236}">
                <a16:creationId xmlns:a16="http://schemas.microsoft.com/office/drawing/2014/main" id="{52354817-27B8-CADC-7F39-B7E5E9D86BE4}"/>
              </a:ext>
            </a:extLst>
          </p:cNvPr>
          <p:cNvSpPr>
            <a:spLocks noGrp="1"/>
          </p:cNvSpPr>
          <p:nvPr>
            <p:ph type="body" idx="1"/>
          </p:nvPr>
        </p:nvSpPr>
        <p:spPr>
          <a:xfrm>
            <a:off x="474384" y="1825625"/>
            <a:ext cx="10879416"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11" name="Footer Placeholder 10">
            <a:extLst>
              <a:ext uri="{FF2B5EF4-FFF2-40B4-BE49-F238E27FC236}">
                <a16:creationId xmlns:a16="http://schemas.microsoft.com/office/drawing/2014/main" id="{7B3D6CBB-FEC2-4095-A6A6-12D27DB01B5D}"/>
              </a:ext>
            </a:extLst>
          </p:cNvPr>
          <p:cNvSpPr>
            <a:spLocks noGrp="1"/>
          </p:cNvSpPr>
          <p:nvPr>
            <p:ph type="ftr" sz="quarter" idx="3"/>
          </p:nvPr>
        </p:nvSpPr>
        <p:spPr>
          <a:xfrm>
            <a:off x="474384" y="6129337"/>
            <a:ext cx="4114800" cy="365125"/>
          </a:xfrm>
          <a:prstGeom prst="rect">
            <a:avLst/>
          </a:prstGeom>
        </p:spPr>
        <p:txBody>
          <a:bodyPr vert="horz" lIns="91440" tIns="45720" rIns="91440" bIns="45720" rtlCol="0" anchor="ctr"/>
          <a:lstStyle>
            <a:lvl1pPr algn="l">
              <a:defRPr sz="1200" b="1">
                <a:solidFill>
                  <a:schemeClr val="bg1"/>
                </a:solidFill>
                <a:latin typeface="Arial" panose="020B0604020202020204" pitchFamily="34" charset="0"/>
                <a:cs typeface="Arial" panose="020B0604020202020204" pitchFamily="34" charset="0"/>
              </a:defRPr>
            </a:lvl1pPr>
          </a:lstStyle>
          <a:p>
            <a:endParaRPr lang="en-US"/>
          </a:p>
        </p:txBody>
      </p:sp>
    </p:spTree>
    <p:extLst>
      <p:ext uri="{BB962C8B-B14F-4D97-AF65-F5344CB8AC3E}">
        <p14:creationId xmlns:p14="http://schemas.microsoft.com/office/powerpoint/2010/main" val="1031999769"/>
      </p:ext>
    </p:extLst>
  </p:cSld>
  <p:clrMap bg1="lt1" tx1="dk1" bg2="lt2" tx2="dk2" accent1="accent1" accent2="accent2" accent3="accent3" accent4="accent4" accent5="accent5" accent6="accent6" hlink="hlink" folHlink="folHlink"/>
  <p:sldLayoutIdLst>
    <p:sldLayoutId id="2147484268" r:id="rId1"/>
    <p:sldLayoutId id="2147484269" r:id="rId2"/>
    <p:sldLayoutId id="2147484271" r:id="rId3"/>
    <p:sldLayoutId id="2147484272" r:id="rId4"/>
    <p:sldLayoutId id="2147484273" r:id="rId5"/>
    <p:sldLayoutId id="2147484274" r:id="rId6"/>
    <p:sldLayoutId id="2147484275" r:id="rId7"/>
    <p:sldLayoutId id="2147484276" r:id="rId8"/>
    <p:sldLayoutId id="2147484277" r:id="rId9"/>
    <p:sldLayoutId id="2147484278" r:id="rId10"/>
    <p:sldLayoutId id="2147484279" r:id="rId11"/>
    <p:sldLayoutId id="2147484280" r:id="rId12"/>
    <p:sldLayoutId id="2147484281" r:id="rId13"/>
    <p:sldLayoutId id="2147484282" r:id="rId14"/>
    <p:sldLayoutId id="2147484283" r:id="rId15"/>
    <p:sldLayoutId id="2147484284" r:id="rId16"/>
    <p:sldLayoutId id="2147484285" r:id="rId17"/>
    <p:sldLayoutId id="2147484286" r:id="rId18"/>
    <p:sldLayoutId id="2147484287" r:id="rId19"/>
    <p:sldLayoutId id="2147484288" r:id="rId20"/>
    <p:sldLayoutId id="2147484289" r:id="rId21"/>
    <p:sldLayoutId id="2147484290" r:id="rId22"/>
    <p:sldLayoutId id="2147484291" r:id="rId23"/>
    <p:sldLayoutId id="2147484292" r:id="rId24"/>
    <p:sldLayoutId id="2147484293" r:id="rId25"/>
    <p:sldLayoutId id="2147484294" r:id="rId26"/>
    <p:sldLayoutId id="2147484295" r:id="rId27"/>
  </p:sldLayoutIdLst>
  <p:txStyles>
    <p:titleStyle>
      <a:lvl1pPr algn="l" defTabSz="914400" rtl="0" eaLnBrk="1" latinLnBrk="0" hangingPunct="1">
        <a:lnSpc>
          <a:spcPts val="6240"/>
        </a:lnSpc>
        <a:spcBef>
          <a:spcPct val="0"/>
        </a:spcBef>
        <a:buNone/>
        <a:defRPr sz="7200" kern="1200">
          <a:solidFill>
            <a:schemeClr val="tx1"/>
          </a:solidFill>
          <a:latin typeface="Veneer Three" panose="02000806000000000000" pitchFamily="2" charset="77"/>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6000" kern="1200">
          <a:solidFill>
            <a:schemeClr val="tx1"/>
          </a:solidFill>
          <a:latin typeface="Veneer Three" panose="02000806000000000000" pitchFamily="2" charset="77"/>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4400" kern="1200">
          <a:solidFill>
            <a:schemeClr val="tx1"/>
          </a:solidFill>
          <a:latin typeface="Veneer Three" panose="02000806000000000000" pitchFamily="2" charset="77"/>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800" b="1"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500" b="1"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5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15.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415600" y="593367"/>
            <a:ext cx="11360800" cy="763600"/>
          </a:xfrm>
          <a:prstGeom prst="rect">
            <a:avLst/>
          </a:prstGeom>
          <a:noFill/>
          <a:ln>
            <a:noFill/>
          </a:ln>
        </p:spPr>
        <p:txBody>
          <a:bodyPr spcFirstLastPara="1" wrap="square" lIns="91425" tIns="91425" rIns="91425" bIns="91425" anchor="t" anchorCtr="0">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a:endParaRPr/>
          </a:p>
        </p:txBody>
      </p:sp>
      <p:sp>
        <p:nvSpPr>
          <p:cNvPr id="7" name="Google Shape;7;p1"/>
          <p:cNvSpPr txBox="1">
            <a:spLocks noGrp="1"/>
          </p:cNvSpPr>
          <p:nvPr>
            <p:ph type="body" idx="1"/>
          </p:nvPr>
        </p:nvSpPr>
        <p:spPr>
          <a:xfrm>
            <a:off x="415600" y="1536633"/>
            <a:ext cx="11360800" cy="4555200"/>
          </a:xfrm>
          <a:prstGeom prst="rect">
            <a:avLst/>
          </a:prstGeom>
          <a:noFill/>
          <a:ln>
            <a:noFill/>
          </a:ln>
        </p:spPr>
        <p:txBody>
          <a:bodyPr spcFirstLastPara="1" wrap="square" lIns="91425" tIns="91425" rIns="91425" bIns="91425" anchor="t" anchorCtr="0">
            <a:normAutofit/>
          </a:bodyPr>
          <a:lstStyle>
            <a:lvl1pPr marL="457200" lvl="0" indent="-342900">
              <a:lnSpc>
                <a:spcPct val="115000"/>
              </a:lnSpc>
              <a:spcBef>
                <a:spcPts val="0"/>
              </a:spcBef>
              <a:spcAft>
                <a:spcPts val="0"/>
              </a:spcAft>
              <a:buClr>
                <a:schemeClr val="dk2"/>
              </a:buClr>
              <a:buSzPts val="1800"/>
              <a:buChar char="●"/>
              <a:defRPr sz="1800">
                <a:solidFill>
                  <a:schemeClr val="dk2"/>
                </a:solidFill>
              </a:defRPr>
            </a:lvl1pPr>
            <a:lvl2pPr marL="914400" lvl="1" indent="-317500">
              <a:lnSpc>
                <a:spcPct val="115000"/>
              </a:lnSpc>
              <a:spcBef>
                <a:spcPts val="0"/>
              </a:spcBef>
              <a:spcAft>
                <a:spcPts val="0"/>
              </a:spcAft>
              <a:buClr>
                <a:schemeClr val="dk2"/>
              </a:buClr>
              <a:buSzPts val="1400"/>
              <a:buChar char="○"/>
              <a:defRPr>
                <a:solidFill>
                  <a:schemeClr val="dk2"/>
                </a:solidFill>
              </a:defRPr>
            </a:lvl2pPr>
            <a:lvl3pPr marL="1371600" lvl="2" indent="-317500">
              <a:lnSpc>
                <a:spcPct val="115000"/>
              </a:lnSpc>
              <a:spcBef>
                <a:spcPts val="0"/>
              </a:spcBef>
              <a:spcAft>
                <a:spcPts val="0"/>
              </a:spcAft>
              <a:buClr>
                <a:schemeClr val="dk2"/>
              </a:buClr>
              <a:buSzPts val="1400"/>
              <a:buChar char="■"/>
              <a:defRPr>
                <a:solidFill>
                  <a:schemeClr val="dk2"/>
                </a:solidFill>
              </a:defRPr>
            </a:lvl3pPr>
            <a:lvl4pPr marL="1828800" lvl="3" indent="-317500">
              <a:lnSpc>
                <a:spcPct val="115000"/>
              </a:lnSpc>
              <a:spcBef>
                <a:spcPts val="0"/>
              </a:spcBef>
              <a:spcAft>
                <a:spcPts val="0"/>
              </a:spcAft>
              <a:buClr>
                <a:schemeClr val="dk2"/>
              </a:buClr>
              <a:buSzPts val="1400"/>
              <a:buChar char="●"/>
              <a:defRPr>
                <a:solidFill>
                  <a:schemeClr val="dk2"/>
                </a:solidFill>
              </a:defRPr>
            </a:lvl4pPr>
            <a:lvl5pPr marL="2286000" lvl="4" indent="-317500">
              <a:lnSpc>
                <a:spcPct val="115000"/>
              </a:lnSpc>
              <a:spcBef>
                <a:spcPts val="0"/>
              </a:spcBef>
              <a:spcAft>
                <a:spcPts val="0"/>
              </a:spcAft>
              <a:buClr>
                <a:schemeClr val="dk2"/>
              </a:buClr>
              <a:buSzPts val="1400"/>
              <a:buChar char="○"/>
              <a:defRPr>
                <a:solidFill>
                  <a:schemeClr val="dk2"/>
                </a:solidFill>
              </a:defRPr>
            </a:lvl5pPr>
            <a:lvl6pPr marL="2743200" lvl="5" indent="-317500">
              <a:lnSpc>
                <a:spcPct val="115000"/>
              </a:lnSpc>
              <a:spcBef>
                <a:spcPts val="0"/>
              </a:spcBef>
              <a:spcAft>
                <a:spcPts val="0"/>
              </a:spcAft>
              <a:buClr>
                <a:schemeClr val="dk2"/>
              </a:buClr>
              <a:buSzPts val="1400"/>
              <a:buChar char="■"/>
              <a:defRPr>
                <a:solidFill>
                  <a:schemeClr val="dk2"/>
                </a:solidFill>
              </a:defRPr>
            </a:lvl6pPr>
            <a:lvl7pPr marL="3200400" lvl="6" indent="-317500">
              <a:lnSpc>
                <a:spcPct val="115000"/>
              </a:lnSpc>
              <a:spcBef>
                <a:spcPts val="0"/>
              </a:spcBef>
              <a:spcAft>
                <a:spcPts val="0"/>
              </a:spcAft>
              <a:buClr>
                <a:schemeClr val="dk2"/>
              </a:buClr>
              <a:buSzPts val="1400"/>
              <a:buChar char="●"/>
              <a:defRPr>
                <a:solidFill>
                  <a:schemeClr val="dk2"/>
                </a:solidFill>
              </a:defRPr>
            </a:lvl7pPr>
            <a:lvl8pPr marL="3657600" lvl="7" indent="-317500">
              <a:lnSpc>
                <a:spcPct val="115000"/>
              </a:lnSpc>
              <a:spcBef>
                <a:spcPts val="0"/>
              </a:spcBef>
              <a:spcAft>
                <a:spcPts val="0"/>
              </a:spcAft>
              <a:buClr>
                <a:schemeClr val="dk2"/>
              </a:buClr>
              <a:buSzPts val="1400"/>
              <a:buChar char="○"/>
              <a:defRPr>
                <a:solidFill>
                  <a:schemeClr val="dk2"/>
                </a:solidFill>
              </a:defRPr>
            </a:lvl8pPr>
            <a:lvl9pPr marL="4114800" lvl="8" indent="-317500">
              <a:lnSpc>
                <a:spcPct val="115000"/>
              </a:lnSpc>
              <a:spcBef>
                <a:spcPts val="0"/>
              </a:spcBef>
              <a:spcAft>
                <a:spcPts val="0"/>
              </a:spcAft>
              <a:buClr>
                <a:schemeClr val="dk2"/>
              </a:buClr>
              <a:buSzPts val="1400"/>
              <a:buChar char="■"/>
              <a:defRPr>
                <a:solidFill>
                  <a:schemeClr val="dk2"/>
                </a:solidFill>
              </a:defRPr>
            </a:lvl9pPr>
          </a:lstStyle>
          <a:p>
            <a:endParaRPr/>
          </a:p>
        </p:txBody>
      </p:sp>
      <p:sp>
        <p:nvSpPr>
          <p:cNvPr id="8" name="Google Shape;8;p1"/>
          <p:cNvSpPr txBox="1">
            <a:spLocks noGrp="1"/>
          </p:cNvSpPr>
          <p:nvPr>
            <p:ph type="sldNum" idx="12"/>
          </p:nvPr>
        </p:nvSpPr>
        <p:spPr>
          <a:xfrm>
            <a:off x="11296611" y="6217623"/>
            <a:ext cx="731600" cy="524800"/>
          </a:xfrm>
          <a:prstGeom prst="rect">
            <a:avLst/>
          </a:prstGeom>
          <a:noFill/>
          <a:ln>
            <a:noFill/>
          </a:ln>
        </p:spPr>
        <p:txBody>
          <a:bodyPr spcFirstLastPara="1" wrap="square" lIns="91425" tIns="91425" rIns="91425" bIns="91425" anchor="ctr" anchorCtr="0">
            <a:normAutofit/>
          </a:bodyPr>
          <a:lstStyle>
            <a:lvl1pPr lvl="0" algn="r">
              <a:buNone/>
              <a:defRPr sz="1333">
                <a:solidFill>
                  <a:schemeClr val="dk2"/>
                </a:solidFill>
              </a:defRPr>
            </a:lvl1pPr>
            <a:lvl2pPr lvl="1" algn="r">
              <a:buNone/>
              <a:defRPr sz="1333">
                <a:solidFill>
                  <a:schemeClr val="dk2"/>
                </a:solidFill>
              </a:defRPr>
            </a:lvl2pPr>
            <a:lvl3pPr lvl="2" algn="r">
              <a:buNone/>
              <a:defRPr sz="1333">
                <a:solidFill>
                  <a:schemeClr val="dk2"/>
                </a:solidFill>
              </a:defRPr>
            </a:lvl3pPr>
            <a:lvl4pPr lvl="3" algn="r">
              <a:buNone/>
              <a:defRPr sz="1333">
                <a:solidFill>
                  <a:schemeClr val="dk2"/>
                </a:solidFill>
              </a:defRPr>
            </a:lvl4pPr>
            <a:lvl5pPr lvl="4" algn="r">
              <a:buNone/>
              <a:defRPr sz="1333">
                <a:solidFill>
                  <a:schemeClr val="dk2"/>
                </a:solidFill>
              </a:defRPr>
            </a:lvl5pPr>
            <a:lvl6pPr lvl="5" algn="r">
              <a:buNone/>
              <a:defRPr sz="1333">
                <a:solidFill>
                  <a:schemeClr val="dk2"/>
                </a:solidFill>
              </a:defRPr>
            </a:lvl6pPr>
            <a:lvl7pPr lvl="6" algn="r">
              <a:buNone/>
              <a:defRPr sz="1333">
                <a:solidFill>
                  <a:schemeClr val="dk2"/>
                </a:solidFill>
              </a:defRPr>
            </a:lvl7pPr>
            <a:lvl8pPr lvl="7" algn="r">
              <a:buNone/>
              <a:defRPr sz="1333">
                <a:solidFill>
                  <a:schemeClr val="dk2"/>
                </a:solidFill>
              </a:defRPr>
            </a:lvl8pPr>
            <a:lvl9pPr lvl="8" algn="r">
              <a:buNone/>
              <a:defRPr sz="1333">
                <a:solidFill>
                  <a:schemeClr val="dk2"/>
                </a:solidFill>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2630233128"/>
      </p:ext>
    </p:extLst>
  </p:cSld>
  <p:clrMap bg1="lt1" tx1="dk1" bg2="dk2" tx2="lt2" accent1="accent1" accent2="accent2" accent3="accent3" accent4="accent4" accent5="accent5" accent6="accent6" hlink="hlink" folHlink="folHlink"/>
  <p:sldLayoutIdLst>
    <p:sldLayoutId id="2147484297" r:id="rId1"/>
    <p:sldLayoutId id="2147484298" r:id="rId2"/>
    <p:sldLayoutId id="2147484299" r:id="rId3"/>
    <p:sldLayoutId id="2147484300" r:id="rId4"/>
    <p:sldLayoutId id="2147484301" r:id="rId5"/>
    <p:sldLayoutId id="2147484302" r:id="rId6"/>
    <p:sldLayoutId id="2147484303" r:id="rId7"/>
    <p:sldLayoutId id="2147484304" r:id="rId8"/>
    <p:sldLayoutId id="2147484305" r:id="rId9"/>
    <p:sldLayoutId id="2147484306" r:id="rId10"/>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otherStyle>
  </p:txStyles>
</p:sldMaster>
</file>

<file path=ppt/slideMasters/slideMaster16.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 name="Google Shape;6;p1">
            <a:extLst>
              <a:ext uri="{FF2B5EF4-FFF2-40B4-BE49-F238E27FC236}">
                <a16:creationId xmlns:a16="http://schemas.microsoft.com/office/drawing/2014/main" id="{1A875190-479C-7278-6E91-13470F81A44C}"/>
              </a:ext>
            </a:extLst>
          </p:cNvPr>
          <p:cNvSpPr txBox="1">
            <a:spLocks noGrp="1"/>
          </p:cNvSpPr>
          <p:nvPr>
            <p:ph type="title"/>
          </p:nvPr>
        </p:nvSpPr>
        <p:spPr>
          <a:xfrm>
            <a:off x="415603" y="593363"/>
            <a:ext cx="11360798" cy="763597"/>
          </a:xfrm>
          <a:prstGeom prst="rect">
            <a:avLst/>
          </a:prstGeom>
          <a:noFill/>
          <a:ln>
            <a:noFill/>
          </a:ln>
        </p:spPr>
        <p:txBody>
          <a:bodyPr vert="horz" wrap="square" lIns="91421" tIns="91421" rIns="91421" bIns="91421" anchor="t" anchorCtr="0" compatLnSpc="1">
            <a:noAutofit/>
          </a:bodyPr>
          <a:lstStyle/>
          <a:p>
            <a:pPr lvl="0"/>
            <a:endParaRPr lang="en-IE"/>
          </a:p>
        </p:txBody>
      </p:sp>
      <p:sp>
        <p:nvSpPr>
          <p:cNvPr id="3" name="Google Shape;7;p1">
            <a:extLst>
              <a:ext uri="{FF2B5EF4-FFF2-40B4-BE49-F238E27FC236}">
                <a16:creationId xmlns:a16="http://schemas.microsoft.com/office/drawing/2014/main" id="{B3677D67-8FDC-0590-8553-281E5ED43B11}"/>
              </a:ext>
            </a:extLst>
          </p:cNvPr>
          <p:cNvSpPr txBox="1">
            <a:spLocks noGrp="1"/>
          </p:cNvSpPr>
          <p:nvPr>
            <p:ph type="body" idx="1"/>
          </p:nvPr>
        </p:nvSpPr>
        <p:spPr>
          <a:xfrm>
            <a:off x="415603" y="1536630"/>
            <a:ext cx="11360798" cy="4555202"/>
          </a:xfrm>
          <a:prstGeom prst="rect">
            <a:avLst/>
          </a:prstGeom>
          <a:noFill/>
          <a:ln>
            <a:noFill/>
          </a:ln>
        </p:spPr>
        <p:txBody>
          <a:bodyPr vert="horz" wrap="square" lIns="91421" tIns="91421" rIns="91421" bIns="91421" anchor="t" anchorCtr="0" compatLnSpc="1">
            <a:no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Google Shape;8;p1">
            <a:extLst>
              <a:ext uri="{FF2B5EF4-FFF2-40B4-BE49-F238E27FC236}">
                <a16:creationId xmlns:a16="http://schemas.microsoft.com/office/drawing/2014/main" id="{FAA8E0FC-F09B-DAD1-D331-B88BD9759280}"/>
              </a:ext>
            </a:extLst>
          </p:cNvPr>
          <p:cNvSpPr txBox="1">
            <a:spLocks noGrp="1"/>
          </p:cNvSpPr>
          <p:nvPr>
            <p:ph type="sldNum" sz="quarter" idx="4"/>
          </p:nvPr>
        </p:nvSpPr>
        <p:spPr>
          <a:xfrm>
            <a:off x="11296607" y="6217627"/>
            <a:ext cx="731602" cy="524801"/>
          </a:xfrm>
          <a:prstGeom prst="rect">
            <a:avLst/>
          </a:prstGeom>
          <a:noFill/>
          <a:ln>
            <a:noFill/>
          </a:ln>
        </p:spPr>
        <p:txBody>
          <a:bodyPr vert="horz" wrap="square" lIns="91421" tIns="91421" rIns="91421" bIns="91421" anchor="ctr" anchorCtr="0" compatLnSpc="1">
            <a:noAutofit/>
          </a:bodyPr>
          <a:lstStyle>
            <a:lvl1pPr marL="0" marR="0" lvl="0" indent="0" algn="r" defTabSz="914400" rtl="0" fontAlgn="auto" hangingPunct="1">
              <a:lnSpc>
                <a:spcPct val="100000"/>
              </a:lnSpc>
              <a:spcBef>
                <a:spcPts val="0"/>
              </a:spcBef>
              <a:spcAft>
                <a:spcPts val="0"/>
              </a:spcAft>
              <a:buNone/>
              <a:tabLst/>
              <a:defRPr lang="es-419" sz="1333" b="0" i="0" u="none" strike="noStrike" kern="1200" cap="none" spc="0" baseline="0">
                <a:solidFill>
                  <a:srgbClr val="595959"/>
                </a:solidFill>
                <a:uFillTx/>
                <a:latin typeface="Arial"/>
              </a:defRPr>
            </a:lvl1pPr>
          </a:lstStyle>
          <a:p>
            <a:pPr lvl="0"/>
            <a:fld id="{453A7EAC-9137-4C77-BFC5-EB3BD662FB06}" type="slidenum">
              <a:t>‹#›</a:t>
            </a:fld>
            <a:endParaRPr lang="es-419"/>
          </a:p>
        </p:txBody>
      </p:sp>
    </p:spTree>
    <p:extLst>
      <p:ext uri="{BB962C8B-B14F-4D97-AF65-F5344CB8AC3E}">
        <p14:creationId xmlns:p14="http://schemas.microsoft.com/office/powerpoint/2010/main" val="1859078409"/>
      </p:ext>
    </p:extLst>
  </p:cSld>
  <p:clrMap bg1="lt1" tx1="dk1" bg2="lt2" tx2="dk2" accent1="accent1" accent2="accent2" accent3="accent3" accent4="accent4" accent5="accent5" accent6="accent6" hlink="hlink" folHlink="folHlink"/>
  <p:sldLayoutIdLst>
    <p:sldLayoutId id="2147484308" r:id="rId1"/>
    <p:sldLayoutId id="2147484309" r:id="rId2"/>
    <p:sldLayoutId id="2147484310" r:id="rId3"/>
    <p:sldLayoutId id="2147484311" r:id="rId4"/>
    <p:sldLayoutId id="2147484312" r:id="rId5"/>
    <p:sldLayoutId id="2147484313" r:id="rId6"/>
    <p:sldLayoutId id="2147484314" r:id="rId7"/>
    <p:sldLayoutId id="2147484315" r:id="rId8"/>
    <p:sldLayoutId id="2147484316" r:id="rId9"/>
    <p:sldLayoutId id="2147484317" r:id="rId10"/>
    <p:sldLayoutId id="2147484318" r:id="rId11"/>
  </p:sldLayoutIdLst>
  <p:txStyles>
    <p:titleStyle>
      <a:lvl1pPr marL="0" marR="0" lvl="0" indent="0" algn="l" defTabSz="914400" rtl="0" fontAlgn="auto" hangingPunct="1">
        <a:lnSpc>
          <a:spcPct val="100000"/>
        </a:lnSpc>
        <a:spcBef>
          <a:spcPts val="0"/>
        </a:spcBef>
        <a:spcAft>
          <a:spcPts val="0"/>
        </a:spcAft>
        <a:buNone/>
        <a:tabLst/>
        <a:defRPr lang="en-IE" sz="2800" b="0" i="0" u="none" strike="noStrike" kern="0" cap="none" spc="0" baseline="0">
          <a:solidFill>
            <a:srgbClr val="000000"/>
          </a:solidFill>
          <a:uFillTx/>
          <a:latin typeface="Arial"/>
          <a:ea typeface="Arial"/>
          <a:cs typeface="Arial"/>
        </a:defRPr>
      </a:lvl1pPr>
    </p:titleStyle>
    <p:bodyStyle>
      <a:lvl1pPr marL="457200" marR="0" lvl="0" indent="-342900" algn="l" defTabSz="914400" rtl="0" fontAlgn="auto" hangingPunct="1">
        <a:lnSpc>
          <a:spcPct val="115000"/>
        </a:lnSpc>
        <a:spcBef>
          <a:spcPts val="0"/>
        </a:spcBef>
        <a:spcAft>
          <a:spcPts val="0"/>
        </a:spcAft>
        <a:buClr>
          <a:srgbClr val="595959"/>
        </a:buClr>
        <a:buSzPts val="1800"/>
        <a:buFont typeface="Arial"/>
        <a:buChar char="●"/>
        <a:tabLst/>
        <a:defRPr lang="en-US" sz="1800" b="0" i="0" u="none" strike="noStrike" kern="0" cap="none" spc="0" baseline="0">
          <a:solidFill>
            <a:srgbClr val="595959"/>
          </a:solidFill>
          <a:uFillTx/>
          <a:latin typeface="Arial"/>
          <a:ea typeface="Arial"/>
          <a:cs typeface="Arial"/>
        </a:defRPr>
      </a:lvl1pPr>
      <a:lvl2pPr marL="685800" marR="0" lvl="1" indent="-228600" algn="l" defTabSz="914400" rtl="0" fontAlgn="auto" hangingPunct="1">
        <a:lnSpc>
          <a:spcPct val="90000"/>
        </a:lnSpc>
        <a:spcBef>
          <a:spcPts val="500"/>
        </a:spcBef>
        <a:spcAft>
          <a:spcPts val="0"/>
        </a:spcAft>
        <a:buSzPct val="100000"/>
        <a:buFont typeface="Arial" pitchFamily="34"/>
        <a:buChar char="•"/>
        <a:tabLst/>
        <a:defRPr lang="en-US" sz="2400" b="0" i="0" u="none" strike="noStrike" kern="1200" cap="none" spc="0" baseline="0">
          <a:solidFill>
            <a:srgbClr val="000000"/>
          </a:solidFill>
          <a:uFillTx/>
          <a:latin typeface="Calibri"/>
        </a:defRPr>
      </a:lvl2pPr>
      <a:lvl3pPr marL="1143000" marR="0" lvl="2" indent="-228600" algn="l" defTabSz="914400" rtl="0" fontAlgn="auto" hangingPunct="1">
        <a:lnSpc>
          <a:spcPct val="90000"/>
        </a:lnSpc>
        <a:spcBef>
          <a:spcPts val="500"/>
        </a:spcBef>
        <a:spcAft>
          <a:spcPts val="0"/>
        </a:spcAft>
        <a:buSzPct val="100000"/>
        <a:buFont typeface="Arial" pitchFamily="34"/>
        <a:buChar char="•"/>
        <a:tabLst/>
        <a:defRPr lang="en-US" sz="2000" b="0" i="0" u="none" strike="noStrike" kern="1200" cap="none" spc="0" baseline="0">
          <a:solidFill>
            <a:srgbClr val="000000"/>
          </a:solidFill>
          <a:uFillTx/>
          <a:latin typeface="Calibri"/>
        </a:defRPr>
      </a:lvl3pPr>
      <a:lvl4pPr marL="1600200" marR="0" lvl="3" indent="-228600" algn="l" defTabSz="914400" rtl="0" fontAlgn="auto" hangingPunct="1">
        <a:lnSpc>
          <a:spcPct val="90000"/>
        </a:lnSpc>
        <a:spcBef>
          <a:spcPts val="500"/>
        </a:spcBef>
        <a:spcAft>
          <a:spcPts val="0"/>
        </a:spcAft>
        <a:buSzPct val="100000"/>
        <a:buFont typeface="Arial" pitchFamily="34"/>
        <a:buChar char="•"/>
        <a:tabLst/>
        <a:defRPr lang="en-US" sz="1800" b="0" i="0" u="none" strike="noStrike" kern="1200" cap="none" spc="0" baseline="0">
          <a:solidFill>
            <a:srgbClr val="000000"/>
          </a:solidFill>
          <a:uFillTx/>
          <a:latin typeface="Calibri"/>
        </a:defRPr>
      </a:lvl4pPr>
      <a:lvl5pPr marL="2057400" marR="0" lvl="4" indent="-228600" algn="l" defTabSz="914400" rtl="0" fontAlgn="auto" hangingPunct="1">
        <a:lnSpc>
          <a:spcPct val="90000"/>
        </a:lnSpc>
        <a:spcBef>
          <a:spcPts val="500"/>
        </a:spcBef>
        <a:spcAft>
          <a:spcPts val="0"/>
        </a:spcAft>
        <a:buSzPct val="100000"/>
        <a:buFont typeface="Arial" pitchFamily="34"/>
        <a:buChar char="•"/>
        <a:tabLst/>
        <a:defRPr lang="en-US" sz="1800" b="0" i="0" u="none" strike="noStrike" kern="1200" cap="none" spc="0" baseline="0">
          <a:solidFill>
            <a:srgbClr val="000000"/>
          </a:solidFill>
          <a:uFillTx/>
          <a:latin typeface="Calibri"/>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7.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p:cNvSpPr>
            <a:spLocks noGrp="1"/>
          </p:cNvSpPr>
          <p:nvPr>
            <p:ph type="body" idx="1"/>
          </p:nvPr>
        </p:nvSpPr>
        <p:spPr>
          <a:xfrm>
            <a:off x="838200" y="1825625"/>
            <a:ext cx="10515600" cy="4351339"/>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2"/>
          </p:nvPr>
        </p:nvSpPr>
        <p:spPr>
          <a:xfrm>
            <a:off x="838200" y="6356351"/>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4A45B46-4EAF-4305-B333-64E318756240}" type="datetimeFigureOut">
              <a:rPr lang="en-IE" smtClean="0"/>
              <a:t>09/10/2024</a:t>
            </a:fld>
            <a:endParaRPr lang="en-IE"/>
          </a:p>
        </p:txBody>
      </p:sp>
      <p:sp>
        <p:nvSpPr>
          <p:cNvPr id="5" name="Footer Placeholder 4"/>
          <p:cNvSpPr>
            <a:spLocks noGrp="1"/>
          </p:cNvSpPr>
          <p:nvPr>
            <p:ph type="ftr" sz="quarter" idx="3"/>
          </p:nvPr>
        </p:nvSpPr>
        <p:spPr>
          <a:xfrm>
            <a:off x="4038600" y="6356351"/>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a:p>
        </p:txBody>
      </p:sp>
      <p:sp>
        <p:nvSpPr>
          <p:cNvPr id="6" name="Slide Number Placeholder 5"/>
          <p:cNvSpPr>
            <a:spLocks noGrp="1"/>
          </p:cNvSpPr>
          <p:nvPr>
            <p:ph type="sldNum" sz="quarter" idx="4"/>
          </p:nvPr>
        </p:nvSpPr>
        <p:spPr>
          <a:xfrm>
            <a:off x="8610600" y="6356351"/>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53B98DA-5F95-4346-8AD8-C1D6DB8E3FCC}" type="slidenum">
              <a:rPr lang="en-IE" smtClean="0"/>
              <a:t>‹#›</a:t>
            </a:fld>
            <a:endParaRPr lang="en-IE"/>
          </a:p>
        </p:txBody>
      </p:sp>
    </p:spTree>
    <p:extLst>
      <p:ext uri="{BB962C8B-B14F-4D97-AF65-F5344CB8AC3E}">
        <p14:creationId xmlns:p14="http://schemas.microsoft.com/office/powerpoint/2010/main" val="3992825766"/>
      </p:ext>
    </p:extLst>
  </p:cSld>
  <p:clrMap bg1="lt1" tx1="dk1" bg2="lt2" tx2="dk2" accent1="accent1" accent2="accent2" accent3="accent3" accent4="accent4" accent5="accent5" accent6="accent6" hlink="hlink" folHlink="folHlink"/>
  <p:sldLayoutIdLst>
    <p:sldLayoutId id="2147484320" r:id="rId1"/>
    <p:sldLayoutId id="2147484321" r:id="rId2"/>
    <p:sldLayoutId id="2147484322" r:id="rId3"/>
    <p:sldLayoutId id="2147484323" r:id="rId4"/>
    <p:sldLayoutId id="2147484324" r:id="rId5"/>
    <p:sldLayoutId id="2147484325" r:id="rId6"/>
    <p:sldLayoutId id="2147484326" r:id="rId7"/>
    <p:sldLayoutId id="2147484327" r:id="rId8"/>
    <p:sldLayoutId id="2147484328" r:id="rId9"/>
    <p:sldLayoutId id="2147484329" r:id="rId10"/>
    <p:sldLayoutId id="2147484330" r:id="rId11"/>
    <p:sldLayoutId id="2147484331" r:id="rId12"/>
    <p:sldLayoutId id="2147484332" r:id="rId13"/>
    <p:sldLayoutId id="2147484333" r:id="rId14"/>
    <p:sldLayoutId id="2147484334" r:id="rId15"/>
  </p:sldLayoutIdLst>
  <p:txStyles>
    <p:titleStyle>
      <a:lvl1pPr algn="l" defTabSz="914377"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60"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349"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5.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xml"/><Relationship Id="rId1" Type="http://schemas.openxmlformats.org/officeDocument/2006/relationships/slideLayout" Target="../slideLayouts/slideLayout26.xml"/><Relationship Id="rId4" Type="http://schemas.openxmlformats.org/officeDocument/2006/relationships/image" Target="../media/image27.jpg"/></Relationships>
</file>

<file path=ppt/slides/_rels/slide3.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2.xml"/><Relationship Id="rId1" Type="http://schemas.openxmlformats.org/officeDocument/2006/relationships/slideLayout" Target="../slideLayouts/slideLayout136.xml"/></Relationships>
</file>

<file path=ppt/slides/_rels/slide4.xml.rels><?xml version="1.0" encoding="UTF-8" standalone="yes"?>
<Relationships xmlns="http://schemas.openxmlformats.org/package/2006/relationships"><Relationship Id="rId3" Type="http://schemas.openxmlformats.org/officeDocument/2006/relationships/image" Target="../media/image29.JPG"/><Relationship Id="rId2" Type="http://schemas.openxmlformats.org/officeDocument/2006/relationships/notesSlide" Target="../notesSlides/notesSlide3.xml"/><Relationship Id="rId1" Type="http://schemas.openxmlformats.org/officeDocument/2006/relationships/slideLayout" Target="../slideLayouts/slideLayout24.xml"/></Relationships>
</file>

<file path=ppt/slides/_rels/slide5.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48.xml"/></Relationships>
</file>

<file path=ppt/slides/_rels/slide6.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notesSlide" Target="../notesSlides/notesSlide4.xml"/><Relationship Id="rId1" Type="http://schemas.openxmlformats.org/officeDocument/2006/relationships/slideLayout" Target="../slideLayouts/slideLayout25.xml"/></Relationships>
</file>

<file path=ppt/slides/_rels/slide7.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5.xml"/><Relationship Id="rId1" Type="http://schemas.openxmlformats.org/officeDocument/2006/relationships/slideLayout" Target="../slideLayouts/slideLayout120.xml"/></Relationships>
</file>

<file path=ppt/slides/_rels/slide8.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46.xml"/></Relationships>
</file>

<file path=ppt/slides/_rels/slide9.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6.png"/><Relationship Id="rId1" Type="http://schemas.openxmlformats.org/officeDocument/2006/relationships/slideLayout" Target="../slideLayouts/slideLayout35.xml"/></Relationships>
</file>

<file path=ppt/slides/_rels/slide12.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hyperlink" Target="http://www.laudatosiactionplatform.org/" TargetMode="External"/><Relationship Id="rId1" Type="http://schemas.openxmlformats.org/officeDocument/2006/relationships/slideLayout" Target="../slideLayouts/slideLayout7.xml"/><Relationship Id="rId4" Type="http://schemas.openxmlformats.org/officeDocument/2006/relationships/image" Target="../media/image38.png"/></Relationships>
</file>

<file path=ppt/slides/_rels/slide13.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36.xml"/></Relationships>
</file>

<file path=ppt/slides/_rels/slide14.xml.rels><?xml version="1.0" encoding="UTF-8" standalone="yes"?>
<Relationships xmlns="http://schemas.openxmlformats.org/package/2006/relationships"><Relationship Id="rId3" Type="http://schemas.openxmlformats.org/officeDocument/2006/relationships/hyperlink" Target="http://www.laudatosiactionplatform.org/" TargetMode="External"/><Relationship Id="rId2" Type="http://schemas.openxmlformats.org/officeDocument/2006/relationships/image" Target="../media/image40.jpg"/><Relationship Id="rId1" Type="http://schemas.openxmlformats.org/officeDocument/2006/relationships/slideLayout" Target="../slideLayouts/slideLayout136.xml"/></Relationships>
</file>

<file path=ppt/slides/_rels/slide15.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7.png"/><Relationship Id="rId1" Type="http://schemas.openxmlformats.org/officeDocument/2006/relationships/slideLayout" Target="../slideLayouts/slideLayout36.xml"/></Relationships>
</file>

<file path=ppt/slides/_rels/slide16.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136.xml"/></Relationships>
</file>

<file path=ppt/slides/_rels/slide17.xml.rels><?xml version="1.0" encoding="UTF-8" standalone="yes"?>
<Relationships xmlns="http://schemas.openxmlformats.org/package/2006/relationships"><Relationship Id="rId3" Type="http://schemas.openxmlformats.org/officeDocument/2006/relationships/hyperlink" Target="https://www.catholicbishops.ie/laudato-si/season-of-creation-2024/" TargetMode="External"/><Relationship Id="rId2" Type="http://schemas.openxmlformats.org/officeDocument/2006/relationships/image" Target="../media/image42.png"/><Relationship Id="rId1" Type="http://schemas.openxmlformats.org/officeDocument/2006/relationships/slideLayout" Target="../slideLayouts/slideLayout71.xml"/><Relationship Id="rId5" Type="http://schemas.openxmlformats.org/officeDocument/2006/relationships/image" Target="../media/image44.png"/><Relationship Id="rId4" Type="http://schemas.openxmlformats.org/officeDocument/2006/relationships/image" Target="../media/image43.png"/></Relationships>
</file>

<file path=ppt/slides/_rels/slide18.xml.rels><?xml version="1.0" encoding="UTF-8" standalone="yes"?>
<Relationships xmlns="http://schemas.openxmlformats.org/package/2006/relationships"><Relationship Id="rId3" Type="http://schemas.openxmlformats.org/officeDocument/2006/relationships/hyperlink" Target="http://www.ecologicalexamen.org/" TargetMode="External"/><Relationship Id="rId2" Type="http://schemas.openxmlformats.org/officeDocument/2006/relationships/image" Target="../media/image45.png"/><Relationship Id="rId1" Type="http://schemas.openxmlformats.org/officeDocument/2006/relationships/slideLayout" Target="../slideLayouts/slideLayout153.xml"/><Relationship Id="rId4" Type="http://schemas.openxmlformats.org/officeDocument/2006/relationships/hyperlink" Target="https://vimeo.com/showcase/11189893?share=copy" TargetMode="External"/></Relationships>
</file>

<file path=ppt/slides/_rels/slide19.xml.rels><?xml version="1.0" encoding="UTF-8" standalone="yes"?>
<Relationships xmlns="http://schemas.openxmlformats.org/package/2006/relationships"><Relationship Id="rId3" Type="http://schemas.openxmlformats.org/officeDocument/2006/relationships/hyperlink" Target="http://www.ecocongregationireland.com/" TargetMode="External"/><Relationship Id="rId2" Type="http://schemas.openxmlformats.org/officeDocument/2006/relationships/notesSlide" Target="../notesSlides/notesSlide7.xml"/><Relationship Id="rId1" Type="http://schemas.openxmlformats.org/officeDocument/2006/relationships/slideLayout" Target="../slideLayouts/slideLayout190.xml"/><Relationship Id="rId5" Type="http://schemas.openxmlformats.org/officeDocument/2006/relationships/image" Target="../media/image47.jpeg"/><Relationship Id="rId4" Type="http://schemas.openxmlformats.org/officeDocument/2006/relationships/image" Target="../media/image46.png"/></Relationships>
</file>

<file path=ppt/slides/_rels/slide20.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190.xml"/></Relationships>
</file>

<file path=ppt/slides/_rels/slide21.xml.rels><?xml version="1.0" encoding="UTF-8" standalone="yes"?>
<Relationships xmlns="http://schemas.openxmlformats.org/package/2006/relationships"><Relationship Id="rId3" Type="http://schemas.openxmlformats.org/officeDocument/2006/relationships/image" Target="../media/image50.jpg"/><Relationship Id="rId2" Type="http://schemas.openxmlformats.org/officeDocument/2006/relationships/image" Target="../media/image49.jpg"/><Relationship Id="rId1" Type="http://schemas.openxmlformats.org/officeDocument/2006/relationships/slideLayout" Target="../slideLayouts/slideLayout184.xml"/><Relationship Id="rId6" Type="http://schemas.openxmlformats.org/officeDocument/2006/relationships/image" Target="../media/image53.jpg"/><Relationship Id="rId5" Type="http://schemas.openxmlformats.org/officeDocument/2006/relationships/image" Target="../media/image52.jpg"/><Relationship Id="rId4" Type="http://schemas.openxmlformats.org/officeDocument/2006/relationships/image" Target="../media/image51.jpg"/></Relationships>
</file>

<file path=ppt/slides/_rels/slide22.xml.rels><?xml version="1.0" encoding="UTF-8" standalone="yes"?>
<Relationships xmlns="http://schemas.openxmlformats.org/package/2006/relationships"><Relationship Id="rId3" Type="http://schemas.openxmlformats.org/officeDocument/2006/relationships/hyperlink" Target="http://www.ecosikh.org/" TargetMode="External"/><Relationship Id="rId2" Type="http://schemas.openxmlformats.org/officeDocument/2006/relationships/image" Target="../media/image54.png"/><Relationship Id="rId1" Type="http://schemas.openxmlformats.org/officeDocument/2006/relationships/slideLayout" Target="../slideLayouts/slideLayout150.xml"/><Relationship Id="rId4" Type="http://schemas.openxmlformats.org/officeDocument/2006/relationships/hyperlink" Target="https://ecosikh.org/guru-nanak-sacred-forest/" TargetMode="External"/></Relationships>
</file>

<file path=ppt/slides/_rels/slide23.xml.rels><?xml version="1.0" encoding="UTF-8" standalone="yes"?>
<Relationships xmlns="http://schemas.openxmlformats.org/package/2006/relationships"><Relationship Id="rId3" Type="http://schemas.openxmlformats.org/officeDocument/2006/relationships/hyperlink" Target="https://www.trocaire.org/documents/tree-planting-resource-2/" TargetMode="External"/><Relationship Id="rId2" Type="http://schemas.openxmlformats.org/officeDocument/2006/relationships/image" Target="../media/image55.png"/><Relationship Id="rId1" Type="http://schemas.openxmlformats.org/officeDocument/2006/relationships/slideLayout" Target="../slideLayouts/slideLayout200.xml"/><Relationship Id="rId4" Type="http://schemas.openxmlformats.org/officeDocument/2006/relationships/image" Target="../media/image56.png"/></Relationships>
</file>

<file path=ppt/slides/_rels/slide24.xml.rels><?xml version="1.0" encoding="UTF-8" standalone="yes"?>
<Relationships xmlns="http://schemas.openxmlformats.org/package/2006/relationships"><Relationship Id="rId2" Type="http://schemas.openxmlformats.org/officeDocument/2006/relationships/image" Target="../media/image57.jpg"/><Relationship Id="rId1" Type="http://schemas.openxmlformats.org/officeDocument/2006/relationships/slideLayout" Target="../slideLayouts/slideLayout200.xml"/></Relationships>
</file>

<file path=ppt/slides/_rels/slide25.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image" Target="../media/image58.jpg"/><Relationship Id="rId1" Type="http://schemas.openxmlformats.org/officeDocument/2006/relationships/slideLayout" Target="../slideLayouts/slideLayout136.xml"/></Relationships>
</file>

<file path=ppt/slides/_rels/slide26.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image" Target="../media/image60.jpg"/><Relationship Id="rId1" Type="http://schemas.openxmlformats.org/officeDocument/2006/relationships/slideLayout" Target="../slideLayouts/slideLayout79.xml"/><Relationship Id="rId4" Type="http://schemas.openxmlformats.org/officeDocument/2006/relationships/image" Target="../media/image62.jpeg"/></Relationships>
</file>

<file path=ppt/slides/_rels/slide27.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hyperlink" Target="http://www.catholicbishops.ie/Laudato-si" TargetMode="External"/><Relationship Id="rId1" Type="http://schemas.openxmlformats.org/officeDocument/2006/relationships/slideLayout" Target="../slideLayouts/slideLayout224.xml"/></Relationships>
</file>

<file path=ppt/slides/_rels/slide28.xml.rels><?xml version="1.0" encoding="UTF-8" standalone="yes"?>
<Relationships xmlns="http://schemas.openxmlformats.org/package/2006/relationships"><Relationship Id="rId3" Type="http://schemas.openxmlformats.org/officeDocument/2006/relationships/hyperlink" Target="https://vimeo.com/905125930?share=copy" TargetMode="External"/><Relationship Id="rId2" Type="http://schemas.openxmlformats.org/officeDocument/2006/relationships/hyperlink" Target="https://www.catholicbishops.ie/laudato-si/returning-to-nature/" TargetMode="External"/><Relationship Id="rId1" Type="http://schemas.openxmlformats.org/officeDocument/2006/relationships/slideLayout" Target="../slideLayouts/slideLayout224.xml"/><Relationship Id="rId6" Type="http://schemas.openxmlformats.org/officeDocument/2006/relationships/image" Target="../media/image66.png"/><Relationship Id="rId5" Type="http://schemas.openxmlformats.org/officeDocument/2006/relationships/image" Target="../media/image65.png"/><Relationship Id="rId4" Type="http://schemas.openxmlformats.org/officeDocument/2006/relationships/image" Target="../media/image64.png"/></Relationships>
</file>

<file path=ppt/slides/_rels/slide29.xml.rels><?xml version="1.0" encoding="UTF-8" standalone="yes"?>
<Relationships xmlns="http://schemas.openxmlformats.org/package/2006/relationships"><Relationship Id="rId8" Type="http://schemas.openxmlformats.org/officeDocument/2006/relationships/image" Target="../media/image71.jpg"/><Relationship Id="rId3" Type="http://schemas.openxmlformats.org/officeDocument/2006/relationships/hyperlink" Target="https://lnkd.in/eSK-S3fX" TargetMode="External"/><Relationship Id="rId7" Type="http://schemas.openxmlformats.org/officeDocument/2006/relationships/image" Target="../media/image70.jpg"/><Relationship Id="rId2" Type="http://schemas.openxmlformats.org/officeDocument/2006/relationships/image" Target="../media/image67.jpg"/><Relationship Id="rId1" Type="http://schemas.openxmlformats.org/officeDocument/2006/relationships/slideLayout" Target="../slideLayouts/slideLayout224.xml"/><Relationship Id="rId6" Type="http://schemas.openxmlformats.org/officeDocument/2006/relationships/image" Target="../media/image69.jpg"/><Relationship Id="rId5" Type="http://schemas.openxmlformats.org/officeDocument/2006/relationships/image" Target="../media/image68.jpg"/><Relationship Id="rId4" Type="http://schemas.openxmlformats.org/officeDocument/2006/relationships/hyperlink" Target="https://lnkd.in/eVBCYHsu" TargetMode="External"/><Relationship Id="rId9" Type="http://schemas.openxmlformats.org/officeDocument/2006/relationships/image" Target="../media/image72.png"/></Relationships>
</file>

<file path=ppt/slides/_rels/slide30.xml.rels><?xml version="1.0" encoding="UTF-8" standalone="yes"?>
<Relationships xmlns="http://schemas.openxmlformats.org/package/2006/relationships"><Relationship Id="rId8" Type="http://schemas.openxmlformats.org/officeDocument/2006/relationships/hyperlink" Target="https://www.theletterfilm.org/" TargetMode="External"/><Relationship Id="rId3" Type="http://schemas.openxmlformats.org/officeDocument/2006/relationships/image" Target="../media/image73.png"/><Relationship Id="rId7" Type="http://schemas.openxmlformats.org/officeDocument/2006/relationships/image" Target="../media/image77.png"/><Relationship Id="rId2" Type="http://schemas.openxmlformats.org/officeDocument/2006/relationships/notesSlide" Target="../notesSlides/notesSlide8.xml"/><Relationship Id="rId1" Type="http://schemas.openxmlformats.org/officeDocument/2006/relationships/slideLayout" Target="../slideLayouts/slideLayout243.xml"/><Relationship Id="rId6" Type="http://schemas.openxmlformats.org/officeDocument/2006/relationships/image" Target="../media/image76.png"/><Relationship Id="rId5" Type="http://schemas.openxmlformats.org/officeDocument/2006/relationships/image" Target="../media/image75.png"/><Relationship Id="rId4" Type="http://schemas.openxmlformats.org/officeDocument/2006/relationships/image" Target="../media/image74.png"/></Relationships>
</file>

<file path=ppt/slides/_rels/slide31.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224.xml"/><Relationship Id="rId1" Type="http://schemas.openxmlformats.org/officeDocument/2006/relationships/video" Target="https://www.youtube.com/embed/l3EBHebH17Y?feature=oembed" TargetMode="External"/><Relationship Id="rId4" Type="http://schemas.openxmlformats.org/officeDocument/2006/relationships/image" Target="../media/image78.jpeg"/></Relationships>
</file>

<file path=ppt/slides/_rels/slide32.xml.rels><?xml version="1.0" encoding="UTF-8" standalone="yes"?>
<Relationships xmlns="http://schemas.openxmlformats.org/package/2006/relationships"><Relationship Id="rId3" Type="http://schemas.openxmlformats.org/officeDocument/2006/relationships/image" Target="../media/image79.jpeg"/><Relationship Id="rId2" Type="http://schemas.openxmlformats.org/officeDocument/2006/relationships/notesSlide" Target="../notesSlides/notesSlide10.xml"/><Relationship Id="rId1" Type="http://schemas.openxmlformats.org/officeDocument/2006/relationships/slideLayout" Target="../slideLayouts/slideLayout278.xml"/><Relationship Id="rId4" Type="http://schemas.openxmlformats.org/officeDocument/2006/relationships/image" Target="../media/image80.jpeg"/></Relationships>
</file>

<file path=ppt/slides/_rels/slide33.xml.rels><?xml version="1.0" encoding="UTF-8" standalone="yes"?>
<Relationships xmlns="http://schemas.openxmlformats.org/package/2006/relationships"><Relationship Id="rId3" Type="http://schemas.openxmlformats.org/officeDocument/2006/relationships/hyperlink" Target="https://www.trocaire.org/documents/the-letter-catechesis-resource-leaders-guide/" TargetMode="External"/><Relationship Id="rId2" Type="http://schemas.openxmlformats.org/officeDocument/2006/relationships/hyperlink" Target="https://www.trocaire.org/documents/the-letter-participants-resource/" TargetMode="External"/><Relationship Id="rId1" Type="http://schemas.openxmlformats.org/officeDocument/2006/relationships/slideLayout" Target="../slideLayouts/slideLayout252.xml"/><Relationship Id="rId4" Type="http://schemas.openxmlformats.org/officeDocument/2006/relationships/image" Target="../media/image81.png"/></Relationships>
</file>

<file path=ppt/slides/_rels/slide34.xml.rels><?xml version="1.0" encoding="UTF-8" standalone="yes"?>
<Relationships xmlns="http://schemas.openxmlformats.org/package/2006/relationships"><Relationship Id="rId3" Type="http://schemas.openxmlformats.org/officeDocument/2006/relationships/hyperlink" Target="https://www.trocaire.org/our-work/working-in-ireland/parishes/lent-2024/" TargetMode="External"/><Relationship Id="rId2" Type="http://schemas.openxmlformats.org/officeDocument/2006/relationships/image" Target="../media/image82.png"/><Relationship Id="rId1" Type="http://schemas.openxmlformats.org/officeDocument/2006/relationships/slideLayout" Target="../slideLayouts/slideLayout153.xml"/></Relationships>
</file>

<file path=ppt/slides/_rels/slide35.xml.rels><?xml version="1.0" encoding="UTF-8" standalone="yes"?>
<Relationships xmlns="http://schemas.openxmlformats.org/package/2006/relationships"><Relationship Id="rId3" Type="http://schemas.openxmlformats.org/officeDocument/2006/relationships/hyperlink" Target="https://vimeo.com/140633325" TargetMode="External"/><Relationship Id="rId7" Type="http://schemas.openxmlformats.org/officeDocument/2006/relationships/image" Target="../media/image83.png"/><Relationship Id="rId2" Type="http://schemas.openxmlformats.org/officeDocument/2006/relationships/hyperlink" Target="https://vimeo.com/140632875" TargetMode="External"/><Relationship Id="rId1" Type="http://schemas.openxmlformats.org/officeDocument/2006/relationships/slideLayout" Target="../slideLayouts/slideLayout153.xml"/><Relationship Id="rId6" Type="http://schemas.openxmlformats.org/officeDocument/2006/relationships/hyperlink" Target="https://www.trocaire.org/our-work/educate/post-primary/post-primary-resources/" TargetMode="External"/><Relationship Id="rId5" Type="http://schemas.openxmlformats.org/officeDocument/2006/relationships/hyperlink" Target="https://www.trocaire.org/our-work/educate/primary/primary-resources/climate-change/" TargetMode="External"/><Relationship Id="rId4" Type="http://schemas.openxmlformats.org/officeDocument/2006/relationships/hyperlink" Target="https://www.trocaire.org/our-work/educate/early-years/videos/" TargetMode="External"/></Relationships>
</file>

<file path=ppt/slides/_rels/slide36.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hyperlink" Target="https://laudatosimovement.org/download/laudato-si-movement-prayer-book/" TargetMode="External"/><Relationship Id="rId1" Type="http://schemas.openxmlformats.org/officeDocument/2006/relationships/slideLayout" Target="../slideLayouts/slideLayout263.xml"/></Relationships>
</file>

<file path=ppt/slides/_rels/slide37.xml.rels><?xml version="1.0" encoding="UTF-8" standalone="yes"?>
<Relationships xmlns="http://schemas.openxmlformats.org/package/2006/relationships"><Relationship Id="rId2" Type="http://schemas.openxmlformats.org/officeDocument/2006/relationships/image" Target="../media/image85.jpg"/><Relationship Id="rId1" Type="http://schemas.openxmlformats.org/officeDocument/2006/relationships/slideLayout" Target="../slideLayouts/slideLayout153.xml"/></Relationships>
</file>

<file path=ppt/slides/_rels/slide38.xml.rels><?xml version="1.0" encoding="UTF-8" standalone="yes"?>
<Relationships xmlns="http://schemas.openxmlformats.org/package/2006/relationships"><Relationship Id="rId2" Type="http://schemas.openxmlformats.org/officeDocument/2006/relationships/image" Target="../media/image86.jfif"/><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3" Type="http://schemas.openxmlformats.org/officeDocument/2006/relationships/image" Target="../media/image88.jpg"/><Relationship Id="rId2" Type="http://schemas.openxmlformats.org/officeDocument/2006/relationships/image" Target="../media/image87.jpeg"/><Relationship Id="rId1" Type="http://schemas.openxmlformats.org/officeDocument/2006/relationships/slideLayout" Target="../slideLayouts/slideLayout91.xml"/></Relationships>
</file>

<file path=ppt/slides/_rels/slide40.xml.rels><?xml version="1.0" encoding="UTF-8" standalone="yes"?>
<Relationships xmlns="http://schemas.openxmlformats.org/package/2006/relationships"><Relationship Id="rId3" Type="http://schemas.openxmlformats.org/officeDocument/2006/relationships/hyperlink" Target="https://www.facebook.com/groups/393651241505729" TargetMode="External"/><Relationship Id="rId2" Type="http://schemas.openxmlformats.org/officeDocument/2006/relationships/hyperlink" Target="mailto:jane.mellett@trocaire.org" TargetMode="External"/><Relationship Id="rId1" Type="http://schemas.openxmlformats.org/officeDocument/2006/relationships/slideLayout" Target="../slideLayouts/slideLayout171.xml"/><Relationship Id="rId6" Type="http://schemas.openxmlformats.org/officeDocument/2006/relationships/image" Target="../media/image89.png"/><Relationship Id="rId5" Type="http://schemas.openxmlformats.org/officeDocument/2006/relationships/image" Target="../media/image85.jpg"/><Relationship Id="rId4" Type="http://schemas.openxmlformats.org/officeDocument/2006/relationships/hyperlink" Target="https://laudatosimovement.org/" TargetMode="External"/></Relationships>
</file>

<file path=ppt/slides/_rels/slide41.xml.rels><?xml version="1.0" encoding="UTF-8" standalone="yes"?>
<Relationships xmlns="http://schemas.openxmlformats.org/package/2006/relationships"><Relationship Id="rId3" Type="http://schemas.openxmlformats.org/officeDocument/2006/relationships/image" Target="../media/image90.jpeg"/><Relationship Id="rId2" Type="http://schemas.openxmlformats.org/officeDocument/2006/relationships/notesSlide" Target="../notesSlides/notesSlide11.xml"/><Relationship Id="rId1" Type="http://schemas.openxmlformats.org/officeDocument/2006/relationships/slideLayout" Target="../slideLayouts/slideLayout108.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6" name="Rectangle 15">
            <a:extLst>
              <a:ext uri="{FF2B5EF4-FFF2-40B4-BE49-F238E27FC236}">
                <a16:creationId xmlns:a16="http://schemas.microsoft.com/office/drawing/2014/main" id="{C1DD1A8A-57D5-4A81-AD04-532B043C561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Content Placeholder 8" descr="A picture containing tree, fruit, food&#10;&#10;Description automatically generated">
            <a:extLst>
              <a:ext uri="{FF2B5EF4-FFF2-40B4-BE49-F238E27FC236}">
                <a16:creationId xmlns:a16="http://schemas.microsoft.com/office/drawing/2014/main" id="{2F49ACD1-83CD-3A9C-671F-A4017CE6F92B}"/>
              </a:ext>
            </a:extLst>
          </p:cNvPr>
          <p:cNvPicPr>
            <a:picLocks noChangeAspect="1"/>
          </p:cNvPicPr>
          <p:nvPr/>
        </p:nvPicPr>
        <p:blipFill rotWithShape="1">
          <a:blip r:embed="rId2">
            <a:extLst>
              <a:ext uri="{28A0092B-C50C-407E-A947-70E740481C1C}">
                <a14:useLocalDpi xmlns:a14="http://schemas.microsoft.com/office/drawing/2010/main" val="0"/>
              </a:ext>
            </a:extLst>
          </a:blip>
          <a:srcRect l="22222" r="1" b="1"/>
          <a:stretch/>
        </p:blipFill>
        <p:spPr>
          <a:xfrm>
            <a:off x="-3047" y="10"/>
            <a:ext cx="12191999" cy="6857990"/>
          </a:xfrm>
          <a:prstGeom prst="rect">
            <a:avLst/>
          </a:prstGeom>
        </p:spPr>
      </p:pic>
      <p:sp>
        <p:nvSpPr>
          <p:cNvPr id="18" name="Rectangle 17">
            <a:extLst>
              <a:ext uri="{FF2B5EF4-FFF2-40B4-BE49-F238E27FC236}">
                <a16:creationId xmlns:a16="http://schemas.microsoft.com/office/drawing/2014/main" id="{007891EC-4501-44ED-A8C8-B11B6DB767A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207602"/>
            <a:ext cx="12191999" cy="3162146"/>
          </a:xfrm>
          <a:prstGeom prst="rect">
            <a:avLst/>
          </a:prstGeom>
          <a:gradFill flip="none" rotWithShape="1">
            <a:gsLst>
              <a:gs pos="0">
                <a:srgbClr val="000000">
                  <a:alpha val="0"/>
                </a:srgbClr>
              </a:gs>
              <a:gs pos="25000">
                <a:srgbClr val="000000">
                  <a:alpha val="15000"/>
                </a:srgbClr>
              </a:gs>
              <a:gs pos="75000">
                <a:srgbClr val="000000">
                  <a:alpha val="15000"/>
                </a:srgbClr>
              </a:gs>
              <a:gs pos="50000">
                <a:srgbClr val="000000">
                  <a:alpha val="30000"/>
                </a:srgbClr>
              </a:gs>
              <a:gs pos="100000">
                <a:srgbClr val="000000">
                  <a:alpha val="0"/>
                </a:srgb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18E4D0D-2767-046D-FADB-5F6EE10522E3}"/>
              </a:ext>
            </a:extLst>
          </p:cNvPr>
          <p:cNvSpPr>
            <a:spLocks noGrp="1"/>
          </p:cNvSpPr>
          <p:nvPr>
            <p:ph type="ctrTitle"/>
          </p:nvPr>
        </p:nvSpPr>
        <p:spPr>
          <a:xfrm>
            <a:off x="432486" y="325550"/>
            <a:ext cx="11491784" cy="3574778"/>
          </a:xfrm>
          <a:effectLst>
            <a:outerShdw blurRad="50800" dist="38100" dir="2700000" algn="tl" rotWithShape="0">
              <a:prstClr val="black">
                <a:alpha val="40000"/>
              </a:prstClr>
            </a:outerShdw>
          </a:effectLst>
        </p:spPr>
        <p:txBody>
          <a:bodyPr>
            <a:normAutofit/>
          </a:bodyPr>
          <a:lstStyle/>
          <a:p>
            <a:r>
              <a:rPr lang="en-GB" sz="5400" dirty="0">
                <a:latin typeface="Calibri" panose="020F0502020204030204" pitchFamily="34" charset="0"/>
                <a:ea typeface="Calibri" panose="020F0502020204030204" pitchFamily="34" charset="0"/>
              </a:rPr>
              <a:t>Laudato Si’ – On Care for </a:t>
            </a:r>
            <a:br>
              <a:rPr lang="en-GB" sz="5400" dirty="0">
                <a:latin typeface="Calibri" panose="020F0502020204030204" pitchFamily="34" charset="0"/>
                <a:ea typeface="Calibri" panose="020F0502020204030204" pitchFamily="34" charset="0"/>
              </a:rPr>
            </a:br>
            <a:r>
              <a:rPr lang="en-GB" sz="5400" dirty="0">
                <a:latin typeface="Calibri" panose="020F0502020204030204" pitchFamily="34" charset="0"/>
                <a:ea typeface="Calibri" panose="020F0502020204030204" pitchFamily="34" charset="0"/>
              </a:rPr>
              <a:t>Our Common Home</a:t>
            </a:r>
            <a:endParaRPr lang="en-IE" sz="5200" b="1" dirty="0">
              <a:solidFill>
                <a:srgbClr val="FFFFFF"/>
              </a:solidFill>
            </a:endParaRPr>
          </a:p>
        </p:txBody>
      </p:sp>
      <p:sp>
        <p:nvSpPr>
          <p:cNvPr id="3" name="Subtitle 2">
            <a:extLst>
              <a:ext uri="{FF2B5EF4-FFF2-40B4-BE49-F238E27FC236}">
                <a16:creationId xmlns:a16="http://schemas.microsoft.com/office/drawing/2014/main" id="{8B50F6AD-214D-74A5-7D71-3E33B46E4B4B}"/>
              </a:ext>
            </a:extLst>
          </p:cNvPr>
          <p:cNvSpPr>
            <a:spLocks noGrp="1"/>
          </p:cNvSpPr>
          <p:nvPr>
            <p:ph type="subTitle" idx="1"/>
          </p:nvPr>
        </p:nvSpPr>
        <p:spPr>
          <a:xfrm>
            <a:off x="1100051" y="4072043"/>
            <a:ext cx="10058400" cy="1282707"/>
          </a:xfrm>
          <a:effectLst>
            <a:outerShdw blurRad="50800" dist="38100" dir="2700000" algn="tl" rotWithShape="0">
              <a:prstClr val="black">
                <a:alpha val="40000"/>
              </a:prstClr>
            </a:outerShdw>
          </a:effectLst>
        </p:spPr>
        <p:txBody>
          <a:bodyPr>
            <a:normAutofit/>
          </a:bodyPr>
          <a:lstStyle/>
          <a:p>
            <a:r>
              <a:rPr lang="en-IE" sz="3200" dirty="0">
                <a:solidFill>
                  <a:srgbClr val="FFFFFF"/>
                </a:solidFill>
              </a:rPr>
              <a:t>Jane Mellett, Trócaire</a:t>
            </a:r>
          </a:p>
        </p:txBody>
      </p:sp>
      <p:sp>
        <p:nvSpPr>
          <p:cNvPr id="5" name="Footer Placeholder 4">
            <a:extLst>
              <a:ext uri="{FF2B5EF4-FFF2-40B4-BE49-F238E27FC236}">
                <a16:creationId xmlns:a16="http://schemas.microsoft.com/office/drawing/2014/main" id="{4382BAF0-DBDA-E45B-E68A-07F710CC2DD2}"/>
              </a:ext>
            </a:extLst>
          </p:cNvPr>
          <p:cNvSpPr>
            <a:spLocks noGrp="1"/>
          </p:cNvSpPr>
          <p:nvPr>
            <p:ph type="ftr" sz="quarter" idx="11"/>
          </p:nvPr>
        </p:nvSpPr>
        <p:spPr/>
        <p:txBody>
          <a:bodyPr/>
          <a:lstStyle/>
          <a:p>
            <a:endParaRPr lang="en-IE"/>
          </a:p>
        </p:txBody>
      </p:sp>
      <p:sp>
        <p:nvSpPr>
          <p:cNvPr id="6" name="Slide Number Placeholder 5">
            <a:extLst>
              <a:ext uri="{FF2B5EF4-FFF2-40B4-BE49-F238E27FC236}">
                <a16:creationId xmlns:a16="http://schemas.microsoft.com/office/drawing/2014/main" id="{C5693749-943B-71DB-4DBE-C4E68621198C}"/>
              </a:ext>
            </a:extLst>
          </p:cNvPr>
          <p:cNvSpPr>
            <a:spLocks noGrp="1"/>
          </p:cNvSpPr>
          <p:nvPr>
            <p:ph type="sldNum" sz="quarter" idx="12"/>
          </p:nvPr>
        </p:nvSpPr>
        <p:spPr/>
        <p:txBody>
          <a:bodyPr/>
          <a:lstStyle/>
          <a:p>
            <a:fld id="{C8E69C29-F2D9-4B55-A70D-E9C40A27D821}" type="slidenum">
              <a:rPr lang="en-IE" smtClean="0"/>
              <a:t>1</a:t>
            </a:fld>
            <a:endParaRPr lang="en-IE"/>
          </a:p>
        </p:txBody>
      </p:sp>
    </p:spTree>
    <p:extLst>
      <p:ext uri="{BB962C8B-B14F-4D97-AF65-F5344CB8AC3E}">
        <p14:creationId xmlns:p14="http://schemas.microsoft.com/office/powerpoint/2010/main" val="6209658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2000"/>
                                  </p:stCondLst>
                                  <p:iterate type="lt">
                                    <p:tmPct val="10000"/>
                                  </p:iterate>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400"/>
                                        <p:tgtEl>
                                          <p:spTgt spid="3">
                                            <p:txEl>
                                              <p:pRg st="0" end="0"/>
                                            </p:txEl>
                                          </p:spTgt>
                                        </p:tgtEl>
                                      </p:cBhvr>
                                    </p:animEffect>
                                  </p:childTnLst>
                                </p:cTn>
                              </p:par>
                              <p:par>
                                <p:cTn id="8" presetID="10" presetClass="entr" presetSubtype="0" fill="hold" grpId="0" nodeType="withEffect">
                                  <p:stCondLst>
                                    <p:cond delay="1000"/>
                                  </p:stCondLst>
                                  <p:iterate type="lt">
                                    <p:tmPct val="10000"/>
                                  </p:iterate>
                                  <p:childTnLst>
                                    <p:set>
                                      <p:cBhvr>
                                        <p:cTn id="9" dur="1" fill="hold">
                                          <p:stCondLst>
                                            <p:cond delay="0"/>
                                          </p:stCondLst>
                                        </p:cTn>
                                        <p:tgtEl>
                                          <p:spTgt spid="2"/>
                                        </p:tgtEl>
                                        <p:attrNameLst>
                                          <p:attrName>style.visibility</p:attrName>
                                        </p:attrNameLst>
                                      </p:cBhvr>
                                      <p:to>
                                        <p:strVal val="visible"/>
                                      </p:to>
                                    </p:set>
                                    <p:animEffect transition="in" filter="fade">
                                      <p:cBhvr>
                                        <p:cTn id="10" dur="4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D1264F59-75BD-4772-BB87-F077DDF4A849}"/>
              </a:ext>
            </a:extLst>
          </p:cNvPr>
          <p:cNvPicPr>
            <a:picLocks noChangeAspect="1"/>
          </p:cNvPicPr>
          <p:nvPr/>
        </p:nvPicPr>
        <p:blipFill rotWithShape="1">
          <a:blip r:embed="rId3"/>
          <a:srcRect r="5333"/>
          <a:stretch/>
        </p:blipFill>
        <p:spPr>
          <a:xfrm>
            <a:off x="-1" y="10"/>
            <a:ext cx="12192000" cy="6857990"/>
          </a:xfrm>
          <a:prstGeom prst="rect">
            <a:avLst/>
          </a:prstGeom>
        </p:spPr>
      </p:pic>
      <p:sp>
        <p:nvSpPr>
          <p:cNvPr id="10" name="Freeform 5">
            <a:extLst>
              <a:ext uri="{FF2B5EF4-FFF2-40B4-BE49-F238E27FC236}">
                <a16:creationId xmlns:a16="http://schemas.microsoft.com/office/drawing/2014/main" id="{3CD9DF72-87A3-404E-A828-84CBF11A830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grayWhite">
          <a:xfrm flipH="1">
            <a:off x="0" y="998175"/>
            <a:ext cx="6017172" cy="5859825"/>
          </a:xfrm>
          <a:custGeom>
            <a:avLst/>
            <a:gdLst>
              <a:gd name="T0" fmla="*/ 1333 w 1333"/>
              <a:gd name="T1" fmla="*/ 1031 h 1298"/>
              <a:gd name="T2" fmla="*/ 1333 w 1333"/>
              <a:gd name="T3" fmla="*/ 380 h 1298"/>
              <a:gd name="T4" fmla="*/ 706 w 1333"/>
              <a:gd name="T5" fmla="*/ 0 h 1298"/>
              <a:gd name="T6" fmla="*/ 0 w 1333"/>
              <a:gd name="T7" fmla="*/ 706 h 1298"/>
              <a:gd name="T8" fmla="*/ 323 w 1333"/>
              <a:gd name="T9" fmla="*/ 1298 h 1298"/>
              <a:gd name="T10" fmla="*/ 1090 w 1333"/>
              <a:gd name="T11" fmla="*/ 1298 h 1298"/>
              <a:gd name="T12" fmla="*/ 1333 w 1333"/>
              <a:gd name="T13" fmla="*/ 1031 h 1298"/>
            </a:gdLst>
            <a:ahLst/>
            <a:cxnLst>
              <a:cxn ang="0">
                <a:pos x="T0" y="T1"/>
              </a:cxn>
              <a:cxn ang="0">
                <a:pos x="T2" y="T3"/>
              </a:cxn>
              <a:cxn ang="0">
                <a:pos x="T4" y="T5"/>
              </a:cxn>
              <a:cxn ang="0">
                <a:pos x="T6" y="T7"/>
              </a:cxn>
              <a:cxn ang="0">
                <a:pos x="T8" y="T9"/>
              </a:cxn>
              <a:cxn ang="0">
                <a:pos x="T10" y="T11"/>
              </a:cxn>
              <a:cxn ang="0">
                <a:pos x="T12" y="T13"/>
              </a:cxn>
            </a:cxnLst>
            <a:rect l="0" t="0" r="r" b="b"/>
            <a:pathLst>
              <a:path w="1333" h="1298">
                <a:moveTo>
                  <a:pt x="1333" y="1031"/>
                </a:moveTo>
                <a:cubicBezTo>
                  <a:pt x="1333" y="380"/>
                  <a:pt x="1333" y="380"/>
                  <a:pt x="1333" y="380"/>
                </a:cubicBezTo>
                <a:cubicBezTo>
                  <a:pt x="1215" y="154"/>
                  <a:pt x="979" y="0"/>
                  <a:pt x="706" y="0"/>
                </a:cubicBezTo>
                <a:cubicBezTo>
                  <a:pt x="317" y="0"/>
                  <a:pt x="0" y="316"/>
                  <a:pt x="0" y="706"/>
                </a:cubicBezTo>
                <a:cubicBezTo>
                  <a:pt x="0" y="954"/>
                  <a:pt x="129" y="1172"/>
                  <a:pt x="323" y="1298"/>
                </a:cubicBezTo>
                <a:cubicBezTo>
                  <a:pt x="1090" y="1298"/>
                  <a:pt x="1090" y="1298"/>
                  <a:pt x="1090" y="1298"/>
                </a:cubicBezTo>
                <a:cubicBezTo>
                  <a:pt x="1193" y="1232"/>
                  <a:pt x="1276" y="1140"/>
                  <a:pt x="1333" y="1031"/>
                </a:cubicBezTo>
                <a:close/>
              </a:path>
            </a:pathLst>
          </a:custGeom>
          <a:solidFill>
            <a:schemeClr val="bg1">
              <a:alpha val="75000"/>
            </a:schemeClr>
          </a:solidFill>
          <a:ln w="50800" cap="sq" cmpd="dbl">
            <a:noFill/>
            <a:miter lim="800000"/>
          </a:ln>
          <a:effectLst/>
        </p:spPr>
        <p:txBody>
          <a:bodyPr vert="horz" lIns="91440" tIns="45720" rIns="91440" bIns="45720" rtlCol="0" anchor="t">
            <a:normAutofit/>
          </a:bodyPr>
          <a:lstStyle/>
          <a:p>
            <a:pPr marL="0" marR="0" lvl="0" indent="0" algn="ctr" defTabSz="457200" rtl="0" eaLnBrk="1" fontAlgn="auto" latinLnBrk="0" hangingPunct="1">
              <a:lnSpc>
                <a:spcPct val="100000"/>
              </a:lnSpc>
              <a:spcBef>
                <a:spcPts val="0"/>
              </a:spcBef>
              <a:spcAft>
                <a:spcPts val="1000"/>
              </a:spcAft>
              <a:buClr>
                <a:prstClr val="black"/>
              </a:buClr>
              <a:buSzPct val="100000"/>
              <a:buFont typeface="Arial"/>
              <a:buNone/>
              <a:tabLst/>
              <a:defRPr/>
            </a:pPr>
            <a:endParaRPr kumimoji="0" lang="en-US" sz="1600" b="0" i="0" u="none" strike="noStrike" kern="1200" cap="all" spc="0" normalizeH="0" baseline="0" noProof="0">
              <a:ln>
                <a:noFill/>
              </a:ln>
              <a:solidFill>
                <a:prstClr val="black"/>
              </a:solidFill>
              <a:effectLst/>
              <a:uLnTx/>
              <a:uFillTx/>
              <a:latin typeface="Calibri" panose="020F0502020204030204"/>
              <a:ea typeface="+mn-ea"/>
              <a:cs typeface="+mn-cs"/>
            </a:endParaRPr>
          </a:p>
        </p:txBody>
      </p:sp>
      <p:sp>
        <p:nvSpPr>
          <p:cNvPr id="2" name="Title 1"/>
          <p:cNvSpPr>
            <a:spLocks noGrp="1"/>
          </p:cNvSpPr>
          <p:nvPr>
            <p:ph type="title"/>
          </p:nvPr>
        </p:nvSpPr>
        <p:spPr>
          <a:xfrm>
            <a:off x="709448" y="1358539"/>
            <a:ext cx="4204137" cy="1898165"/>
          </a:xfrm>
        </p:spPr>
        <p:txBody>
          <a:bodyPr vert="horz" lIns="91440" tIns="45720" rIns="91440" bIns="45720" rtlCol="0" anchor="ctr">
            <a:normAutofit/>
          </a:bodyPr>
          <a:lstStyle/>
          <a:p>
            <a:pPr algn="ctr">
              <a:lnSpc>
                <a:spcPct val="90000"/>
              </a:lnSpc>
            </a:pPr>
            <a:r>
              <a:rPr lang="en-US" sz="2800" b="1" dirty="0"/>
              <a:t>Laudato Si urges us all to listen to </a:t>
            </a:r>
            <a:r>
              <a:rPr lang="en-US" sz="2800" b="1" u="sng" dirty="0"/>
              <a:t>the signs of the times</a:t>
            </a:r>
            <a:r>
              <a:rPr lang="en-US" sz="2800" b="1" dirty="0"/>
              <a:t> in light of the Gospel: </a:t>
            </a:r>
          </a:p>
        </p:txBody>
      </p:sp>
      <p:cxnSp>
        <p:nvCxnSpPr>
          <p:cNvPr id="12" name="Straight Connector 11">
            <a:extLst>
              <a:ext uri="{FF2B5EF4-FFF2-40B4-BE49-F238E27FC236}">
                <a16:creationId xmlns:a16="http://schemas.microsoft.com/office/drawing/2014/main" id="{20E3A342-4D61-4E3F-AF90-1AB42AEB96C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2287051" y="3337139"/>
            <a:ext cx="935420" cy="0"/>
          </a:xfrm>
          <a:prstGeom prst="line">
            <a:avLst/>
          </a:prstGeom>
          <a:ln w="25400" cap="sq">
            <a:solidFill>
              <a:schemeClr val="tx1">
                <a:lumMod val="85000"/>
                <a:lumOff val="15000"/>
              </a:schemeClr>
            </a:solidFill>
            <a:bevel/>
          </a:ln>
        </p:spPr>
        <p:style>
          <a:lnRef idx="1">
            <a:schemeClr val="accent1"/>
          </a:lnRef>
          <a:fillRef idx="0">
            <a:schemeClr val="accent1"/>
          </a:fillRef>
          <a:effectRef idx="0">
            <a:schemeClr val="accent1"/>
          </a:effectRef>
          <a:fontRef idx="minor">
            <a:schemeClr val="tx1"/>
          </a:fontRef>
        </p:style>
      </p:cxnSp>
      <p:sp>
        <p:nvSpPr>
          <p:cNvPr id="3" name="Rectangle 2">
            <a:extLst>
              <a:ext uri="{FF2B5EF4-FFF2-40B4-BE49-F238E27FC236}">
                <a16:creationId xmlns:a16="http://schemas.microsoft.com/office/drawing/2014/main" id="{1E6EA705-9325-4FB1-8361-2603BB3664AF}"/>
              </a:ext>
            </a:extLst>
          </p:cNvPr>
          <p:cNvSpPr/>
          <p:nvPr/>
        </p:nvSpPr>
        <p:spPr>
          <a:xfrm>
            <a:off x="525516" y="3417573"/>
            <a:ext cx="4593021" cy="2619839"/>
          </a:xfrm>
          <a:prstGeom prst="rect">
            <a:avLst/>
          </a:prstGeom>
        </p:spPr>
        <p:txBody>
          <a:bodyPr vert="horz" lIns="91440" tIns="45720" rIns="91440" bIns="45720" rtlCol="0" anchor="ctr">
            <a:normAutofit/>
          </a:bodyPr>
          <a:lstStyle/>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1" i="0" u="none" strike="noStrike" kern="1200" cap="none" spc="0" normalizeH="0" baseline="0" noProof="0" dirty="0">
                <a:ln>
                  <a:noFill/>
                </a:ln>
                <a:solidFill>
                  <a:prstClr val="black"/>
                </a:solidFill>
                <a:effectLst/>
                <a:uLnTx/>
                <a:uFillTx/>
                <a:latin typeface="Calibri" panose="020F0502020204030204"/>
                <a:ea typeface="+mn-ea"/>
                <a:cs typeface="+mn-cs"/>
              </a:rPr>
              <a:t>the cry of the earth </a:t>
            </a:r>
          </a:p>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1" i="0" u="none" strike="noStrike" kern="1200" cap="none" spc="0" normalizeH="0" baseline="0" noProof="0" dirty="0">
                <a:ln>
                  <a:noFill/>
                </a:ln>
                <a:solidFill>
                  <a:prstClr val="black"/>
                </a:solidFill>
                <a:effectLst/>
                <a:uLnTx/>
                <a:uFillTx/>
                <a:latin typeface="Calibri" panose="020F0502020204030204"/>
                <a:ea typeface="+mn-ea"/>
                <a:cs typeface="+mn-cs"/>
              </a:rPr>
              <a:t>the cry of the poor</a:t>
            </a:r>
          </a:p>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1" i="0" u="none" strike="noStrike" kern="1200" cap="none" spc="0" normalizeH="0" baseline="0" noProof="0" dirty="0">
                <a:ln>
                  <a:noFill/>
                </a:ln>
                <a:solidFill>
                  <a:prstClr val="black"/>
                </a:solidFill>
                <a:effectLst/>
                <a:uLnTx/>
                <a:uFillTx/>
                <a:latin typeface="Calibri" panose="020F0502020204030204"/>
                <a:ea typeface="+mn-ea"/>
                <a:cs typeface="+mn-cs"/>
              </a:rPr>
              <a:t>the science</a:t>
            </a:r>
          </a:p>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1" i="0" u="none" strike="noStrike" kern="1200" cap="none" spc="0" normalizeH="0" baseline="0" noProof="0" dirty="0">
                <a:ln>
                  <a:noFill/>
                </a:ln>
                <a:solidFill>
                  <a:prstClr val="black"/>
                </a:solidFill>
                <a:effectLst/>
                <a:uLnTx/>
                <a:uFillTx/>
                <a:latin typeface="Calibri" panose="020F0502020204030204"/>
                <a:ea typeface="+mn-ea"/>
                <a:cs typeface="+mn-cs"/>
              </a:rPr>
              <a:t>call of our faith </a:t>
            </a:r>
          </a:p>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1" i="0" u="none" strike="noStrike" kern="1200" cap="none" spc="0" normalizeH="0" baseline="0" noProof="0" dirty="0">
                <a:ln>
                  <a:noFill/>
                </a:ln>
                <a:solidFill>
                  <a:prstClr val="black"/>
                </a:solidFill>
                <a:effectLst/>
                <a:uLnTx/>
                <a:uFillTx/>
                <a:latin typeface="Calibri" panose="020F0502020204030204"/>
                <a:ea typeface="+mn-ea"/>
                <a:cs typeface="+mn-cs"/>
              </a:rPr>
              <a:t>the youth of the world</a:t>
            </a:r>
          </a:p>
        </p:txBody>
      </p:sp>
      <p:pic>
        <p:nvPicPr>
          <p:cNvPr id="4" name="Picture 3" descr="A picture containing text&#10;&#10;Description automatically generated">
            <a:extLst>
              <a:ext uri="{FF2B5EF4-FFF2-40B4-BE49-F238E27FC236}">
                <a16:creationId xmlns:a16="http://schemas.microsoft.com/office/drawing/2014/main" id="{2C6672C2-A478-5305-BA54-E4839A8F220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794225" y="260525"/>
            <a:ext cx="2872259" cy="4466967"/>
          </a:xfrm>
          <a:prstGeom prst="rect">
            <a:avLst/>
          </a:prstGeom>
        </p:spPr>
      </p:pic>
    </p:spTree>
    <p:extLst>
      <p:ext uri="{BB962C8B-B14F-4D97-AF65-F5344CB8AC3E}">
        <p14:creationId xmlns:p14="http://schemas.microsoft.com/office/powerpoint/2010/main" val="287562912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9F701746-0657-4467-BBD3-24051A715C2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FFFFFF"/>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5" name="Picture 4">
            <a:extLst>
              <a:ext uri="{FF2B5EF4-FFF2-40B4-BE49-F238E27FC236}">
                <a16:creationId xmlns:a16="http://schemas.microsoft.com/office/drawing/2014/main" id="{58F48F1E-D2BD-4166-8FA2-0B6242FFB760}"/>
              </a:ext>
            </a:extLst>
          </p:cNvPr>
          <p:cNvPicPr>
            <a:picLocks noChangeAspect="1"/>
          </p:cNvPicPr>
          <p:nvPr/>
        </p:nvPicPr>
        <p:blipFill rotWithShape="1">
          <a:blip r:embed="rId3"/>
          <a:srcRect l="6797" r="2" b="2"/>
          <a:stretch/>
        </p:blipFill>
        <p:spPr>
          <a:xfrm>
            <a:off x="4559968" y="10"/>
            <a:ext cx="7632032" cy="6857990"/>
          </a:xfrm>
          <a:prstGeom prst="rect">
            <a:avLst/>
          </a:prstGeom>
        </p:spPr>
      </p:pic>
      <p:sp useBgFill="1">
        <p:nvSpPr>
          <p:cNvPr id="13" name="Freeform: Shape 12">
            <a:extLst>
              <a:ext uri="{FF2B5EF4-FFF2-40B4-BE49-F238E27FC236}">
                <a16:creationId xmlns:a16="http://schemas.microsoft.com/office/drawing/2014/main" id="{117BEB00-3E3D-4F08-AF56-DB0D22FB5F6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rot="10800000">
            <a:off x="1" y="0"/>
            <a:ext cx="4802188" cy="6858000"/>
          </a:xfrm>
          <a:custGeom>
            <a:avLst/>
            <a:gdLst>
              <a:gd name="connsiteX0" fmla="*/ 0 w 4802188"/>
              <a:gd name="connsiteY0" fmla="*/ 0 h 6858000"/>
              <a:gd name="connsiteX1" fmla="*/ 4802188 w 4802188"/>
              <a:gd name="connsiteY1" fmla="*/ 0 h 6858000"/>
              <a:gd name="connsiteX2" fmla="*/ 4802188 w 4802188"/>
              <a:gd name="connsiteY2" fmla="*/ 6858000 h 6858000"/>
              <a:gd name="connsiteX3" fmla="*/ 0 w 4802188"/>
              <a:gd name="connsiteY3" fmla="*/ 6858000 h 6858000"/>
              <a:gd name="connsiteX4" fmla="*/ 4763 w 4802188"/>
              <a:gd name="connsiteY4" fmla="*/ 6791325 h 6858000"/>
              <a:gd name="connsiteX5" fmla="*/ 12700 w 4802188"/>
              <a:gd name="connsiteY5" fmla="*/ 6735762 h 6858000"/>
              <a:gd name="connsiteX6" fmla="*/ 22225 w 4802188"/>
              <a:gd name="connsiteY6" fmla="*/ 6683375 h 6858000"/>
              <a:gd name="connsiteX7" fmla="*/ 38100 w 4802188"/>
              <a:gd name="connsiteY7" fmla="*/ 6640512 h 6858000"/>
              <a:gd name="connsiteX8" fmla="*/ 53975 w 4802188"/>
              <a:gd name="connsiteY8" fmla="*/ 6597650 h 6858000"/>
              <a:gd name="connsiteX9" fmla="*/ 73025 w 4802188"/>
              <a:gd name="connsiteY9" fmla="*/ 6561137 h 6858000"/>
              <a:gd name="connsiteX10" fmla="*/ 92075 w 4802188"/>
              <a:gd name="connsiteY10" fmla="*/ 6523037 h 6858000"/>
              <a:gd name="connsiteX11" fmla="*/ 109538 w 4802188"/>
              <a:gd name="connsiteY11" fmla="*/ 6488112 h 6858000"/>
              <a:gd name="connsiteX12" fmla="*/ 127000 w 4802188"/>
              <a:gd name="connsiteY12" fmla="*/ 6448425 h 6858000"/>
              <a:gd name="connsiteX13" fmla="*/ 142875 w 4802188"/>
              <a:gd name="connsiteY13" fmla="*/ 6407150 h 6858000"/>
              <a:gd name="connsiteX14" fmla="*/ 157163 w 4802188"/>
              <a:gd name="connsiteY14" fmla="*/ 6361112 h 6858000"/>
              <a:gd name="connsiteX15" fmla="*/ 168275 w 4802188"/>
              <a:gd name="connsiteY15" fmla="*/ 6311900 h 6858000"/>
              <a:gd name="connsiteX16" fmla="*/ 176213 w 4802188"/>
              <a:gd name="connsiteY16" fmla="*/ 6251575 h 6858000"/>
              <a:gd name="connsiteX17" fmla="*/ 179388 w 4802188"/>
              <a:gd name="connsiteY17" fmla="*/ 6183312 h 6858000"/>
              <a:gd name="connsiteX18" fmla="*/ 176213 w 4802188"/>
              <a:gd name="connsiteY18" fmla="*/ 6113462 h 6858000"/>
              <a:gd name="connsiteX19" fmla="*/ 168275 w 4802188"/>
              <a:gd name="connsiteY19" fmla="*/ 6056312 h 6858000"/>
              <a:gd name="connsiteX20" fmla="*/ 157163 w 4802188"/>
              <a:gd name="connsiteY20" fmla="*/ 6003925 h 6858000"/>
              <a:gd name="connsiteX21" fmla="*/ 142875 w 4802188"/>
              <a:gd name="connsiteY21" fmla="*/ 5956300 h 6858000"/>
              <a:gd name="connsiteX22" fmla="*/ 127000 w 4802188"/>
              <a:gd name="connsiteY22" fmla="*/ 5915025 h 6858000"/>
              <a:gd name="connsiteX23" fmla="*/ 107950 w 4802188"/>
              <a:gd name="connsiteY23" fmla="*/ 5876925 h 6858000"/>
              <a:gd name="connsiteX24" fmla="*/ 88900 w 4802188"/>
              <a:gd name="connsiteY24" fmla="*/ 5840412 h 6858000"/>
              <a:gd name="connsiteX25" fmla="*/ 69850 w 4802188"/>
              <a:gd name="connsiteY25" fmla="*/ 5802312 h 6858000"/>
              <a:gd name="connsiteX26" fmla="*/ 52388 w 4802188"/>
              <a:gd name="connsiteY26" fmla="*/ 5762625 h 6858000"/>
              <a:gd name="connsiteX27" fmla="*/ 34925 w 4802188"/>
              <a:gd name="connsiteY27" fmla="*/ 5721350 h 6858000"/>
              <a:gd name="connsiteX28" fmla="*/ 20638 w 4802188"/>
              <a:gd name="connsiteY28" fmla="*/ 5675312 h 6858000"/>
              <a:gd name="connsiteX29" fmla="*/ 11113 w 4802188"/>
              <a:gd name="connsiteY29" fmla="*/ 5622925 h 6858000"/>
              <a:gd name="connsiteX30" fmla="*/ 1588 w 4802188"/>
              <a:gd name="connsiteY30" fmla="*/ 5562600 h 6858000"/>
              <a:gd name="connsiteX31" fmla="*/ 0 w 4802188"/>
              <a:gd name="connsiteY31" fmla="*/ 5494337 h 6858000"/>
              <a:gd name="connsiteX32" fmla="*/ 1588 w 4802188"/>
              <a:gd name="connsiteY32" fmla="*/ 5426075 h 6858000"/>
              <a:gd name="connsiteX33" fmla="*/ 11113 w 4802188"/>
              <a:gd name="connsiteY33" fmla="*/ 5365750 h 6858000"/>
              <a:gd name="connsiteX34" fmla="*/ 20638 w 4802188"/>
              <a:gd name="connsiteY34" fmla="*/ 5313362 h 6858000"/>
              <a:gd name="connsiteX35" fmla="*/ 34925 w 4802188"/>
              <a:gd name="connsiteY35" fmla="*/ 5268912 h 6858000"/>
              <a:gd name="connsiteX36" fmla="*/ 52388 w 4802188"/>
              <a:gd name="connsiteY36" fmla="*/ 5226050 h 6858000"/>
              <a:gd name="connsiteX37" fmla="*/ 69850 w 4802188"/>
              <a:gd name="connsiteY37" fmla="*/ 5186362 h 6858000"/>
              <a:gd name="connsiteX38" fmla="*/ 88900 w 4802188"/>
              <a:gd name="connsiteY38" fmla="*/ 5149850 h 6858000"/>
              <a:gd name="connsiteX39" fmla="*/ 107950 w 4802188"/>
              <a:gd name="connsiteY39" fmla="*/ 5114925 h 6858000"/>
              <a:gd name="connsiteX40" fmla="*/ 127000 w 4802188"/>
              <a:gd name="connsiteY40" fmla="*/ 5075237 h 6858000"/>
              <a:gd name="connsiteX41" fmla="*/ 142875 w 4802188"/>
              <a:gd name="connsiteY41" fmla="*/ 5033962 h 6858000"/>
              <a:gd name="connsiteX42" fmla="*/ 157163 w 4802188"/>
              <a:gd name="connsiteY42" fmla="*/ 4987925 h 6858000"/>
              <a:gd name="connsiteX43" fmla="*/ 168275 w 4802188"/>
              <a:gd name="connsiteY43" fmla="*/ 4935537 h 6858000"/>
              <a:gd name="connsiteX44" fmla="*/ 176213 w 4802188"/>
              <a:gd name="connsiteY44" fmla="*/ 4875212 h 6858000"/>
              <a:gd name="connsiteX45" fmla="*/ 179388 w 4802188"/>
              <a:gd name="connsiteY45" fmla="*/ 4806950 h 6858000"/>
              <a:gd name="connsiteX46" fmla="*/ 176213 w 4802188"/>
              <a:gd name="connsiteY46" fmla="*/ 4738687 h 6858000"/>
              <a:gd name="connsiteX47" fmla="*/ 168275 w 4802188"/>
              <a:gd name="connsiteY47" fmla="*/ 4678362 h 6858000"/>
              <a:gd name="connsiteX48" fmla="*/ 157163 w 4802188"/>
              <a:gd name="connsiteY48" fmla="*/ 4625975 h 6858000"/>
              <a:gd name="connsiteX49" fmla="*/ 142875 w 4802188"/>
              <a:gd name="connsiteY49" fmla="*/ 4579937 h 6858000"/>
              <a:gd name="connsiteX50" fmla="*/ 127000 w 4802188"/>
              <a:gd name="connsiteY50" fmla="*/ 4537075 h 6858000"/>
              <a:gd name="connsiteX51" fmla="*/ 107950 w 4802188"/>
              <a:gd name="connsiteY51" fmla="*/ 4498975 h 6858000"/>
              <a:gd name="connsiteX52" fmla="*/ 69850 w 4802188"/>
              <a:gd name="connsiteY52" fmla="*/ 4424362 h 6858000"/>
              <a:gd name="connsiteX53" fmla="*/ 52388 w 4802188"/>
              <a:gd name="connsiteY53" fmla="*/ 4386262 h 6858000"/>
              <a:gd name="connsiteX54" fmla="*/ 34925 w 4802188"/>
              <a:gd name="connsiteY54" fmla="*/ 4343400 h 6858000"/>
              <a:gd name="connsiteX55" fmla="*/ 20638 w 4802188"/>
              <a:gd name="connsiteY55" fmla="*/ 4297362 h 6858000"/>
              <a:gd name="connsiteX56" fmla="*/ 11113 w 4802188"/>
              <a:gd name="connsiteY56" fmla="*/ 4244975 h 6858000"/>
              <a:gd name="connsiteX57" fmla="*/ 1588 w 4802188"/>
              <a:gd name="connsiteY57" fmla="*/ 4186237 h 6858000"/>
              <a:gd name="connsiteX58" fmla="*/ 0 w 4802188"/>
              <a:gd name="connsiteY58" fmla="*/ 4116387 h 6858000"/>
              <a:gd name="connsiteX59" fmla="*/ 1588 w 4802188"/>
              <a:gd name="connsiteY59" fmla="*/ 4048125 h 6858000"/>
              <a:gd name="connsiteX60" fmla="*/ 11113 w 4802188"/>
              <a:gd name="connsiteY60" fmla="*/ 3987800 h 6858000"/>
              <a:gd name="connsiteX61" fmla="*/ 20638 w 4802188"/>
              <a:gd name="connsiteY61" fmla="*/ 3935412 h 6858000"/>
              <a:gd name="connsiteX62" fmla="*/ 34925 w 4802188"/>
              <a:gd name="connsiteY62" fmla="*/ 3890962 h 6858000"/>
              <a:gd name="connsiteX63" fmla="*/ 52388 w 4802188"/>
              <a:gd name="connsiteY63" fmla="*/ 3848100 h 6858000"/>
              <a:gd name="connsiteX64" fmla="*/ 69850 w 4802188"/>
              <a:gd name="connsiteY64" fmla="*/ 3811587 h 6858000"/>
              <a:gd name="connsiteX65" fmla="*/ 107950 w 4802188"/>
              <a:gd name="connsiteY65" fmla="*/ 3736975 h 6858000"/>
              <a:gd name="connsiteX66" fmla="*/ 127000 w 4802188"/>
              <a:gd name="connsiteY66" fmla="*/ 3697287 h 6858000"/>
              <a:gd name="connsiteX67" fmla="*/ 142875 w 4802188"/>
              <a:gd name="connsiteY67" fmla="*/ 3656012 h 6858000"/>
              <a:gd name="connsiteX68" fmla="*/ 157163 w 4802188"/>
              <a:gd name="connsiteY68" fmla="*/ 3609975 h 6858000"/>
              <a:gd name="connsiteX69" fmla="*/ 168275 w 4802188"/>
              <a:gd name="connsiteY69" fmla="*/ 3557587 h 6858000"/>
              <a:gd name="connsiteX70" fmla="*/ 176213 w 4802188"/>
              <a:gd name="connsiteY70" fmla="*/ 3497262 h 6858000"/>
              <a:gd name="connsiteX71" fmla="*/ 179388 w 4802188"/>
              <a:gd name="connsiteY71" fmla="*/ 3427412 h 6858000"/>
              <a:gd name="connsiteX72" fmla="*/ 176213 w 4802188"/>
              <a:gd name="connsiteY72" fmla="*/ 3360737 h 6858000"/>
              <a:gd name="connsiteX73" fmla="*/ 168275 w 4802188"/>
              <a:gd name="connsiteY73" fmla="*/ 3300412 h 6858000"/>
              <a:gd name="connsiteX74" fmla="*/ 157163 w 4802188"/>
              <a:gd name="connsiteY74" fmla="*/ 3248025 h 6858000"/>
              <a:gd name="connsiteX75" fmla="*/ 142875 w 4802188"/>
              <a:gd name="connsiteY75" fmla="*/ 3201987 h 6858000"/>
              <a:gd name="connsiteX76" fmla="*/ 127000 w 4802188"/>
              <a:gd name="connsiteY76" fmla="*/ 3160712 h 6858000"/>
              <a:gd name="connsiteX77" fmla="*/ 107950 w 4802188"/>
              <a:gd name="connsiteY77" fmla="*/ 3121025 h 6858000"/>
              <a:gd name="connsiteX78" fmla="*/ 88900 w 4802188"/>
              <a:gd name="connsiteY78" fmla="*/ 3084512 h 6858000"/>
              <a:gd name="connsiteX79" fmla="*/ 69850 w 4802188"/>
              <a:gd name="connsiteY79" fmla="*/ 3046412 h 6858000"/>
              <a:gd name="connsiteX80" fmla="*/ 52388 w 4802188"/>
              <a:gd name="connsiteY80" fmla="*/ 3009900 h 6858000"/>
              <a:gd name="connsiteX81" fmla="*/ 34925 w 4802188"/>
              <a:gd name="connsiteY81" fmla="*/ 2967037 h 6858000"/>
              <a:gd name="connsiteX82" fmla="*/ 20638 w 4802188"/>
              <a:gd name="connsiteY82" fmla="*/ 2922587 h 6858000"/>
              <a:gd name="connsiteX83" fmla="*/ 11113 w 4802188"/>
              <a:gd name="connsiteY83" fmla="*/ 2868612 h 6858000"/>
              <a:gd name="connsiteX84" fmla="*/ 1588 w 4802188"/>
              <a:gd name="connsiteY84" fmla="*/ 2809875 h 6858000"/>
              <a:gd name="connsiteX85" fmla="*/ 0 w 4802188"/>
              <a:gd name="connsiteY85" fmla="*/ 2741612 h 6858000"/>
              <a:gd name="connsiteX86" fmla="*/ 1588 w 4802188"/>
              <a:gd name="connsiteY86" fmla="*/ 2671762 h 6858000"/>
              <a:gd name="connsiteX87" fmla="*/ 11113 w 4802188"/>
              <a:gd name="connsiteY87" fmla="*/ 2613025 h 6858000"/>
              <a:gd name="connsiteX88" fmla="*/ 20638 w 4802188"/>
              <a:gd name="connsiteY88" fmla="*/ 2560637 h 6858000"/>
              <a:gd name="connsiteX89" fmla="*/ 34925 w 4802188"/>
              <a:gd name="connsiteY89" fmla="*/ 2513012 h 6858000"/>
              <a:gd name="connsiteX90" fmla="*/ 52388 w 4802188"/>
              <a:gd name="connsiteY90" fmla="*/ 2471737 h 6858000"/>
              <a:gd name="connsiteX91" fmla="*/ 69850 w 4802188"/>
              <a:gd name="connsiteY91" fmla="*/ 2433637 h 6858000"/>
              <a:gd name="connsiteX92" fmla="*/ 88900 w 4802188"/>
              <a:gd name="connsiteY92" fmla="*/ 2395537 h 6858000"/>
              <a:gd name="connsiteX93" fmla="*/ 107950 w 4802188"/>
              <a:gd name="connsiteY93" fmla="*/ 2359025 h 6858000"/>
              <a:gd name="connsiteX94" fmla="*/ 127000 w 4802188"/>
              <a:gd name="connsiteY94" fmla="*/ 2319337 h 6858000"/>
              <a:gd name="connsiteX95" fmla="*/ 142875 w 4802188"/>
              <a:gd name="connsiteY95" fmla="*/ 2278062 h 6858000"/>
              <a:gd name="connsiteX96" fmla="*/ 157163 w 4802188"/>
              <a:gd name="connsiteY96" fmla="*/ 2232025 h 6858000"/>
              <a:gd name="connsiteX97" fmla="*/ 168275 w 4802188"/>
              <a:gd name="connsiteY97" fmla="*/ 2179637 h 6858000"/>
              <a:gd name="connsiteX98" fmla="*/ 176213 w 4802188"/>
              <a:gd name="connsiteY98" fmla="*/ 2119312 h 6858000"/>
              <a:gd name="connsiteX99" fmla="*/ 179388 w 4802188"/>
              <a:gd name="connsiteY99" fmla="*/ 2051050 h 6858000"/>
              <a:gd name="connsiteX100" fmla="*/ 176213 w 4802188"/>
              <a:gd name="connsiteY100" fmla="*/ 1982787 h 6858000"/>
              <a:gd name="connsiteX101" fmla="*/ 168275 w 4802188"/>
              <a:gd name="connsiteY101" fmla="*/ 1922462 h 6858000"/>
              <a:gd name="connsiteX102" fmla="*/ 157163 w 4802188"/>
              <a:gd name="connsiteY102" fmla="*/ 1870075 h 6858000"/>
              <a:gd name="connsiteX103" fmla="*/ 142875 w 4802188"/>
              <a:gd name="connsiteY103" fmla="*/ 1824037 h 6858000"/>
              <a:gd name="connsiteX104" fmla="*/ 127000 w 4802188"/>
              <a:gd name="connsiteY104" fmla="*/ 1782762 h 6858000"/>
              <a:gd name="connsiteX105" fmla="*/ 107950 w 4802188"/>
              <a:gd name="connsiteY105" fmla="*/ 1743075 h 6858000"/>
              <a:gd name="connsiteX106" fmla="*/ 88900 w 4802188"/>
              <a:gd name="connsiteY106" fmla="*/ 1708150 h 6858000"/>
              <a:gd name="connsiteX107" fmla="*/ 69850 w 4802188"/>
              <a:gd name="connsiteY107" fmla="*/ 1671637 h 6858000"/>
              <a:gd name="connsiteX108" fmla="*/ 52388 w 4802188"/>
              <a:gd name="connsiteY108" fmla="*/ 1631950 h 6858000"/>
              <a:gd name="connsiteX109" fmla="*/ 34925 w 4802188"/>
              <a:gd name="connsiteY109" fmla="*/ 1589087 h 6858000"/>
              <a:gd name="connsiteX110" fmla="*/ 20638 w 4802188"/>
              <a:gd name="connsiteY110" fmla="*/ 1544637 h 6858000"/>
              <a:gd name="connsiteX111" fmla="*/ 11113 w 4802188"/>
              <a:gd name="connsiteY111" fmla="*/ 1492250 h 6858000"/>
              <a:gd name="connsiteX112" fmla="*/ 1588 w 4802188"/>
              <a:gd name="connsiteY112" fmla="*/ 1431925 h 6858000"/>
              <a:gd name="connsiteX113" fmla="*/ 0 w 4802188"/>
              <a:gd name="connsiteY113" fmla="*/ 1363662 h 6858000"/>
              <a:gd name="connsiteX114" fmla="*/ 1588 w 4802188"/>
              <a:gd name="connsiteY114" fmla="*/ 1295400 h 6858000"/>
              <a:gd name="connsiteX115" fmla="*/ 11113 w 4802188"/>
              <a:gd name="connsiteY115" fmla="*/ 1235075 h 6858000"/>
              <a:gd name="connsiteX116" fmla="*/ 20638 w 4802188"/>
              <a:gd name="connsiteY116" fmla="*/ 1182687 h 6858000"/>
              <a:gd name="connsiteX117" fmla="*/ 34925 w 4802188"/>
              <a:gd name="connsiteY117" fmla="*/ 1136650 h 6858000"/>
              <a:gd name="connsiteX118" fmla="*/ 52388 w 4802188"/>
              <a:gd name="connsiteY118" fmla="*/ 1095375 h 6858000"/>
              <a:gd name="connsiteX119" fmla="*/ 69850 w 4802188"/>
              <a:gd name="connsiteY119" fmla="*/ 1055687 h 6858000"/>
              <a:gd name="connsiteX120" fmla="*/ 88900 w 4802188"/>
              <a:gd name="connsiteY120" fmla="*/ 1017587 h 6858000"/>
              <a:gd name="connsiteX121" fmla="*/ 107950 w 4802188"/>
              <a:gd name="connsiteY121" fmla="*/ 981075 h 6858000"/>
              <a:gd name="connsiteX122" fmla="*/ 127000 w 4802188"/>
              <a:gd name="connsiteY122" fmla="*/ 942975 h 6858000"/>
              <a:gd name="connsiteX123" fmla="*/ 142875 w 4802188"/>
              <a:gd name="connsiteY123" fmla="*/ 901700 h 6858000"/>
              <a:gd name="connsiteX124" fmla="*/ 157163 w 4802188"/>
              <a:gd name="connsiteY124" fmla="*/ 854075 h 6858000"/>
              <a:gd name="connsiteX125" fmla="*/ 168275 w 4802188"/>
              <a:gd name="connsiteY125" fmla="*/ 801687 h 6858000"/>
              <a:gd name="connsiteX126" fmla="*/ 176213 w 4802188"/>
              <a:gd name="connsiteY126" fmla="*/ 744537 h 6858000"/>
              <a:gd name="connsiteX127" fmla="*/ 179388 w 4802188"/>
              <a:gd name="connsiteY127" fmla="*/ 673100 h 6858000"/>
              <a:gd name="connsiteX128" fmla="*/ 176213 w 4802188"/>
              <a:gd name="connsiteY128" fmla="*/ 606425 h 6858000"/>
              <a:gd name="connsiteX129" fmla="*/ 168275 w 4802188"/>
              <a:gd name="connsiteY129" fmla="*/ 546100 h 6858000"/>
              <a:gd name="connsiteX130" fmla="*/ 157163 w 4802188"/>
              <a:gd name="connsiteY130" fmla="*/ 496887 h 6858000"/>
              <a:gd name="connsiteX131" fmla="*/ 142875 w 4802188"/>
              <a:gd name="connsiteY131" fmla="*/ 450850 h 6858000"/>
              <a:gd name="connsiteX132" fmla="*/ 127000 w 4802188"/>
              <a:gd name="connsiteY132" fmla="*/ 409575 h 6858000"/>
              <a:gd name="connsiteX133" fmla="*/ 109538 w 4802188"/>
              <a:gd name="connsiteY133" fmla="*/ 369887 h 6858000"/>
              <a:gd name="connsiteX134" fmla="*/ 92075 w 4802188"/>
              <a:gd name="connsiteY134" fmla="*/ 334962 h 6858000"/>
              <a:gd name="connsiteX135" fmla="*/ 73025 w 4802188"/>
              <a:gd name="connsiteY135" fmla="*/ 296862 h 6858000"/>
              <a:gd name="connsiteX136" fmla="*/ 53975 w 4802188"/>
              <a:gd name="connsiteY136" fmla="*/ 260350 h 6858000"/>
              <a:gd name="connsiteX137" fmla="*/ 38100 w 4802188"/>
              <a:gd name="connsiteY137" fmla="*/ 217487 h 6858000"/>
              <a:gd name="connsiteX138" fmla="*/ 22225 w 4802188"/>
              <a:gd name="connsiteY138" fmla="*/ 174625 h 6858000"/>
              <a:gd name="connsiteX139" fmla="*/ 12700 w 4802188"/>
              <a:gd name="connsiteY139" fmla="*/ 122237 h 6858000"/>
              <a:gd name="connsiteX140" fmla="*/ 4763 w 4802188"/>
              <a:gd name="connsiteY140" fmla="*/ 66675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Lst>
            <a:rect l="l" t="t" r="r" b="b"/>
            <a:pathLst>
              <a:path w="4802188" h="6858000">
                <a:moveTo>
                  <a:pt x="0" y="0"/>
                </a:moveTo>
                <a:lnTo>
                  <a:pt x="4802188" y="0"/>
                </a:lnTo>
                <a:lnTo>
                  <a:pt x="4802188" y="6858000"/>
                </a:lnTo>
                <a:lnTo>
                  <a:pt x="0" y="6858000"/>
                </a:lnTo>
                <a:lnTo>
                  <a:pt x="4763" y="6791325"/>
                </a:lnTo>
                <a:lnTo>
                  <a:pt x="12700" y="6735762"/>
                </a:lnTo>
                <a:lnTo>
                  <a:pt x="22225" y="6683375"/>
                </a:lnTo>
                <a:lnTo>
                  <a:pt x="38100" y="6640512"/>
                </a:lnTo>
                <a:lnTo>
                  <a:pt x="53975" y="6597650"/>
                </a:lnTo>
                <a:lnTo>
                  <a:pt x="73025" y="6561137"/>
                </a:lnTo>
                <a:lnTo>
                  <a:pt x="92075" y="6523037"/>
                </a:lnTo>
                <a:lnTo>
                  <a:pt x="109538" y="6488112"/>
                </a:lnTo>
                <a:lnTo>
                  <a:pt x="127000" y="6448425"/>
                </a:lnTo>
                <a:lnTo>
                  <a:pt x="142875" y="6407150"/>
                </a:lnTo>
                <a:lnTo>
                  <a:pt x="157163" y="6361112"/>
                </a:lnTo>
                <a:lnTo>
                  <a:pt x="168275" y="6311900"/>
                </a:lnTo>
                <a:lnTo>
                  <a:pt x="176213" y="6251575"/>
                </a:lnTo>
                <a:lnTo>
                  <a:pt x="179388" y="6183312"/>
                </a:lnTo>
                <a:lnTo>
                  <a:pt x="176213" y="6113462"/>
                </a:lnTo>
                <a:lnTo>
                  <a:pt x="168275" y="6056312"/>
                </a:lnTo>
                <a:lnTo>
                  <a:pt x="157163" y="6003925"/>
                </a:lnTo>
                <a:lnTo>
                  <a:pt x="142875" y="5956300"/>
                </a:lnTo>
                <a:lnTo>
                  <a:pt x="127000" y="5915025"/>
                </a:lnTo>
                <a:lnTo>
                  <a:pt x="107950" y="5876925"/>
                </a:lnTo>
                <a:lnTo>
                  <a:pt x="88900" y="5840412"/>
                </a:lnTo>
                <a:lnTo>
                  <a:pt x="69850" y="5802312"/>
                </a:lnTo>
                <a:lnTo>
                  <a:pt x="52388" y="5762625"/>
                </a:lnTo>
                <a:lnTo>
                  <a:pt x="34925" y="5721350"/>
                </a:lnTo>
                <a:lnTo>
                  <a:pt x="20638" y="5675312"/>
                </a:lnTo>
                <a:lnTo>
                  <a:pt x="11113" y="5622925"/>
                </a:lnTo>
                <a:lnTo>
                  <a:pt x="1588" y="5562600"/>
                </a:lnTo>
                <a:lnTo>
                  <a:pt x="0" y="5494337"/>
                </a:lnTo>
                <a:lnTo>
                  <a:pt x="1588" y="5426075"/>
                </a:lnTo>
                <a:lnTo>
                  <a:pt x="11113" y="5365750"/>
                </a:lnTo>
                <a:lnTo>
                  <a:pt x="20638" y="5313362"/>
                </a:lnTo>
                <a:lnTo>
                  <a:pt x="34925" y="5268912"/>
                </a:lnTo>
                <a:lnTo>
                  <a:pt x="52388" y="5226050"/>
                </a:lnTo>
                <a:lnTo>
                  <a:pt x="69850" y="5186362"/>
                </a:lnTo>
                <a:lnTo>
                  <a:pt x="88900" y="5149850"/>
                </a:lnTo>
                <a:lnTo>
                  <a:pt x="107950" y="5114925"/>
                </a:lnTo>
                <a:lnTo>
                  <a:pt x="127000" y="5075237"/>
                </a:lnTo>
                <a:lnTo>
                  <a:pt x="142875" y="5033962"/>
                </a:lnTo>
                <a:lnTo>
                  <a:pt x="157163" y="4987925"/>
                </a:lnTo>
                <a:lnTo>
                  <a:pt x="168275" y="4935537"/>
                </a:lnTo>
                <a:lnTo>
                  <a:pt x="176213" y="4875212"/>
                </a:lnTo>
                <a:lnTo>
                  <a:pt x="179388" y="4806950"/>
                </a:lnTo>
                <a:lnTo>
                  <a:pt x="176213" y="4738687"/>
                </a:lnTo>
                <a:lnTo>
                  <a:pt x="168275" y="4678362"/>
                </a:lnTo>
                <a:lnTo>
                  <a:pt x="157163" y="4625975"/>
                </a:lnTo>
                <a:lnTo>
                  <a:pt x="142875" y="4579937"/>
                </a:lnTo>
                <a:lnTo>
                  <a:pt x="127000" y="4537075"/>
                </a:lnTo>
                <a:lnTo>
                  <a:pt x="107950" y="4498975"/>
                </a:lnTo>
                <a:lnTo>
                  <a:pt x="69850" y="4424362"/>
                </a:lnTo>
                <a:lnTo>
                  <a:pt x="52388" y="4386262"/>
                </a:lnTo>
                <a:lnTo>
                  <a:pt x="34925" y="4343400"/>
                </a:lnTo>
                <a:lnTo>
                  <a:pt x="20638" y="4297362"/>
                </a:lnTo>
                <a:lnTo>
                  <a:pt x="11113" y="4244975"/>
                </a:lnTo>
                <a:lnTo>
                  <a:pt x="1588" y="4186237"/>
                </a:lnTo>
                <a:lnTo>
                  <a:pt x="0" y="4116387"/>
                </a:lnTo>
                <a:lnTo>
                  <a:pt x="1588" y="4048125"/>
                </a:lnTo>
                <a:lnTo>
                  <a:pt x="11113" y="3987800"/>
                </a:lnTo>
                <a:lnTo>
                  <a:pt x="20638" y="3935412"/>
                </a:lnTo>
                <a:lnTo>
                  <a:pt x="34925" y="3890962"/>
                </a:lnTo>
                <a:lnTo>
                  <a:pt x="52388" y="3848100"/>
                </a:lnTo>
                <a:lnTo>
                  <a:pt x="69850" y="3811587"/>
                </a:lnTo>
                <a:lnTo>
                  <a:pt x="107950" y="3736975"/>
                </a:lnTo>
                <a:lnTo>
                  <a:pt x="127000" y="3697287"/>
                </a:lnTo>
                <a:lnTo>
                  <a:pt x="142875" y="3656012"/>
                </a:lnTo>
                <a:lnTo>
                  <a:pt x="157163" y="3609975"/>
                </a:lnTo>
                <a:lnTo>
                  <a:pt x="168275" y="3557587"/>
                </a:lnTo>
                <a:lnTo>
                  <a:pt x="176213" y="3497262"/>
                </a:lnTo>
                <a:lnTo>
                  <a:pt x="179388" y="3427412"/>
                </a:lnTo>
                <a:lnTo>
                  <a:pt x="176213" y="3360737"/>
                </a:lnTo>
                <a:lnTo>
                  <a:pt x="168275" y="3300412"/>
                </a:lnTo>
                <a:lnTo>
                  <a:pt x="157163" y="3248025"/>
                </a:lnTo>
                <a:lnTo>
                  <a:pt x="142875" y="3201987"/>
                </a:lnTo>
                <a:lnTo>
                  <a:pt x="127000" y="3160712"/>
                </a:lnTo>
                <a:lnTo>
                  <a:pt x="107950" y="3121025"/>
                </a:lnTo>
                <a:lnTo>
                  <a:pt x="88900" y="3084512"/>
                </a:lnTo>
                <a:lnTo>
                  <a:pt x="69850" y="3046412"/>
                </a:lnTo>
                <a:lnTo>
                  <a:pt x="52388" y="3009900"/>
                </a:lnTo>
                <a:lnTo>
                  <a:pt x="34925" y="2967037"/>
                </a:lnTo>
                <a:lnTo>
                  <a:pt x="20638" y="2922587"/>
                </a:lnTo>
                <a:lnTo>
                  <a:pt x="11113" y="2868612"/>
                </a:lnTo>
                <a:lnTo>
                  <a:pt x="1588" y="2809875"/>
                </a:lnTo>
                <a:lnTo>
                  <a:pt x="0" y="2741612"/>
                </a:lnTo>
                <a:lnTo>
                  <a:pt x="1588" y="2671762"/>
                </a:lnTo>
                <a:lnTo>
                  <a:pt x="11113" y="2613025"/>
                </a:lnTo>
                <a:lnTo>
                  <a:pt x="20638" y="2560637"/>
                </a:lnTo>
                <a:lnTo>
                  <a:pt x="34925" y="2513012"/>
                </a:lnTo>
                <a:lnTo>
                  <a:pt x="52388" y="2471737"/>
                </a:lnTo>
                <a:lnTo>
                  <a:pt x="69850" y="2433637"/>
                </a:lnTo>
                <a:lnTo>
                  <a:pt x="88900" y="2395537"/>
                </a:lnTo>
                <a:lnTo>
                  <a:pt x="107950" y="2359025"/>
                </a:lnTo>
                <a:lnTo>
                  <a:pt x="127000" y="2319337"/>
                </a:lnTo>
                <a:lnTo>
                  <a:pt x="142875" y="2278062"/>
                </a:lnTo>
                <a:lnTo>
                  <a:pt x="157163" y="2232025"/>
                </a:lnTo>
                <a:lnTo>
                  <a:pt x="168275" y="2179637"/>
                </a:lnTo>
                <a:lnTo>
                  <a:pt x="176213" y="2119312"/>
                </a:lnTo>
                <a:lnTo>
                  <a:pt x="179388" y="2051050"/>
                </a:lnTo>
                <a:lnTo>
                  <a:pt x="176213" y="1982787"/>
                </a:lnTo>
                <a:lnTo>
                  <a:pt x="168275" y="1922462"/>
                </a:lnTo>
                <a:lnTo>
                  <a:pt x="157163" y="1870075"/>
                </a:lnTo>
                <a:lnTo>
                  <a:pt x="142875" y="1824037"/>
                </a:lnTo>
                <a:lnTo>
                  <a:pt x="127000" y="1782762"/>
                </a:lnTo>
                <a:lnTo>
                  <a:pt x="107950" y="1743075"/>
                </a:lnTo>
                <a:lnTo>
                  <a:pt x="88900" y="1708150"/>
                </a:lnTo>
                <a:lnTo>
                  <a:pt x="69850" y="1671637"/>
                </a:lnTo>
                <a:lnTo>
                  <a:pt x="52388" y="1631950"/>
                </a:lnTo>
                <a:lnTo>
                  <a:pt x="34925" y="1589087"/>
                </a:lnTo>
                <a:lnTo>
                  <a:pt x="20638" y="1544637"/>
                </a:lnTo>
                <a:lnTo>
                  <a:pt x="11113" y="1492250"/>
                </a:lnTo>
                <a:lnTo>
                  <a:pt x="1588" y="1431925"/>
                </a:lnTo>
                <a:lnTo>
                  <a:pt x="0" y="1363662"/>
                </a:lnTo>
                <a:lnTo>
                  <a:pt x="1588" y="1295400"/>
                </a:lnTo>
                <a:lnTo>
                  <a:pt x="11113" y="1235075"/>
                </a:lnTo>
                <a:lnTo>
                  <a:pt x="20638" y="1182687"/>
                </a:lnTo>
                <a:lnTo>
                  <a:pt x="34925" y="1136650"/>
                </a:lnTo>
                <a:lnTo>
                  <a:pt x="52388" y="1095375"/>
                </a:lnTo>
                <a:lnTo>
                  <a:pt x="69850" y="1055687"/>
                </a:lnTo>
                <a:lnTo>
                  <a:pt x="88900" y="1017587"/>
                </a:lnTo>
                <a:lnTo>
                  <a:pt x="107950" y="981075"/>
                </a:lnTo>
                <a:lnTo>
                  <a:pt x="127000" y="942975"/>
                </a:lnTo>
                <a:lnTo>
                  <a:pt x="142875" y="901700"/>
                </a:lnTo>
                <a:lnTo>
                  <a:pt x="157163" y="854075"/>
                </a:lnTo>
                <a:lnTo>
                  <a:pt x="168275" y="801687"/>
                </a:lnTo>
                <a:lnTo>
                  <a:pt x="176213" y="744537"/>
                </a:lnTo>
                <a:lnTo>
                  <a:pt x="179388" y="673100"/>
                </a:lnTo>
                <a:lnTo>
                  <a:pt x="176213" y="606425"/>
                </a:lnTo>
                <a:lnTo>
                  <a:pt x="168275" y="546100"/>
                </a:lnTo>
                <a:lnTo>
                  <a:pt x="157163" y="496887"/>
                </a:lnTo>
                <a:lnTo>
                  <a:pt x="142875" y="450850"/>
                </a:lnTo>
                <a:lnTo>
                  <a:pt x="127000" y="409575"/>
                </a:lnTo>
                <a:lnTo>
                  <a:pt x="109538" y="369887"/>
                </a:lnTo>
                <a:lnTo>
                  <a:pt x="92075" y="334962"/>
                </a:lnTo>
                <a:lnTo>
                  <a:pt x="73025" y="296862"/>
                </a:lnTo>
                <a:lnTo>
                  <a:pt x="53975" y="260350"/>
                </a:lnTo>
                <a:lnTo>
                  <a:pt x="38100" y="217487"/>
                </a:lnTo>
                <a:lnTo>
                  <a:pt x="22225" y="174625"/>
                </a:lnTo>
                <a:lnTo>
                  <a:pt x="12700" y="122237"/>
                </a:lnTo>
                <a:lnTo>
                  <a:pt x="4763" y="66675"/>
                </a:lnTo>
                <a:close/>
              </a:path>
            </a:pathLst>
          </a:custGeom>
          <a:ln w="0">
            <a:noFill/>
            <a:prstDash val="solid"/>
            <a:round/>
            <a:headEnd/>
            <a:tailEnd/>
          </a:ln>
        </p:spPr>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6" name="TextBox 5">
            <a:extLst>
              <a:ext uri="{FF2B5EF4-FFF2-40B4-BE49-F238E27FC236}">
                <a16:creationId xmlns:a16="http://schemas.microsoft.com/office/drawing/2014/main" id="{EE71516C-3723-4A66-8D54-F173F9D6AC38}"/>
              </a:ext>
            </a:extLst>
          </p:cNvPr>
          <p:cNvSpPr txBox="1"/>
          <p:nvPr/>
        </p:nvSpPr>
        <p:spPr>
          <a:xfrm>
            <a:off x="696494" y="1112110"/>
            <a:ext cx="3409200" cy="4596712"/>
          </a:xfrm>
          <a:prstGeom prst="rect">
            <a:avLst/>
          </a:prstGeom>
        </p:spPr>
        <p:txBody>
          <a:bodyPr vert="horz" lIns="91440" tIns="45720" rIns="91440" bIns="45720" rtlCol="0">
            <a:normAutofit fontScale="92500" lnSpcReduction="10000"/>
          </a:bodyPr>
          <a:lstStyle/>
          <a:p>
            <a:pPr marL="0" marR="0" lvl="0" indent="0" algn="ctr" defTabSz="914400" rtl="0" eaLnBrk="1" fontAlgn="auto" latinLnBrk="0" hangingPunct="1">
              <a:lnSpc>
                <a:spcPct val="90000"/>
              </a:lnSpc>
              <a:spcBef>
                <a:spcPts val="1000"/>
              </a:spcBef>
              <a:spcAft>
                <a:spcPts val="0"/>
              </a:spcAft>
              <a:buClrTx/>
              <a:buSzTx/>
              <a:buFontTx/>
              <a:buNone/>
              <a:tabLst/>
              <a:defRPr/>
            </a:pPr>
            <a:r>
              <a:rPr kumimoji="0" lang="en-US" altLang="en-US" sz="3200" b="1" i="0" u="none" strike="noStrike" kern="1200" cap="none" spc="0" normalizeH="0" baseline="0" noProof="0" dirty="0">
                <a:ln>
                  <a:noFill/>
                </a:ln>
                <a:solidFill>
                  <a:prstClr val="black">
                    <a:alpha val="60000"/>
                  </a:prstClr>
                </a:solidFill>
                <a:effectLst/>
                <a:uLnTx/>
                <a:uFillTx/>
                <a:latin typeface="Calibri" panose="020F0502020204030204"/>
                <a:ea typeface="+mn-ea"/>
                <a:cs typeface="+mn-cs"/>
              </a:rPr>
              <a:t>Our Common Home</a:t>
            </a:r>
          </a:p>
          <a:p>
            <a:pPr marL="0" marR="0" lvl="0" indent="0" algn="ctr" defTabSz="914400" rtl="0" eaLnBrk="1" fontAlgn="auto" latinLnBrk="0" hangingPunct="1">
              <a:lnSpc>
                <a:spcPct val="90000"/>
              </a:lnSpc>
              <a:spcBef>
                <a:spcPts val="1000"/>
              </a:spcBef>
              <a:spcAft>
                <a:spcPts val="0"/>
              </a:spcAft>
              <a:buClrTx/>
              <a:buSzTx/>
              <a:buFontTx/>
              <a:buNone/>
              <a:tabLst/>
              <a:defRPr/>
            </a:pPr>
            <a:r>
              <a:rPr kumimoji="0" lang="en-US" altLang="en-US" sz="3200" b="0" i="0" u="none" strike="noStrike" kern="1200" cap="none" spc="0" normalizeH="0" baseline="0" noProof="0" dirty="0">
                <a:ln>
                  <a:noFill/>
                </a:ln>
                <a:solidFill>
                  <a:prstClr val="black">
                    <a:alpha val="60000"/>
                  </a:prstClr>
                </a:solidFill>
                <a:effectLst/>
                <a:uLnTx/>
                <a:uFillTx/>
                <a:latin typeface="Calibri" panose="020F0502020204030204"/>
                <a:ea typeface="+mn-ea"/>
                <a:cs typeface="+mn-cs"/>
              </a:rPr>
              <a:t>“Saint Francis of Assisi reminds us  that our common home is like a sister with whom we share our life, and a beautiful mother who opens her arms to embrace us….</a:t>
            </a:r>
          </a:p>
          <a:p>
            <a:pPr marL="0" marR="0" lvl="0" indent="0" algn="ctr" defTabSz="914400" rtl="0" eaLnBrk="1" fontAlgn="auto" latinLnBrk="0" hangingPunct="1">
              <a:lnSpc>
                <a:spcPct val="90000"/>
              </a:lnSpc>
              <a:spcBef>
                <a:spcPts val="1000"/>
              </a:spcBef>
              <a:spcAft>
                <a:spcPts val="0"/>
              </a:spcAft>
              <a:buClrTx/>
              <a:buSzTx/>
              <a:buFontTx/>
              <a:buNone/>
              <a:tabLst/>
              <a:defRPr/>
            </a:pPr>
            <a:r>
              <a:rPr kumimoji="0" lang="en-US" altLang="en-US" sz="3200" b="0" i="0" u="none" strike="noStrike" kern="1200" cap="none" spc="0" normalizeH="0" baseline="0" noProof="0" dirty="0">
                <a:ln>
                  <a:noFill/>
                </a:ln>
                <a:solidFill>
                  <a:prstClr val="black">
                    <a:alpha val="60000"/>
                  </a:prstClr>
                </a:solidFill>
                <a:effectLst/>
                <a:uLnTx/>
                <a:uFillTx/>
                <a:latin typeface="Calibri" panose="020F0502020204030204"/>
                <a:ea typeface="+mn-ea"/>
                <a:cs typeface="+mn-cs"/>
              </a:rPr>
              <a:t> (Laudato Si’, 1)</a:t>
            </a:r>
          </a:p>
        </p:txBody>
      </p:sp>
      <p:sp>
        <p:nvSpPr>
          <p:cNvPr id="2" name="Slide Number Placeholder 1">
            <a:extLst>
              <a:ext uri="{FF2B5EF4-FFF2-40B4-BE49-F238E27FC236}">
                <a16:creationId xmlns:a16="http://schemas.microsoft.com/office/drawing/2014/main" id="{A3C97BD5-7F71-44C1-8498-BB9FFFCEBD22}"/>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7F5BC76-F21E-B24E-8608-001A2477D7FF}"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2552930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7" name="Rectangle 16">
            <a:extLst>
              <a:ext uri="{FF2B5EF4-FFF2-40B4-BE49-F238E27FC236}">
                <a16:creationId xmlns:a16="http://schemas.microsoft.com/office/drawing/2014/main" id="{04812C46-200A-4DEB-A05E-3ED6C68C238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a:extLst>
              <a:ext uri="{FF2B5EF4-FFF2-40B4-BE49-F238E27FC236}">
                <a16:creationId xmlns:a16="http://schemas.microsoft.com/office/drawing/2014/main" id="{787F01A7-3272-4FEB-9DBF-D7D41E1772D8}"/>
              </a:ext>
            </a:extLst>
          </p:cNvPr>
          <p:cNvSpPr txBox="1"/>
          <p:nvPr/>
        </p:nvSpPr>
        <p:spPr>
          <a:xfrm>
            <a:off x="7241060" y="365125"/>
            <a:ext cx="4633782" cy="1899912"/>
          </a:xfrm>
          <a:prstGeom prst="rect">
            <a:avLst/>
          </a:prstGeom>
        </p:spPr>
        <p:txBody>
          <a:bodyPr vert="horz" lIns="91440" tIns="45720" rIns="91440" bIns="45720" rtlCol="0" anchor="ctr">
            <a:normAutofit/>
          </a:bodyPr>
          <a:lstStyle/>
          <a:p>
            <a:pPr marL="0" marR="0" lvl="0" indent="0" fontAlgn="auto">
              <a:lnSpc>
                <a:spcPct val="90000"/>
              </a:lnSpc>
              <a:spcBef>
                <a:spcPct val="0"/>
              </a:spcBef>
              <a:spcAft>
                <a:spcPts val="600"/>
              </a:spcAft>
              <a:buClrTx/>
              <a:buSzTx/>
              <a:tabLst/>
              <a:defRPr/>
            </a:pPr>
            <a:r>
              <a:rPr kumimoji="0" lang="en-US" sz="3100" b="1" i="0" u="none" strike="noStrike" cap="none" spc="0" normalizeH="0" baseline="0" noProof="0" dirty="0">
                <a:ln>
                  <a:noFill/>
                </a:ln>
                <a:effectLst/>
                <a:uLnTx/>
                <a:uFillTx/>
                <a:latin typeface="+mj-lt"/>
                <a:ea typeface="+mj-ea"/>
                <a:cs typeface="+mj-cs"/>
              </a:rPr>
              <a:t>The environmental crisis calls each of us to a profound interior conversion</a:t>
            </a:r>
          </a:p>
        </p:txBody>
      </p:sp>
      <p:pic>
        <p:nvPicPr>
          <p:cNvPr id="4" name="Picture 3">
            <a:extLst>
              <a:ext uri="{FF2B5EF4-FFF2-40B4-BE49-F238E27FC236}">
                <a16:creationId xmlns:a16="http://schemas.microsoft.com/office/drawing/2014/main" id="{BCBA0DA4-2EE7-449B-B7FB-41CE4DCCED26}"/>
              </a:ext>
            </a:extLst>
          </p:cNvPr>
          <p:cNvPicPr>
            <a:picLocks noChangeAspect="1"/>
          </p:cNvPicPr>
          <p:nvPr/>
        </p:nvPicPr>
        <p:blipFill rotWithShape="1">
          <a:blip r:embed="rId3"/>
          <a:srcRect l="32740"/>
          <a:stretch/>
        </p:blipFill>
        <p:spPr>
          <a:xfrm>
            <a:off x="1" y="10"/>
            <a:ext cx="6936390" cy="6857990"/>
          </a:xfrm>
          <a:prstGeom prst="rect">
            <a:avLst/>
          </a:prstGeom>
        </p:spPr>
      </p:pic>
      <p:sp>
        <p:nvSpPr>
          <p:cNvPr id="3" name="Rectangle 2"/>
          <p:cNvSpPr/>
          <p:nvPr/>
        </p:nvSpPr>
        <p:spPr>
          <a:xfrm>
            <a:off x="7129849" y="2471351"/>
            <a:ext cx="4744993" cy="4238368"/>
          </a:xfrm>
          <a:prstGeom prst="rect">
            <a:avLst/>
          </a:prstGeom>
        </p:spPr>
        <p:txBody>
          <a:bodyPr vert="horz" lIns="91440" tIns="45720" rIns="91440" bIns="45720" rtlCol="0">
            <a:normAutofit fontScale="92500" lnSpcReduction="10000"/>
          </a:bodyPr>
          <a:lstStyle/>
          <a:p>
            <a:pPr marL="0" marR="0" lvl="0" indent="-228600" fontAlgn="auto">
              <a:lnSpc>
                <a:spcPct val="90000"/>
              </a:lnSpc>
              <a:spcBef>
                <a:spcPts val="0"/>
              </a:spcBef>
              <a:spcAft>
                <a:spcPts val="450"/>
              </a:spcAft>
              <a:buClrTx/>
              <a:buSzTx/>
              <a:buFont typeface="Arial" panose="020B0604020202020204" pitchFamily="34" charset="0"/>
              <a:buChar char="•"/>
              <a:tabLst/>
              <a:defRPr/>
            </a:pPr>
            <a:r>
              <a:rPr kumimoji="0" lang="en-US" sz="2400" b="0" i="0" u="none" strike="noStrike" cap="none" spc="0" normalizeH="0" baseline="0" noProof="0" dirty="0">
                <a:ln>
                  <a:noFill/>
                </a:ln>
                <a:effectLst/>
                <a:uLnTx/>
                <a:uFillTx/>
              </a:rPr>
              <a:t>“Christians need an </a:t>
            </a:r>
            <a:r>
              <a:rPr kumimoji="0" lang="en-US" sz="2400" b="1" i="0" u="none" strike="noStrike" cap="none" spc="0" normalizeH="0" baseline="0" noProof="0" dirty="0">
                <a:ln>
                  <a:noFill/>
                </a:ln>
                <a:effectLst/>
                <a:uLnTx/>
                <a:uFillTx/>
              </a:rPr>
              <a:t>‘ecological conversion</a:t>
            </a:r>
            <a:r>
              <a:rPr kumimoji="0" lang="en-US" sz="2400" b="0" i="0" u="none" strike="noStrike" cap="none" spc="0" normalizeH="0" baseline="0" noProof="0" dirty="0">
                <a:ln>
                  <a:noFill/>
                </a:ln>
                <a:effectLst/>
                <a:uLnTx/>
                <a:uFillTx/>
              </a:rPr>
              <a:t>’ where the effects of our encounter with Jesus Christ become evident in our lives and in our relationship with the world around us. Living our vocation to be protectors of God’s handiwork is essential to a life of virtue; </a:t>
            </a:r>
            <a:r>
              <a:rPr kumimoji="0" lang="en-US" sz="2400" b="1" i="0" u="none" strike="noStrike" cap="none" spc="0" normalizeH="0" baseline="0" noProof="0" dirty="0">
                <a:ln>
                  <a:noFill/>
                </a:ln>
                <a:effectLst/>
                <a:uLnTx/>
                <a:uFillTx/>
              </a:rPr>
              <a:t>it is not an optional or a secondary aspect of our Christian experience</a:t>
            </a:r>
            <a:r>
              <a:rPr kumimoji="0" lang="en-US" sz="2400" b="0" i="0" u="none" strike="noStrike" cap="none" spc="0" normalizeH="0" baseline="0" noProof="0" dirty="0">
                <a:ln>
                  <a:noFill/>
                </a:ln>
                <a:effectLst/>
                <a:uLnTx/>
                <a:uFillTx/>
              </a:rPr>
              <a:t>.” (Laudato Si, 217) </a:t>
            </a:r>
          </a:p>
          <a:p>
            <a:pPr marL="0" marR="0" lvl="0" indent="-228600" fontAlgn="auto">
              <a:lnSpc>
                <a:spcPct val="90000"/>
              </a:lnSpc>
              <a:spcBef>
                <a:spcPts val="0"/>
              </a:spcBef>
              <a:spcAft>
                <a:spcPts val="450"/>
              </a:spcAft>
              <a:buClrTx/>
              <a:buSzTx/>
              <a:buFont typeface="Arial" panose="020B0604020202020204" pitchFamily="34" charset="0"/>
              <a:buChar char="•"/>
              <a:tabLst/>
              <a:defRPr/>
            </a:pPr>
            <a:endParaRPr kumimoji="0" lang="en-US" sz="2400" b="0" i="0" u="none" strike="noStrike" cap="none" spc="0" normalizeH="0" baseline="0" noProof="0" dirty="0">
              <a:ln>
                <a:noFill/>
              </a:ln>
              <a:effectLst/>
              <a:uLnTx/>
              <a:uFillTx/>
            </a:endParaRPr>
          </a:p>
          <a:p>
            <a:pPr marL="0" marR="0" lvl="0" indent="-228600" fontAlgn="auto">
              <a:lnSpc>
                <a:spcPct val="90000"/>
              </a:lnSpc>
              <a:spcBef>
                <a:spcPts val="0"/>
              </a:spcBef>
              <a:spcAft>
                <a:spcPts val="450"/>
              </a:spcAft>
              <a:buClrTx/>
              <a:buSzTx/>
              <a:buFont typeface="Arial" panose="020B0604020202020204" pitchFamily="34" charset="0"/>
              <a:buChar char="•"/>
              <a:tabLst/>
              <a:defRPr/>
            </a:pPr>
            <a:r>
              <a:rPr kumimoji="0" lang="en-US" sz="2400" b="0" i="0" u="none" strike="noStrike" cap="none" spc="0" normalizeH="0" baseline="0" noProof="0" dirty="0">
                <a:ln>
                  <a:noFill/>
                </a:ln>
                <a:effectLst/>
                <a:uLnTx/>
                <a:uFillTx/>
              </a:rPr>
              <a:t>Ecological Education &amp; Spirituality across all aspects of our lives, especially our faith, worship and actions. </a:t>
            </a:r>
          </a:p>
        </p:txBody>
      </p:sp>
    </p:spTree>
    <p:extLst>
      <p:ext uri="{BB962C8B-B14F-4D97-AF65-F5344CB8AC3E}">
        <p14:creationId xmlns:p14="http://schemas.microsoft.com/office/powerpoint/2010/main" val="373630277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4038CB10-1F5C-4D54-9DF7-12586DE5B00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30595F">
              <a:alpha val="9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C9B71617-1727-4831-87BF-24515EE75CF3}"/>
              </a:ext>
            </a:extLst>
          </p:cNvPr>
          <p:cNvSpPr>
            <a:spLocks noGrp="1"/>
          </p:cNvSpPr>
          <p:nvPr>
            <p:ph type="title"/>
          </p:nvPr>
        </p:nvSpPr>
        <p:spPr>
          <a:xfrm>
            <a:off x="524256" y="4767072"/>
            <a:ext cx="6594189" cy="1625210"/>
          </a:xfrm>
        </p:spPr>
        <p:txBody>
          <a:bodyPr>
            <a:normAutofit/>
          </a:bodyPr>
          <a:lstStyle/>
          <a:p>
            <a:pPr algn="r"/>
            <a:r>
              <a:rPr lang="en-IE" sz="2400">
                <a:solidFill>
                  <a:srgbClr val="FFFFFF"/>
                </a:solidFill>
                <a:latin typeface="+mn-lt"/>
              </a:rPr>
              <a:t>“You shall love the Lord your God with all your heart, and with all your soul, and with all your strength, and with all your mind; and your neighbour as yourself.” (Lk 10:27)</a:t>
            </a:r>
          </a:p>
        </p:txBody>
      </p:sp>
      <p:pic>
        <p:nvPicPr>
          <p:cNvPr id="4" name="Picture 3">
            <a:extLst>
              <a:ext uri="{FF2B5EF4-FFF2-40B4-BE49-F238E27FC236}">
                <a16:creationId xmlns:a16="http://schemas.microsoft.com/office/drawing/2014/main" id="{D82A8C29-C5B6-49CE-A472-F8B83ED6F7FB}"/>
              </a:ext>
            </a:extLst>
          </p:cNvPr>
          <p:cNvPicPr>
            <a:picLocks noChangeAspect="1"/>
          </p:cNvPicPr>
          <p:nvPr/>
        </p:nvPicPr>
        <p:blipFill rotWithShape="1">
          <a:blip r:embed="rId2"/>
          <a:srcRect l="150" r="4904" b="-3"/>
          <a:stretch/>
        </p:blipFill>
        <p:spPr>
          <a:xfrm>
            <a:off x="327547" y="321733"/>
            <a:ext cx="7058306" cy="4107392"/>
          </a:xfrm>
          <a:prstGeom prst="rect">
            <a:avLst/>
          </a:prstGeom>
        </p:spPr>
      </p:pic>
      <p:sp>
        <p:nvSpPr>
          <p:cNvPr id="11" name="Rectangle 10">
            <a:extLst>
              <a:ext uri="{FF2B5EF4-FFF2-40B4-BE49-F238E27FC236}">
                <a16:creationId xmlns:a16="http://schemas.microsoft.com/office/drawing/2014/main" id="{73ED6512-6858-4552-B699-9A97FE9A4EA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59595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Content Placeholder 2">
            <a:extLst>
              <a:ext uri="{FF2B5EF4-FFF2-40B4-BE49-F238E27FC236}">
                <a16:creationId xmlns:a16="http://schemas.microsoft.com/office/drawing/2014/main" id="{C2947184-73EF-45EF-8E65-072D99FC0E38}"/>
              </a:ext>
            </a:extLst>
          </p:cNvPr>
          <p:cNvSpPr>
            <a:spLocks noGrp="1"/>
          </p:cNvSpPr>
          <p:nvPr>
            <p:ph idx="1"/>
          </p:nvPr>
        </p:nvSpPr>
        <p:spPr>
          <a:xfrm>
            <a:off x="8029319" y="494270"/>
            <a:ext cx="3424739" cy="5676871"/>
          </a:xfrm>
        </p:spPr>
        <p:txBody>
          <a:bodyPr anchor="ctr">
            <a:normAutofit fontScale="92500" lnSpcReduction="10000"/>
          </a:bodyPr>
          <a:lstStyle/>
          <a:p>
            <a:r>
              <a:rPr lang="en-IE" dirty="0">
                <a:solidFill>
                  <a:srgbClr val="FFFFFF"/>
                </a:solidFill>
              </a:rPr>
              <a:t>What does love of neighbour look like in an era of ecological breakdown? </a:t>
            </a:r>
          </a:p>
          <a:p>
            <a:r>
              <a:rPr lang="en-IE" dirty="0">
                <a:solidFill>
                  <a:srgbClr val="FFFFFF"/>
                </a:solidFill>
              </a:rPr>
              <a:t>We must really SEE those on the frontlines of this crisis, victims of climate disasters, displacement of peoples due to sea-level rise, drought, water and food insecurity. </a:t>
            </a:r>
          </a:p>
          <a:p>
            <a:r>
              <a:rPr lang="en-IE" dirty="0">
                <a:solidFill>
                  <a:srgbClr val="FFFFFF"/>
                </a:solidFill>
              </a:rPr>
              <a:t>Preferential option for the poor. </a:t>
            </a:r>
          </a:p>
        </p:txBody>
      </p:sp>
      <p:sp>
        <p:nvSpPr>
          <p:cNvPr id="5" name="Slide Number Placeholder 4">
            <a:extLst>
              <a:ext uri="{FF2B5EF4-FFF2-40B4-BE49-F238E27FC236}">
                <a16:creationId xmlns:a16="http://schemas.microsoft.com/office/drawing/2014/main" id="{6ED1A648-5EA7-7B96-0529-44479972D88D}"/>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879438C-19F6-4436-9578-A91802B6DEAC}" type="slidenum">
              <a:rPr kumimoji="0" lang="en-IE"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6" name="Footer Placeholder 5">
            <a:extLst>
              <a:ext uri="{FF2B5EF4-FFF2-40B4-BE49-F238E27FC236}">
                <a16:creationId xmlns:a16="http://schemas.microsoft.com/office/drawing/2014/main" id="{E23DDCCB-28A7-0BA7-FFF6-8F6934474D8A}"/>
              </a:ext>
            </a:extLst>
          </p:cNvPr>
          <p:cNvSpPr>
            <a:spLocks noGrp="1"/>
          </p:cNvSpPr>
          <p:nvPr>
            <p:ph type="ftr" sz="quarter" idx="11"/>
          </p:nvPr>
        </p:nvSpPr>
        <p:spPr/>
        <p:txBody>
          <a:bodyPr/>
          <a:lstStyle/>
          <a:p>
            <a:endParaRPr lang="en-IE"/>
          </a:p>
        </p:txBody>
      </p:sp>
    </p:spTree>
    <p:extLst>
      <p:ext uri="{BB962C8B-B14F-4D97-AF65-F5344CB8AC3E}">
        <p14:creationId xmlns:p14="http://schemas.microsoft.com/office/powerpoint/2010/main" val="181790619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ED6FE120-65F5-4EAD-8B0C-94E100932F66}"/>
              </a:ext>
            </a:extLst>
          </p:cNvPr>
          <p:cNvPicPr>
            <a:picLocks noGrp="1" noChangeAspect="1"/>
          </p:cNvPicPr>
          <p:nvPr>
            <p:ph idx="1"/>
          </p:nvPr>
        </p:nvPicPr>
        <p:blipFill rotWithShape="1">
          <a:blip r:embed="rId3"/>
          <a:stretch/>
        </p:blipFill>
        <p:spPr>
          <a:xfrm>
            <a:off x="-54429" y="0"/>
            <a:ext cx="12246429" cy="6858000"/>
          </a:xfrm>
          <a:prstGeom prst="rect">
            <a:avLst/>
          </a:prstGeom>
        </p:spPr>
      </p:pic>
    </p:spTree>
    <p:extLst>
      <p:ext uri="{BB962C8B-B14F-4D97-AF65-F5344CB8AC3E}">
        <p14:creationId xmlns:p14="http://schemas.microsoft.com/office/powerpoint/2010/main" val="42069813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EAF314-6816-4283-9BA7-5E13E1401348}"/>
              </a:ext>
            </a:extLst>
          </p:cNvPr>
          <p:cNvSpPr>
            <a:spLocks noGrp="1"/>
          </p:cNvSpPr>
          <p:nvPr>
            <p:ph type="title"/>
          </p:nvPr>
        </p:nvSpPr>
        <p:spPr>
          <a:xfrm>
            <a:off x="838200" y="5264230"/>
            <a:ext cx="10515600" cy="822326"/>
          </a:xfrm>
        </p:spPr>
        <p:txBody>
          <a:bodyPr vert="horz" lIns="91440" tIns="45720" rIns="91440" bIns="45720" rtlCol="0" anchor="ctr">
            <a:normAutofit/>
          </a:bodyPr>
          <a:lstStyle/>
          <a:p>
            <a:pPr algn="ctr">
              <a:lnSpc>
                <a:spcPct val="90000"/>
              </a:lnSpc>
            </a:pPr>
            <a:r>
              <a:rPr lang="en-US" sz="2400" b="1" dirty="0"/>
              <a:t>“I want you to panic, as if your house was on fire, because it is” Greta Thunberg. </a:t>
            </a:r>
          </a:p>
        </p:txBody>
      </p:sp>
      <p:pic>
        <p:nvPicPr>
          <p:cNvPr id="4" name="Content Placeholder 3">
            <a:extLst>
              <a:ext uri="{FF2B5EF4-FFF2-40B4-BE49-F238E27FC236}">
                <a16:creationId xmlns:a16="http://schemas.microsoft.com/office/drawing/2014/main" id="{6D8BEB36-9FB6-441E-BB81-D3DC7A201F22}"/>
              </a:ext>
            </a:extLst>
          </p:cNvPr>
          <p:cNvPicPr>
            <a:picLocks noGrp="1" noChangeAspect="1"/>
          </p:cNvPicPr>
          <p:nvPr>
            <p:ph idx="1"/>
          </p:nvPr>
        </p:nvPicPr>
        <p:blipFill rotWithShape="1">
          <a:blip r:embed="rId3"/>
          <a:srcRect t="16881" b="4439"/>
          <a:stretch/>
        </p:blipFill>
        <p:spPr>
          <a:xfrm>
            <a:off x="0" y="10"/>
            <a:ext cx="12191980" cy="5395902"/>
          </a:xfrm>
          <a:prstGeom prst="rect">
            <a:avLst/>
          </a:prstGeom>
        </p:spPr>
      </p:pic>
      <p:sp>
        <p:nvSpPr>
          <p:cNvPr id="3" name="TextBox 2">
            <a:extLst>
              <a:ext uri="{FF2B5EF4-FFF2-40B4-BE49-F238E27FC236}">
                <a16:creationId xmlns:a16="http://schemas.microsoft.com/office/drawing/2014/main" id="{E20D6D2B-1B5F-4CA4-B844-2B333488211D}"/>
              </a:ext>
            </a:extLst>
          </p:cNvPr>
          <p:cNvSpPr txBox="1"/>
          <p:nvPr/>
        </p:nvSpPr>
        <p:spPr>
          <a:xfrm>
            <a:off x="0" y="6086556"/>
            <a:ext cx="12191980" cy="539590"/>
          </a:xfrm>
          <a:prstGeom prst="rect">
            <a:avLst/>
          </a:prstGeom>
          <a:solidFill>
            <a:srgbClr val="000000">
              <a:alpha val="50000"/>
            </a:srgbClr>
          </a:solidFill>
          <a:ln>
            <a:noFill/>
          </a:ln>
        </p:spPr>
        <p:txBody>
          <a:bodyPr wrap="square" rtlCol="0">
            <a:normAutofit/>
          </a:bodyPr>
          <a:lstStyle/>
          <a:p>
            <a:pPr marL="0" marR="0" lvl="0" indent="0" algn="l" defTabSz="457200" rtl="0" eaLnBrk="1" fontAlgn="auto" latinLnBrk="0" hangingPunct="1">
              <a:lnSpc>
                <a:spcPct val="100000"/>
              </a:lnSpc>
              <a:spcBef>
                <a:spcPts val="0"/>
              </a:spcBef>
              <a:spcAft>
                <a:spcPts val="600"/>
              </a:spcAft>
              <a:buClrTx/>
              <a:buSzTx/>
              <a:buFontTx/>
              <a:buNone/>
              <a:tabLst/>
              <a:defRPr/>
            </a:pPr>
            <a:r>
              <a:rPr kumimoji="0" lang="en-GB" sz="2400" b="1" i="0" u="none" strike="noStrike" kern="1200" cap="none" spc="0" normalizeH="0" baseline="0" noProof="0" dirty="0">
                <a:ln>
                  <a:noFill/>
                </a:ln>
                <a:solidFill>
                  <a:srgbClr val="FFFFFF"/>
                </a:solidFill>
                <a:effectLst/>
                <a:uLnTx/>
                <a:uFillTx/>
                <a:latin typeface="Calibri" panose="020F0502020204030204"/>
                <a:ea typeface="+mn-ea"/>
                <a:cs typeface="+mn-cs"/>
              </a:rPr>
              <a:t>“I have come that they have life and have it to the full.” (Jn 10:10)</a:t>
            </a:r>
          </a:p>
        </p:txBody>
      </p:sp>
    </p:spTree>
    <p:extLst>
      <p:ext uri="{BB962C8B-B14F-4D97-AF65-F5344CB8AC3E}">
        <p14:creationId xmlns:p14="http://schemas.microsoft.com/office/powerpoint/2010/main" val="197210307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tx2"/>
        </a:solidFill>
        <a:effectLst/>
      </p:bgPr>
    </p:bg>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0547CA6C-B998-424B-8F41-0EC3417691D1}"/>
              </a:ext>
            </a:extLst>
          </p:cNvPr>
          <p:cNvPicPr>
            <a:picLocks noChangeAspect="1"/>
          </p:cNvPicPr>
          <p:nvPr/>
        </p:nvPicPr>
        <p:blipFill>
          <a:blip r:embed="rId2"/>
          <a:stretch>
            <a:fillRect/>
          </a:stretch>
        </p:blipFill>
        <p:spPr>
          <a:xfrm>
            <a:off x="-1" y="0"/>
            <a:ext cx="12192001" cy="6858000"/>
          </a:xfrm>
          <a:prstGeom prst="rect">
            <a:avLst/>
          </a:prstGeom>
        </p:spPr>
      </p:pic>
      <p:sp>
        <p:nvSpPr>
          <p:cNvPr id="6" name="TextBox 5">
            <a:extLst>
              <a:ext uri="{FF2B5EF4-FFF2-40B4-BE49-F238E27FC236}">
                <a16:creationId xmlns:a16="http://schemas.microsoft.com/office/drawing/2014/main" id="{2121A36E-DC27-423F-9BC7-1D21845568B3}"/>
              </a:ext>
            </a:extLst>
          </p:cNvPr>
          <p:cNvSpPr txBox="1"/>
          <p:nvPr/>
        </p:nvSpPr>
        <p:spPr>
          <a:xfrm>
            <a:off x="1" y="4681250"/>
            <a:ext cx="12192000" cy="2176750"/>
          </a:xfrm>
          <a:prstGeom prst="rect">
            <a:avLst/>
          </a:prstGeom>
          <a:solidFill>
            <a:srgbClr val="92D050"/>
          </a:solidFill>
        </p:spPr>
        <p:txBody>
          <a:bodyPr wrap="square">
            <a:spAutoFit/>
          </a:bodyPr>
          <a:lstStyle/>
          <a:p>
            <a:pPr marL="0" marR="0" lvl="0" indent="0" algn="ctr" defTabSz="914400" rtl="0" eaLnBrk="1" fontAlgn="auto" latinLnBrk="0" hangingPunct="1">
              <a:lnSpc>
                <a:spcPct val="107000"/>
              </a:lnSpc>
              <a:spcBef>
                <a:spcPts val="0"/>
              </a:spcBef>
              <a:spcAft>
                <a:spcPts val="800"/>
              </a:spcAft>
              <a:buClrTx/>
              <a:buSzTx/>
              <a:buFontTx/>
              <a:buNone/>
              <a:tabLst/>
              <a:defRPr/>
            </a:pPr>
            <a:r>
              <a:rPr kumimoji="0" lang="en-GB" sz="3200" b="0" i="0" u="none" strike="noStrike" kern="1200" cap="none" spc="0" normalizeH="0" baseline="0" noProof="0" dirty="0">
                <a:ln>
                  <a:noFill/>
                </a:ln>
                <a:solidFill>
                  <a:srgbClr val="212121"/>
                </a:solidFill>
                <a:effectLst/>
                <a:uLnTx/>
                <a:uFillTx/>
                <a:latin typeface="Calibri" panose="020F0502020204030204" pitchFamily="34" charset="0"/>
                <a:ea typeface="Calibri" panose="020F0502020204030204" pitchFamily="34" charset="0"/>
                <a:cs typeface="Calibri" panose="020F0502020204030204" pitchFamily="34" charset="0"/>
              </a:rPr>
              <a:t>“The antidote to the ecological crisis is contemplation.                                To contemplate is to grant oneself time to be silent, to pray, to restore humanity to the soul, the healthy balance between head, heart and hands, between thought, feeling and action” </a:t>
            </a:r>
            <a:r>
              <a:rPr kumimoji="0" lang="en-GB" sz="2400" b="0" i="0" u="none" strike="noStrike" kern="1200" cap="none" spc="0" normalizeH="0" baseline="0" noProof="0" dirty="0">
                <a:ln>
                  <a:noFill/>
                </a:ln>
                <a:solidFill>
                  <a:srgbClr val="212121"/>
                </a:solidFill>
                <a:effectLst/>
                <a:uLnTx/>
                <a:uFillTx/>
                <a:latin typeface="Calibri" panose="020F0502020204030204" pitchFamily="34" charset="0"/>
                <a:ea typeface="Calibri" panose="020F0502020204030204" pitchFamily="34" charset="0"/>
                <a:cs typeface="Calibri" panose="020F0502020204030204" pitchFamily="34" charset="0"/>
              </a:rPr>
              <a:t>(Pope Francis, September 2020)</a:t>
            </a:r>
            <a:endParaRPr kumimoji="0" lang="en-IE" sz="2400" b="0" i="0" u="none" strike="noStrike" kern="1200" cap="none" spc="0" normalizeH="0" baseline="0" noProof="0" dirty="0">
              <a:ln>
                <a:noFill/>
              </a:ln>
              <a:solidFill>
                <a:srgbClr val="212121"/>
              </a:solidFill>
              <a:effectLst/>
              <a:uLnTx/>
              <a:uFillTx/>
              <a:latin typeface="Calibri" panose="020F0502020204030204" pitchFamily="34" charset="0"/>
              <a:ea typeface="Calibri" panose="020F0502020204030204" pitchFamily="34" charset="0"/>
              <a:cs typeface="Times New Roman" panose="02020603050405020304" pitchFamily="18" charset="0"/>
            </a:endParaRPr>
          </a:p>
        </p:txBody>
      </p:sp>
      <p:sp>
        <p:nvSpPr>
          <p:cNvPr id="2" name="Slide Number Placeholder 1">
            <a:extLst>
              <a:ext uri="{FF2B5EF4-FFF2-40B4-BE49-F238E27FC236}">
                <a16:creationId xmlns:a16="http://schemas.microsoft.com/office/drawing/2014/main" id="{D55CEBEB-1423-02FA-086D-2AF42822699C}"/>
              </a:ext>
            </a:extLst>
          </p:cNvPr>
          <p:cNvSpPr>
            <a:spLocks noGrp="1"/>
          </p:cNvSpPr>
          <p:nvPr>
            <p:ph type="sldNum" idx="12"/>
          </p:nvPr>
        </p:nvSpPr>
        <p:spPr/>
        <p:txBody>
          <a:bodyPr/>
          <a:lstStyle/>
          <a:p>
            <a:fld id="{00000000-1234-1234-1234-123412341234}" type="slidenum">
              <a:rPr lang="es-419" smtClean="0"/>
              <a:pPr/>
              <a:t>8</a:t>
            </a:fld>
            <a:endParaRPr lang="es-419"/>
          </a:p>
        </p:txBody>
      </p:sp>
    </p:spTree>
    <p:extLst>
      <p:ext uri="{BB962C8B-B14F-4D97-AF65-F5344CB8AC3E}">
        <p14:creationId xmlns:p14="http://schemas.microsoft.com/office/powerpoint/2010/main" val="113846793"/>
      </p:ext>
    </p:extLst>
  </p:cSld>
  <p:clrMapOvr>
    <a:masterClrMapping/>
  </p:clrMapOvr>
  <mc:AlternateContent xmlns:mc="http://schemas.openxmlformats.org/markup-compatibility/2006" xmlns:p159="http://schemas.microsoft.com/office/powerpoint/2015/09/main">
    <mc:Choice Requires="p159">
      <p:transition xmlns:p14="http://schemas.microsoft.com/office/powerpoint/2010/main" spd="slow" p14:dur="2000">
        <p159:morph option="byObject"/>
      </p:transition>
    </mc:Choice>
    <mc:Fallback xmlns="">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A0D348F2-2AD2-4D51-B810-748CD0CE3FA8}"/>
              </a:ext>
            </a:extLst>
          </p:cNvPr>
          <p:cNvPicPr>
            <a:picLocks noChangeAspect="1"/>
          </p:cNvPicPr>
          <p:nvPr/>
        </p:nvPicPr>
        <p:blipFill rotWithShape="1">
          <a:blip r:embed="rId2"/>
          <a:srcRect l="9091" t="14664" b="8439"/>
          <a:stretch/>
        </p:blipFill>
        <p:spPr>
          <a:xfrm>
            <a:off x="20" y="10"/>
            <a:ext cx="12191980" cy="6857990"/>
          </a:xfrm>
          <a:prstGeom prst="rect">
            <a:avLst/>
          </a:prstGeom>
        </p:spPr>
      </p:pic>
      <p:sp>
        <p:nvSpPr>
          <p:cNvPr id="17" name="Freeform: Shape 16">
            <a:extLst>
              <a:ext uri="{FF2B5EF4-FFF2-40B4-BE49-F238E27FC236}">
                <a16:creationId xmlns:a16="http://schemas.microsoft.com/office/drawing/2014/main" id="{E862BE82-D00D-42C1-BF16-93AA37870C3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Freeform: Shape 18">
            <a:extLst>
              <a:ext uri="{FF2B5EF4-FFF2-40B4-BE49-F238E27FC236}">
                <a16:creationId xmlns:a16="http://schemas.microsoft.com/office/drawing/2014/main" id="{F6D92C2D-1D3D-4974-918C-06579FB354A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750141" y="-2"/>
            <a:ext cx="5441859" cy="5654940"/>
          </a:xfrm>
          <a:custGeom>
            <a:avLst/>
            <a:gdLst>
              <a:gd name="connsiteX0" fmla="*/ 0 w 5441859"/>
              <a:gd name="connsiteY0" fmla="*/ 0 h 5654940"/>
              <a:gd name="connsiteX1" fmla="*/ 4400492 w 5441859"/>
              <a:gd name="connsiteY1" fmla="*/ 0 h 5654940"/>
              <a:gd name="connsiteX2" fmla="*/ 4484767 w 5441859"/>
              <a:gd name="connsiteY2" fmla="*/ 76595 h 5654940"/>
              <a:gd name="connsiteX3" fmla="*/ 5441859 w 5441859"/>
              <a:gd name="connsiteY3" fmla="*/ 2387221 h 5654940"/>
              <a:gd name="connsiteX4" fmla="*/ 2174140 w 5441859"/>
              <a:gd name="connsiteY4" fmla="*/ 5654940 h 5654940"/>
              <a:gd name="connsiteX5" fmla="*/ 156693 w 5441859"/>
              <a:gd name="connsiteY5" fmla="*/ 4957981 h 5654940"/>
              <a:gd name="connsiteX6" fmla="*/ 0 w 5441859"/>
              <a:gd name="connsiteY6" fmla="*/ 4820612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0" y="0"/>
                </a:moveTo>
                <a:lnTo>
                  <a:pt x="4400492" y="0"/>
                </a:lnTo>
                <a:lnTo>
                  <a:pt x="4484767" y="76595"/>
                </a:lnTo>
                <a:cubicBezTo>
                  <a:pt x="5076108" y="667936"/>
                  <a:pt x="5441859" y="1484866"/>
                  <a:pt x="5441859" y="2387221"/>
                </a:cubicBezTo>
                <a:cubicBezTo>
                  <a:pt x="5441859" y="4191932"/>
                  <a:pt x="3978851" y="5654940"/>
                  <a:pt x="2174140" y="5654940"/>
                </a:cubicBezTo>
                <a:cubicBezTo>
                  <a:pt x="1412778" y="5654940"/>
                  <a:pt x="712231" y="5394557"/>
                  <a:pt x="156693" y="4957981"/>
                </a:cubicBezTo>
                <a:lnTo>
                  <a:pt x="0" y="4820612"/>
                </a:lnTo>
                <a:close/>
              </a:path>
            </a:pathLst>
          </a:custGeom>
          <a:solidFill>
            <a:schemeClr val="bg1">
              <a:alpha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Content Placeholder 4">
            <a:extLst>
              <a:ext uri="{FF2B5EF4-FFF2-40B4-BE49-F238E27FC236}">
                <a16:creationId xmlns:a16="http://schemas.microsoft.com/office/drawing/2014/main" id="{FC6AF164-F8F5-475E-B71D-99669630D647}"/>
              </a:ext>
            </a:extLst>
          </p:cNvPr>
          <p:cNvSpPr txBox="1">
            <a:spLocks noGrp="1"/>
          </p:cNvSpPr>
          <p:nvPr>
            <p:ph idx="1"/>
          </p:nvPr>
        </p:nvSpPr>
        <p:spPr>
          <a:xfrm>
            <a:off x="7621030" y="160421"/>
            <a:ext cx="4570949" cy="5037221"/>
          </a:xfrm>
          <a:prstGeom prst="rect">
            <a:avLst/>
          </a:prstGeom>
        </p:spPr>
        <p:txBody>
          <a:bodyPr anchor="t">
            <a:normAutofit lnSpcReduction="10000"/>
          </a:bodyPr>
          <a:lstStyle/>
          <a:p>
            <a:pPr marL="0" indent="0" algn="ctr">
              <a:buNone/>
            </a:pPr>
            <a:endParaRPr lang="en-IE" sz="3600" dirty="0"/>
          </a:p>
          <a:p>
            <a:pPr marL="0" indent="0" algn="ctr">
              <a:buNone/>
            </a:pPr>
            <a:r>
              <a:rPr lang="en-IE" sz="3600" dirty="0"/>
              <a:t>“St. Francis, faithful to Scripture, invites us to see </a:t>
            </a:r>
            <a:r>
              <a:rPr lang="en-IE" sz="3600" b="1" dirty="0"/>
              <a:t>nature as a magnificent book</a:t>
            </a:r>
            <a:r>
              <a:rPr lang="en-IE" sz="3600" dirty="0"/>
              <a:t> in which God speaks  to us and grants us a glimpse of his infinite beauty and goodness.” (LS, 12)</a:t>
            </a:r>
          </a:p>
          <a:p>
            <a:pPr marL="0" indent="0" algn="ctr">
              <a:buNone/>
            </a:pPr>
            <a:endParaRPr lang="en-IE" sz="3600" dirty="0"/>
          </a:p>
          <a:p>
            <a:pPr marL="0" indent="0" algn="ctr">
              <a:buNone/>
            </a:pPr>
            <a:endParaRPr lang="en-IE" sz="3600" dirty="0"/>
          </a:p>
          <a:p>
            <a:pPr marL="0" indent="0" algn="ctr">
              <a:buNone/>
            </a:pPr>
            <a:endParaRPr lang="en-IE" sz="3600" dirty="0"/>
          </a:p>
          <a:p>
            <a:pPr marL="0" indent="0" algn="ctr">
              <a:buNone/>
            </a:pPr>
            <a:endParaRPr lang="en-IE" sz="3600" dirty="0"/>
          </a:p>
        </p:txBody>
      </p:sp>
      <p:sp>
        <p:nvSpPr>
          <p:cNvPr id="2" name="Footer Placeholder 1">
            <a:extLst>
              <a:ext uri="{FF2B5EF4-FFF2-40B4-BE49-F238E27FC236}">
                <a16:creationId xmlns:a16="http://schemas.microsoft.com/office/drawing/2014/main" id="{0816FCDB-B053-6783-DA0D-A8657A288EA2}"/>
              </a:ext>
            </a:extLst>
          </p:cNvPr>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3" name="Slide Number Placeholder 2">
            <a:extLst>
              <a:ext uri="{FF2B5EF4-FFF2-40B4-BE49-F238E27FC236}">
                <a16:creationId xmlns:a16="http://schemas.microsoft.com/office/drawing/2014/main" id="{2446C8CD-68FF-78A5-BD74-2FEBAE6B17F1}"/>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8E69C29-F2D9-4B55-A70D-E9C40A27D821}" type="slidenum">
              <a:rPr kumimoji="0" lang="en-IE"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3696605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BAEC64AE-AB1E-4B06-8C76-34D692D93559}"/>
              </a:ext>
            </a:extLst>
          </p:cNvPr>
          <p:cNvPicPr>
            <a:picLocks noChangeAspect="1"/>
          </p:cNvPicPr>
          <p:nvPr/>
        </p:nvPicPr>
        <p:blipFill>
          <a:blip r:embed="rId3"/>
          <a:stretch>
            <a:fillRect/>
          </a:stretch>
        </p:blipFill>
        <p:spPr>
          <a:xfrm>
            <a:off x="-234536" y="-88900"/>
            <a:ext cx="12738545" cy="7162799"/>
          </a:xfrm>
          <a:prstGeom prst="rect">
            <a:avLst/>
          </a:prstGeom>
          <a:ln>
            <a:noFill/>
          </a:ln>
          <a:effectLst>
            <a:softEdge rad="112500"/>
          </a:effectLst>
        </p:spPr>
      </p:pic>
      <p:sp>
        <p:nvSpPr>
          <p:cNvPr id="4" name="Content Placeholder 2">
            <a:extLst>
              <a:ext uri="{FF2B5EF4-FFF2-40B4-BE49-F238E27FC236}">
                <a16:creationId xmlns:a16="http://schemas.microsoft.com/office/drawing/2014/main" id="{790C32DA-E1C0-4123-BD9D-F0FE48B3A8F1}"/>
              </a:ext>
            </a:extLst>
          </p:cNvPr>
          <p:cNvSpPr>
            <a:spLocks noGrp="1"/>
          </p:cNvSpPr>
          <p:nvPr>
            <p:ph idx="1"/>
          </p:nvPr>
        </p:nvSpPr>
        <p:spPr>
          <a:xfrm>
            <a:off x="904108" y="4141473"/>
            <a:ext cx="10894192" cy="2619839"/>
          </a:xfrm>
        </p:spPr>
        <p:txBody>
          <a:bodyPr vert="horz" lIns="91440" tIns="45720" rIns="91440" bIns="45720" rtlCol="0" anchor="ctr">
            <a:normAutofit/>
          </a:bodyPr>
          <a:lstStyle/>
          <a:p>
            <a:pPr marL="0" indent="0" algn="ctr">
              <a:buNone/>
            </a:pPr>
            <a:r>
              <a:rPr lang="en-US" dirty="0">
                <a:solidFill>
                  <a:schemeClr val="bg2"/>
                </a:solidFill>
              </a:rPr>
              <a:t>“The entire material universe speaks of God’s love, his boundless affection for us. Soil, mountains everything is, as it were, a caress of God” LS 84. </a:t>
            </a:r>
          </a:p>
        </p:txBody>
      </p:sp>
      <p:sp>
        <p:nvSpPr>
          <p:cNvPr id="2" name="Footer Placeholder 1">
            <a:extLst>
              <a:ext uri="{FF2B5EF4-FFF2-40B4-BE49-F238E27FC236}">
                <a16:creationId xmlns:a16="http://schemas.microsoft.com/office/drawing/2014/main" id="{3E504FBC-EC29-65F7-709F-C081F063745C}"/>
              </a:ext>
            </a:extLst>
          </p:cNvPr>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5" name="Slide Number Placeholder 4">
            <a:extLst>
              <a:ext uri="{FF2B5EF4-FFF2-40B4-BE49-F238E27FC236}">
                <a16:creationId xmlns:a16="http://schemas.microsoft.com/office/drawing/2014/main" id="{D1971387-3EA0-8B5A-9529-A61824BE5A9D}"/>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879438C-19F6-4436-9578-A91802B6DEAC}" type="slidenum">
              <a:rPr kumimoji="0" lang="en-IE"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2234864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7" name="Rectangle 16">
            <a:extLst>
              <a:ext uri="{FF2B5EF4-FFF2-40B4-BE49-F238E27FC236}">
                <a16:creationId xmlns:a16="http://schemas.microsoft.com/office/drawing/2014/main" id="{AAAE94E3-A7DB-4868-B1E3-E49703488BB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 name="TextBox 5">
            <a:extLst>
              <a:ext uri="{FF2B5EF4-FFF2-40B4-BE49-F238E27FC236}">
                <a16:creationId xmlns:a16="http://schemas.microsoft.com/office/drawing/2014/main" id="{04324BFF-C85B-402A-A770-0A27A577EDA3}"/>
              </a:ext>
            </a:extLst>
          </p:cNvPr>
          <p:cNvSpPr txBox="1"/>
          <p:nvPr/>
        </p:nvSpPr>
        <p:spPr>
          <a:xfrm>
            <a:off x="589560" y="856180"/>
            <a:ext cx="5279408" cy="1128068"/>
          </a:xfrm>
          <a:prstGeom prst="rect">
            <a:avLst/>
          </a:prstGeom>
        </p:spPr>
        <p:txBody>
          <a:bodyPr vert="horz" lIns="91440" tIns="45720" rIns="91440" bIns="45720" rtlCol="0" anchor="ctr">
            <a:normAutofit fontScale="92500" lnSpcReduction="20000"/>
          </a:bodyPr>
          <a:lstStyle/>
          <a:p>
            <a:pPr marL="0" marR="0" lvl="0" indent="0" algn="l" defTabSz="914400" rtl="0" eaLnBrk="1" fontAlgn="auto" latinLnBrk="0" hangingPunct="1">
              <a:lnSpc>
                <a:spcPct val="90000"/>
              </a:lnSpc>
              <a:spcBef>
                <a:spcPct val="0"/>
              </a:spcBef>
              <a:spcAft>
                <a:spcPts val="600"/>
              </a:spcAft>
              <a:buClrTx/>
              <a:buSzTx/>
              <a:buFontTx/>
              <a:buNone/>
              <a:tabLst/>
              <a:defRPr/>
            </a:pPr>
            <a:r>
              <a:rPr kumimoji="0" lang="en-US" sz="3200" b="1" i="0" u="none" strike="noStrike" kern="1200" cap="none" spc="0" normalizeH="0" baseline="0" noProof="0" dirty="0">
                <a:ln>
                  <a:noFill/>
                </a:ln>
                <a:solidFill>
                  <a:prstClr val="black"/>
                </a:solidFill>
                <a:effectLst/>
                <a:uLnTx/>
                <a:uFillTx/>
                <a:latin typeface="Calibri" panose="020F0502020204030204"/>
                <a:ea typeface="+mn-ea"/>
                <a:cs typeface="+mn-cs"/>
              </a:rPr>
              <a:t>Laudato Si’ calls us towards sustainability in the spirit of integral ecology. </a:t>
            </a:r>
          </a:p>
        </p:txBody>
      </p:sp>
      <p:grpSp>
        <p:nvGrpSpPr>
          <p:cNvPr id="19" name="Group 18">
            <a:extLst>
              <a:ext uri="{FF2B5EF4-FFF2-40B4-BE49-F238E27FC236}">
                <a16:creationId xmlns:a16="http://schemas.microsoft.com/office/drawing/2014/main" id="{1DE889C7-FAD6-4397-98E2-05D503484459}"/>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1083484"/>
            <a:ext cx="355196" cy="673460"/>
            <a:chOff x="0" y="823811"/>
            <a:chExt cx="355196" cy="673460"/>
          </a:xfrm>
        </p:grpSpPr>
        <p:sp>
          <p:nvSpPr>
            <p:cNvPr id="20" name="Rectangle 19">
              <a:extLst>
                <a:ext uri="{FF2B5EF4-FFF2-40B4-BE49-F238E27FC236}">
                  <a16:creationId xmlns:a16="http://schemas.microsoft.com/office/drawing/2014/main" id="{F399A70F-F8CD-4992-9EF5-6CF15472E7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0" y="823811"/>
              <a:ext cx="87363" cy="67346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20">
              <a:extLst>
                <a:ext uri="{FF2B5EF4-FFF2-40B4-BE49-F238E27FC236}">
                  <a16:creationId xmlns:a16="http://schemas.microsoft.com/office/drawing/2014/main" id="{48F4FEDC-6D80-458C-A665-075D9B9500F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59341" y="823811"/>
              <a:ext cx="195855" cy="67346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23" name="Rectangle 22">
            <a:extLst>
              <a:ext uri="{FF2B5EF4-FFF2-40B4-BE49-F238E27FC236}">
                <a16:creationId xmlns:a16="http://schemas.microsoft.com/office/drawing/2014/main" id="{3873B707-463F-40B0-8227-E8CC6C67EB2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65085" y="2123821"/>
            <a:ext cx="4975066" cy="27432"/>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Content Placeholder 1">
            <a:extLst>
              <a:ext uri="{FF2B5EF4-FFF2-40B4-BE49-F238E27FC236}">
                <a16:creationId xmlns:a16="http://schemas.microsoft.com/office/drawing/2014/main" id="{D5C7446D-6B21-4493-9889-9D82D71960B7}"/>
              </a:ext>
            </a:extLst>
          </p:cNvPr>
          <p:cNvSpPr>
            <a:spLocks noGrp="1"/>
          </p:cNvSpPr>
          <p:nvPr>
            <p:ph idx="4294967295"/>
          </p:nvPr>
        </p:nvSpPr>
        <p:spPr>
          <a:xfrm>
            <a:off x="159342" y="2330505"/>
            <a:ext cx="6476026" cy="4407752"/>
          </a:xfrm>
        </p:spPr>
        <p:txBody>
          <a:bodyPr vert="horz" lIns="91440" tIns="45720" rIns="91440" bIns="45720" rtlCol="0" anchor="t">
            <a:normAutofit/>
          </a:bodyPr>
          <a:lstStyle/>
          <a:p>
            <a:r>
              <a:rPr lang="en-US" dirty="0">
                <a:effectLst/>
              </a:rPr>
              <a:t>The Laudato Si’ Action Platform is a </a:t>
            </a:r>
            <a:r>
              <a:rPr lang="en-US" b="1" dirty="0">
                <a:effectLst/>
              </a:rPr>
              <a:t>response</a:t>
            </a:r>
            <a:r>
              <a:rPr lang="en-US" dirty="0">
                <a:effectLst/>
              </a:rPr>
              <a:t> to the call for healing in our relationships with God, our </a:t>
            </a:r>
            <a:r>
              <a:rPr lang="en-US" dirty="0" err="1">
                <a:effectLst/>
              </a:rPr>
              <a:t>neighbours</a:t>
            </a:r>
            <a:r>
              <a:rPr lang="en-US" dirty="0">
                <a:effectLst/>
              </a:rPr>
              <a:t>, and the Earth itself as we build a better future. Through the Laudato Si’ Action Platform, we are walking the “path to renewal” together” (LS 202). </a:t>
            </a:r>
          </a:p>
        </p:txBody>
      </p:sp>
      <p:sp>
        <p:nvSpPr>
          <p:cNvPr id="25" name="Rectangle 24">
            <a:extLst>
              <a:ext uri="{FF2B5EF4-FFF2-40B4-BE49-F238E27FC236}">
                <a16:creationId xmlns:a16="http://schemas.microsoft.com/office/drawing/2014/main" id="{C13237C8-E62C-4F0D-A318-BD6FB6C2D13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0697670" y="0"/>
            <a:ext cx="149433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7" name="Rectangle 26">
            <a:extLst>
              <a:ext uri="{FF2B5EF4-FFF2-40B4-BE49-F238E27FC236}">
                <a16:creationId xmlns:a16="http://schemas.microsoft.com/office/drawing/2014/main" id="{19C9EAEA-39D0-4B0E-A0EB-51E7B26740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849687" y="357447"/>
            <a:ext cx="4845488" cy="2923587"/>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4" name="Google Shape;80;p16">
            <a:extLst>
              <a:ext uri="{FF2B5EF4-FFF2-40B4-BE49-F238E27FC236}">
                <a16:creationId xmlns:a16="http://schemas.microsoft.com/office/drawing/2014/main" id="{A5244DD7-8482-427A-9B89-54D3A79A4C8A}"/>
              </a:ext>
            </a:extLst>
          </p:cNvPr>
          <p:cNvPicPr preferRelativeResize="0"/>
          <p:nvPr/>
        </p:nvPicPr>
        <p:blipFill>
          <a:blip r:embed="rId2"/>
          <a:stretch>
            <a:fillRect/>
          </a:stretch>
        </p:blipFill>
        <p:spPr>
          <a:xfrm>
            <a:off x="7083423" y="1066223"/>
            <a:ext cx="4397433" cy="1550094"/>
          </a:xfrm>
          <a:prstGeom prst="rect">
            <a:avLst/>
          </a:prstGeom>
          <a:noFill/>
        </p:spPr>
      </p:pic>
      <p:sp>
        <p:nvSpPr>
          <p:cNvPr id="29" name="Rectangle 28">
            <a:extLst>
              <a:ext uri="{FF2B5EF4-FFF2-40B4-BE49-F238E27FC236}">
                <a16:creationId xmlns:a16="http://schemas.microsoft.com/office/drawing/2014/main" id="{8CB5D2D7-DF65-4E86-BFBA-FFB9B5ACEB6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849687" y="3505479"/>
            <a:ext cx="4845488" cy="2923587"/>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7" name="Picture 6">
            <a:extLst>
              <a:ext uri="{FF2B5EF4-FFF2-40B4-BE49-F238E27FC236}">
                <a16:creationId xmlns:a16="http://schemas.microsoft.com/office/drawing/2014/main" id="{980812C9-E4C9-40E0-AC90-7B1C802E1A3E}"/>
              </a:ext>
            </a:extLst>
          </p:cNvPr>
          <p:cNvPicPr>
            <a:picLocks noChangeAspect="1"/>
          </p:cNvPicPr>
          <p:nvPr/>
        </p:nvPicPr>
        <p:blipFill>
          <a:blip r:embed="rId3"/>
          <a:stretch>
            <a:fillRect/>
          </a:stretch>
        </p:blipFill>
        <p:spPr>
          <a:xfrm>
            <a:off x="7507436" y="3707894"/>
            <a:ext cx="3547543" cy="2518756"/>
          </a:xfrm>
          <a:prstGeom prst="rect">
            <a:avLst/>
          </a:prstGeom>
        </p:spPr>
      </p:pic>
    </p:spTree>
    <p:extLst>
      <p:ext uri="{BB962C8B-B14F-4D97-AF65-F5344CB8AC3E}">
        <p14:creationId xmlns:p14="http://schemas.microsoft.com/office/powerpoint/2010/main" val="34822753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a:extLst>
              <a:ext uri="{FF2B5EF4-FFF2-40B4-BE49-F238E27FC236}">
                <a16:creationId xmlns:a16="http://schemas.microsoft.com/office/drawing/2014/main" id="{6AABFD8E-664F-4D68-A834-B3A45E9D9CBB}"/>
              </a:ext>
            </a:extLst>
          </p:cNvPr>
          <p:cNvSpPr txBox="1"/>
          <p:nvPr/>
        </p:nvSpPr>
        <p:spPr>
          <a:xfrm>
            <a:off x="6825342" y="5351192"/>
            <a:ext cx="5105400" cy="523220"/>
          </a:xfrm>
          <a:prstGeom prst="rect">
            <a:avLst/>
          </a:prstGeom>
          <a:no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2"/>
              </a:rPr>
              <a:t>www.laudatosiactionplatform.org</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 </a:t>
            </a:r>
          </a:p>
        </p:txBody>
      </p:sp>
      <p:pic>
        <p:nvPicPr>
          <p:cNvPr id="6" name="Google Shape;80;p16">
            <a:extLst>
              <a:ext uri="{FF2B5EF4-FFF2-40B4-BE49-F238E27FC236}">
                <a16:creationId xmlns:a16="http://schemas.microsoft.com/office/drawing/2014/main" id="{B6770CCE-1DCA-4A6A-BC51-9E0A83D72B42}"/>
              </a:ext>
            </a:extLst>
          </p:cNvPr>
          <p:cNvPicPr preferRelativeResize="0"/>
          <p:nvPr/>
        </p:nvPicPr>
        <p:blipFill>
          <a:blip r:embed="rId3">
            <a:alphaModFix/>
          </a:blip>
          <a:stretch>
            <a:fillRect/>
          </a:stretch>
        </p:blipFill>
        <p:spPr>
          <a:xfrm>
            <a:off x="478085" y="228914"/>
            <a:ext cx="5224000" cy="1842933"/>
          </a:xfrm>
          <a:prstGeom prst="rect">
            <a:avLst/>
          </a:prstGeom>
          <a:noFill/>
          <a:ln>
            <a:noFill/>
          </a:ln>
        </p:spPr>
      </p:pic>
      <p:sp>
        <p:nvSpPr>
          <p:cNvPr id="9" name="TextBox 8">
            <a:extLst>
              <a:ext uri="{FF2B5EF4-FFF2-40B4-BE49-F238E27FC236}">
                <a16:creationId xmlns:a16="http://schemas.microsoft.com/office/drawing/2014/main" id="{DD16235B-1077-458B-9C66-F4EEDA0822EC}"/>
              </a:ext>
            </a:extLst>
          </p:cNvPr>
          <p:cNvSpPr txBox="1"/>
          <p:nvPr/>
        </p:nvSpPr>
        <p:spPr>
          <a:xfrm>
            <a:off x="6934199" y="1360907"/>
            <a:ext cx="4384221" cy="3539430"/>
          </a:xfrm>
          <a:prstGeom prst="rect">
            <a:avLst/>
          </a:prstGeom>
          <a:solidFill>
            <a:schemeClr val="bg2"/>
          </a:solid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2800" b="1" i="0" u="none" strike="noStrike" kern="1200" cap="none" spc="0" normalizeH="0" baseline="0" noProof="0" dirty="0">
                <a:ln>
                  <a:noFill/>
                </a:ln>
                <a:solidFill>
                  <a:prstClr val="black"/>
                </a:solidFill>
                <a:effectLst/>
                <a:uLnTx/>
                <a:uFillTx/>
                <a:latin typeface="Calibri" panose="020F0502020204030204"/>
                <a:ea typeface="+mn-ea"/>
                <a:cs typeface="+mn-cs"/>
              </a:rPr>
              <a:t>7 Sectors: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Parish / Diocese;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Educational institution;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Organisations &amp; Groups;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Family/Individual;</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Religious Congregation;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Healthcare facility;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Economic Sector</a:t>
            </a:r>
          </a:p>
        </p:txBody>
      </p:sp>
      <p:pic>
        <p:nvPicPr>
          <p:cNvPr id="8" name="Picture 7">
            <a:extLst>
              <a:ext uri="{FF2B5EF4-FFF2-40B4-BE49-F238E27FC236}">
                <a16:creationId xmlns:a16="http://schemas.microsoft.com/office/drawing/2014/main" id="{AD279DCB-9C2B-4D5A-B0A2-AC6CB1CC894D}"/>
              </a:ext>
            </a:extLst>
          </p:cNvPr>
          <p:cNvPicPr>
            <a:picLocks noChangeAspect="1"/>
          </p:cNvPicPr>
          <p:nvPr/>
        </p:nvPicPr>
        <p:blipFill>
          <a:blip r:embed="rId4"/>
          <a:stretch>
            <a:fillRect/>
          </a:stretch>
        </p:blipFill>
        <p:spPr>
          <a:xfrm>
            <a:off x="478085" y="2987869"/>
            <a:ext cx="5787686" cy="3152983"/>
          </a:xfrm>
          <a:prstGeom prst="rect">
            <a:avLst/>
          </a:prstGeom>
        </p:spPr>
      </p:pic>
    </p:spTree>
    <p:extLst>
      <p:ext uri="{BB962C8B-B14F-4D97-AF65-F5344CB8AC3E}">
        <p14:creationId xmlns:p14="http://schemas.microsoft.com/office/powerpoint/2010/main" val="100917373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F231ACB2-5163-48BA-B3E2-0C8A11CE3442}"/>
              </a:ext>
            </a:extLst>
          </p:cNvPr>
          <p:cNvSpPr>
            <a:spLocks noGrp="1"/>
          </p:cNvSpPr>
          <p:nvPr>
            <p:ph idx="1"/>
          </p:nvPr>
        </p:nvSpPr>
        <p:spPr/>
        <p:txBody>
          <a:bodyPr/>
          <a:lstStyle/>
          <a:p>
            <a:pPr marL="0" indent="0" rtl="0" fontAlgn="base">
              <a:spcBef>
                <a:spcPts val="0"/>
              </a:spcBef>
              <a:spcAft>
                <a:spcPts val="0"/>
              </a:spcAft>
              <a:buNone/>
            </a:pPr>
            <a:r>
              <a:rPr lang="en-IE" sz="3200" b="1" i="0" u="none" strike="noStrike" dirty="0">
                <a:solidFill>
                  <a:srgbClr val="184A4E"/>
                </a:solidFill>
                <a:effectLst/>
                <a:latin typeface="Roboto" panose="02000000000000000000" pitchFamily="2" charset="0"/>
              </a:rPr>
              <a:t>Example of actions under this goal:</a:t>
            </a:r>
          </a:p>
          <a:p>
            <a:pPr rtl="0" fontAlgn="base">
              <a:spcBef>
                <a:spcPts val="0"/>
              </a:spcBef>
              <a:spcAft>
                <a:spcPts val="0"/>
              </a:spcAft>
              <a:buFont typeface="Arial" panose="020B0604020202020204" pitchFamily="34" charset="0"/>
              <a:buChar char="•"/>
            </a:pPr>
            <a:r>
              <a:rPr lang="en-IE" sz="3200" b="0" i="0" u="none" strike="noStrike" dirty="0">
                <a:solidFill>
                  <a:srgbClr val="184A4E"/>
                </a:solidFill>
                <a:effectLst/>
                <a:latin typeface="Roboto" panose="02000000000000000000" pitchFamily="2" charset="0"/>
              </a:rPr>
              <a:t>Conduct an energy audit of all buildings.</a:t>
            </a:r>
          </a:p>
          <a:p>
            <a:pPr rtl="0" fontAlgn="base">
              <a:spcBef>
                <a:spcPts val="0"/>
              </a:spcBef>
              <a:spcAft>
                <a:spcPts val="0"/>
              </a:spcAft>
              <a:buFont typeface="Arial" panose="020B0604020202020204" pitchFamily="34" charset="0"/>
              <a:buChar char="•"/>
            </a:pPr>
            <a:r>
              <a:rPr lang="en-IE" sz="3200" dirty="0">
                <a:solidFill>
                  <a:srgbClr val="184A4E"/>
                </a:solidFill>
                <a:latin typeface="Roboto" panose="02000000000000000000" pitchFamily="2" charset="0"/>
              </a:rPr>
              <a:t>Install solar panels</a:t>
            </a:r>
          </a:p>
          <a:p>
            <a:pPr rtl="0" fontAlgn="base">
              <a:spcBef>
                <a:spcPts val="0"/>
              </a:spcBef>
              <a:spcAft>
                <a:spcPts val="0"/>
              </a:spcAft>
              <a:buFont typeface="Arial" panose="020B0604020202020204" pitchFamily="34" charset="0"/>
              <a:buChar char="•"/>
            </a:pPr>
            <a:r>
              <a:rPr lang="en-IE" sz="3200" dirty="0">
                <a:solidFill>
                  <a:srgbClr val="184A4E"/>
                </a:solidFill>
                <a:latin typeface="Roboto" panose="02000000000000000000" pitchFamily="2" charset="0"/>
              </a:rPr>
              <a:t>Insulate buildings / retrofit </a:t>
            </a:r>
          </a:p>
          <a:p>
            <a:pPr rtl="0" fontAlgn="base">
              <a:spcBef>
                <a:spcPts val="0"/>
              </a:spcBef>
              <a:spcAft>
                <a:spcPts val="0"/>
              </a:spcAft>
              <a:buFont typeface="Arial" panose="020B0604020202020204" pitchFamily="34" charset="0"/>
              <a:buChar char="•"/>
            </a:pPr>
            <a:r>
              <a:rPr lang="en-IE" sz="3200" b="0" i="0" u="none" strike="noStrike" dirty="0">
                <a:solidFill>
                  <a:srgbClr val="184A4E"/>
                </a:solidFill>
                <a:effectLst/>
                <a:latin typeface="Roboto" panose="02000000000000000000" pitchFamily="2" charset="0"/>
              </a:rPr>
              <a:t>Switch to more renewable sources of heating</a:t>
            </a:r>
          </a:p>
          <a:p>
            <a:pPr rtl="0" fontAlgn="base">
              <a:spcBef>
                <a:spcPts val="0"/>
              </a:spcBef>
              <a:spcAft>
                <a:spcPts val="0"/>
              </a:spcAft>
              <a:buFont typeface="Arial" panose="020B0604020202020204" pitchFamily="34" charset="0"/>
              <a:buChar char="•"/>
            </a:pPr>
            <a:r>
              <a:rPr lang="en-IE" sz="3200" b="0" i="0" u="none" strike="noStrike" dirty="0">
                <a:solidFill>
                  <a:srgbClr val="184A4E"/>
                </a:solidFill>
                <a:effectLst/>
                <a:latin typeface="Roboto" panose="02000000000000000000" pitchFamily="2" charset="0"/>
              </a:rPr>
              <a:t>Plant native trees</a:t>
            </a:r>
            <a:endParaRPr lang="en-IE" sz="3200" b="1" i="0" u="none" strike="noStrike" dirty="0">
              <a:solidFill>
                <a:srgbClr val="184A4E"/>
              </a:solidFill>
              <a:effectLst/>
              <a:latin typeface="Roboto" panose="02000000000000000000" pitchFamily="2" charset="0"/>
            </a:endParaRPr>
          </a:p>
          <a:p>
            <a:pPr rtl="0" fontAlgn="base">
              <a:spcBef>
                <a:spcPts val="0"/>
              </a:spcBef>
              <a:spcAft>
                <a:spcPts val="0"/>
              </a:spcAft>
              <a:buFont typeface="Arial" panose="020B0604020202020204" pitchFamily="34" charset="0"/>
              <a:buChar char="•"/>
            </a:pPr>
            <a:r>
              <a:rPr lang="en-IE" sz="3200" b="0" i="0" u="none" strike="noStrike" dirty="0">
                <a:solidFill>
                  <a:srgbClr val="184A4E"/>
                </a:solidFill>
                <a:effectLst/>
                <a:latin typeface="Roboto" panose="02000000000000000000" pitchFamily="2" charset="0"/>
              </a:rPr>
              <a:t>Institute regular litter-prevention and -removal campaigns</a:t>
            </a:r>
            <a:endParaRPr lang="en-IE" sz="3200" b="1" i="0" u="none" strike="noStrike" dirty="0">
              <a:solidFill>
                <a:srgbClr val="184A4E"/>
              </a:solidFill>
              <a:effectLst/>
              <a:latin typeface="Roboto" panose="02000000000000000000" pitchFamily="2" charset="0"/>
            </a:endParaRPr>
          </a:p>
          <a:p>
            <a:r>
              <a:rPr lang="en-IE" sz="3600" dirty="0"/>
              <a:t>Go wild – look at land/gardens etc and plant pollinator friendly wildflowers</a:t>
            </a:r>
          </a:p>
        </p:txBody>
      </p:sp>
      <p:sp>
        <p:nvSpPr>
          <p:cNvPr id="3" name="Title 2">
            <a:extLst>
              <a:ext uri="{FF2B5EF4-FFF2-40B4-BE49-F238E27FC236}">
                <a16:creationId xmlns:a16="http://schemas.microsoft.com/office/drawing/2014/main" id="{04D59830-B98F-4F61-BEB7-2D63090381FE}"/>
              </a:ext>
            </a:extLst>
          </p:cNvPr>
          <p:cNvSpPr>
            <a:spLocks noGrp="1"/>
          </p:cNvSpPr>
          <p:nvPr>
            <p:ph type="title"/>
          </p:nvPr>
        </p:nvSpPr>
        <p:spPr/>
        <p:txBody>
          <a:bodyPr>
            <a:normAutofit/>
          </a:bodyPr>
          <a:lstStyle/>
          <a:p>
            <a:r>
              <a:rPr lang="en-IE" sz="3600" i="0" u="none" strike="noStrike" dirty="0">
                <a:solidFill>
                  <a:srgbClr val="184A4E"/>
                </a:solidFill>
                <a:effectLst/>
                <a:latin typeface="Roboto" panose="02000000000000000000" pitchFamily="2" charset="0"/>
              </a:rPr>
              <a:t>Response to the cry of the earth</a:t>
            </a:r>
            <a:endParaRPr lang="en-IE" dirty="0"/>
          </a:p>
        </p:txBody>
      </p:sp>
      <p:pic>
        <p:nvPicPr>
          <p:cNvPr id="4" name="Picture 3">
            <a:extLst>
              <a:ext uri="{FF2B5EF4-FFF2-40B4-BE49-F238E27FC236}">
                <a16:creationId xmlns:a16="http://schemas.microsoft.com/office/drawing/2014/main" id="{324B453B-A6FE-4A70-B974-4588A461A7CD}"/>
              </a:ext>
            </a:extLst>
          </p:cNvPr>
          <p:cNvPicPr>
            <a:picLocks noChangeAspect="1"/>
          </p:cNvPicPr>
          <p:nvPr/>
        </p:nvPicPr>
        <p:blipFill>
          <a:blip r:embed="rId2"/>
          <a:stretch>
            <a:fillRect/>
          </a:stretch>
        </p:blipFill>
        <p:spPr>
          <a:xfrm>
            <a:off x="8727471" y="671411"/>
            <a:ext cx="2914403" cy="1588672"/>
          </a:xfrm>
          <a:prstGeom prst="rect">
            <a:avLst/>
          </a:prstGeom>
        </p:spPr>
      </p:pic>
    </p:spTree>
    <p:extLst>
      <p:ext uri="{BB962C8B-B14F-4D97-AF65-F5344CB8AC3E}">
        <p14:creationId xmlns:p14="http://schemas.microsoft.com/office/powerpoint/2010/main" val="364507883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Logo, company name&#10;&#10;Description automatically generated">
            <a:extLst>
              <a:ext uri="{FF2B5EF4-FFF2-40B4-BE49-F238E27FC236}">
                <a16:creationId xmlns:a16="http://schemas.microsoft.com/office/drawing/2014/main" id="{C91E5AAB-56AC-434F-521D-6F7BBAFF0C89}"/>
              </a:ext>
            </a:extLst>
          </p:cNvPr>
          <p:cNvPicPr>
            <a:picLocks noChangeAspect="1"/>
          </p:cNvPicPr>
          <p:nvPr/>
        </p:nvPicPr>
        <p:blipFill>
          <a:blip r:embed="rId2"/>
          <a:stretch>
            <a:fillRect/>
          </a:stretch>
        </p:blipFill>
        <p:spPr>
          <a:xfrm>
            <a:off x="353125" y="223023"/>
            <a:ext cx="7865327" cy="5898995"/>
          </a:xfrm>
          <a:prstGeom prst="rect">
            <a:avLst/>
          </a:prstGeom>
          <a:noFill/>
          <a:ln cap="flat">
            <a:noFill/>
          </a:ln>
        </p:spPr>
      </p:pic>
      <p:sp>
        <p:nvSpPr>
          <p:cNvPr id="3" name="Slide Number Placeholder 2">
            <a:extLst>
              <a:ext uri="{FF2B5EF4-FFF2-40B4-BE49-F238E27FC236}">
                <a16:creationId xmlns:a16="http://schemas.microsoft.com/office/drawing/2014/main" id="{B013FE9A-6629-B85D-2723-3FC3C4456CE2}"/>
              </a:ext>
            </a:extLst>
          </p:cNvPr>
          <p:cNvSpPr>
            <a:spLocks noGrp="1"/>
          </p:cNvSpPr>
          <p:nvPr>
            <p:ph type="sldNum" sz="quarter" idx="12"/>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07F5BC76-F21E-B24E-8608-001A2477D7FF}"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
        <p:nvSpPr>
          <p:cNvPr id="7" name="TextBox 6">
            <a:extLst>
              <a:ext uri="{FF2B5EF4-FFF2-40B4-BE49-F238E27FC236}">
                <a16:creationId xmlns:a16="http://schemas.microsoft.com/office/drawing/2014/main" id="{B9000E1F-42BC-26F4-9EE4-F229C2BEF9FF}"/>
              </a:ext>
            </a:extLst>
          </p:cNvPr>
          <p:cNvSpPr txBox="1"/>
          <p:nvPr/>
        </p:nvSpPr>
        <p:spPr>
          <a:xfrm>
            <a:off x="5344222" y="6111757"/>
            <a:ext cx="6094140" cy="523220"/>
          </a:xfrm>
          <a:prstGeom prst="rect">
            <a:avLst/>
          </a:prstGeom>
          <a:no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3"/>
              </a:rPr>
              <a:t>www.laudatosiactionplatform.org</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 </a:t>
            </a:r>
          </a:p>
        </p:txBody>
      </p:sp>
    </p:spTree>
    <p:extLst>
      <p:ext uri="{BB962C8B-B14F-4D97-AF65-F5344CB8AC3E}">
        <p14:creationId xmlns:p14="http://schemas.microsoft.com/office/powerpoint/2010/main" val="218484219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3" name="Rectangle 9">
            <a:extLst>
              <a:ext uri="{FF2B5EF4-FFF2-40B4-BE49-F238E27FC236}">
                <a16:creationId xmlns:a16="http://schemas.microsoft.com/office/drawing/2014/main" id="{04812C46-200A-4DEB-A05E-3ED6C68C238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9"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4" name="Picture 3">
            <a:extLst>
              <a:ext uri="{FF2B5EF4-FFF2-40B4-BE49-F238E27FC236}">
                <a16:creationId xmlns:a16="http://schemas.microsoft.com/office/drawing/2014/main" id="{D4A3B6DE-2369-43A1-BA6E-AB87875A01BB}"/>
              </a:ext>
            </a:extLst>
          </p:cNvPr>
          <p:cNvPicPr>
            <a:picLocks noChangeAspect="1"/>
          </p:cNvPicPr>
          <p:nvPr/>
        </p:nvPicPr>
        <p:blipFill rotWithShape="1">
          <a:blip r:embed="rId2"/>
          <a:srcRect t="109"/>
          <a:stretch/>
        </p:blipFill>
        <p:spPr>
          <a:xfrm>
            <a:off x="2522356" y="10"/>
            <a:ext cx="9669642" cy="6857990"/>
          </a:xfrm>
          <a:prstGeom prst="rect">
            <a:avLst/>
          </a:prstGeom>
        </p:spPr>
      </p:pic>
      <p:sp>
        <p:nvSpPr>
          <p:cNvPr id="12" name="Rectangle 11">
            <a:extLst>
              <a:ext uri="{FF2B5EF4-FFF2-40B4-BE49-F238E27FC236}">
                <a16:creationId xmlns:a16="http://schemas.microsoft.com/office/drawing/2014/main" id="{D1EA859B-E555-4109-94F3-6700E046E0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7390263" cy="6858000"/>
          </a:xfrm>
          <a:prstGeom prst="rect">
            <a:avLst/>
          </a:prstGeom>
          <a:gradFill>
            <a:gsLst>
              <a:gs pos="48000">
                <a:schemeClr val="bg1"/>
              </a:gs>
              <a:gs pos="35000">
                <a:schemeClr val="bg1">
                  <a:alpha val="77000"/>
                </a:schemeClr>
              </a:gs>
              <a:gs pos="19000">
                <a:schemeClr val="bg1">
                  <a:alpha val="38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 name="Content Placeholder 1">
            <a:extLst>
              <a:ext uri="{FF2B5EF4-FFF2-40B4-BE49-F238E27FC236}">
                <a16:creationId xmlns:a16="http://schemas.microsoft.com/office/drawing/2014/main" id="{82FED28B-EF45-4E36-A0EF-DBBD72B4EE51}"/>
              </a:ext>
            </a:extLst>
          </p:cNvPr>
          <p:cNvSpPr>
            <a:spLocks noGrp="1"/>
          </p:cNvSpPr>
          <p:nvPr>
            <p:ph idx="1"/>
          </p:nvPr>
        </p:nvSpPr>
        <p:spPr>
          <a:xfrm>
            <a:off x="323636" y="2191764"/>
            <a:ext cx="5369593" cy="3742762"/>
          </a:xfrm>
        </p:spPr>
        <p:txBody>
          <a:bodyPr vert="horz" lIns="91440" tIns="45720" rIns="91440" bIns="45720" rtlCol="0">
            <a:normAutofit fontScale="92500" lnSpcReduction="10000"/>
          </a:bodyPr>
          <a:lstStyle/>
          <a:p>
            <a:pPr marL="0" indent="0">
              <a:buNone/>
            </a:pPr>
            <a:r>
              <a:rPr lang="en-US" sz="3200" dirty="0"/>
              <a:t>“There is reason to hope that humanity at the dawn of the twenty-first century will be remembered for having generously shouldered its grave responsibilities.” (LS 165)</a:t>
            </a:r>
          </a:p>
          <a:p>
            <a:pPr marL="0" indent="0">
              <a:buNone/>
            </a:pPr>
            <a:endParaRPr lang="en-US" sz="3200" dirty="0"/>
          </a:p>
          <a:p>
            <a:pPr marL="0" indent="0">
              <a:buNone/>
            </a:pPr>
            <a:r>
              <a:rPr lang="en-US" sz="3200" dirty="0"/>
              <a:t>“Truly, much can be done!” (LS, 180)</a:t>
            </a:r>
          </a:p>
        </p:txBody>
      </p:sp>
      <p:pic>
        <p:nvPicPr>
          <p:cNvPr id="9" name="Google Shape;80;p16">
            <a:extLst>
              <a:ext uri="{FF2B5EF4-FFF2-40B4-BE49-F238E27FC236}">
                <a16:creationId xmlns:a16="http://schemas.microsoft.com/office/drawing/2014/main" id="{870C8C41-6E5E-4645-BFC9-336AF98AE09C}"/>
              </a:ext>
            </a:extLst>
          </p:cNvPr>
          <p:cNvPicPr preferRelativeResize="0"/>
          <p:nvPr/>
        </p:nvPicPr>
        <p:blipFill>
          <a:blip r:embed="rId3"/>
          <a:stretch>
            <a:fillRect/>
          </a:stretch>
        </p:blipFill>
        <p:spPr>
          <a:xfrm>
            <a:off x="323636" y="517751"/>
            <a:ext cx="3235993" cy="1162394"/>
          </a:xfrm>
          <a:prstGeom prst="rect">
            <a:avLst/>
          </a:prstGeom>
          <a:noFill/>
        </p:spPr>
      </p:pic>
    </p:spTree>
    <p:extLst>
      <p:ext uri="{BB962C8B-B14F-4D97-AF65-F5344CB8AC3E}">
        <p14:creationId xmlns:p14="http://schemas.microsoft.com/office/powerpoint/2010/main" val="15138121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7E65FFB6-2381-49B8-A697-C8EC535AF0E9}"/>
              </a:ext>
            </a:extLst>
          </p:cNvPr>
          <p:cNvSpPr txBox="1"/>
          <p:nvPr/>
        </p:nvSpPr>
        <p:spPr>
          <a:xfrm>
            <a:off x="767862" y="866899"/>
            <a:ext cx="3799425" cy="4478967"/>
          </a:xfrm>
          <a:prstGeom prst="rect">
            <a:avLst/>
          </a:prstGeom>
        </p:spPr>
        <p:txBody>
          <a:bodyPr vert="horz" lIns="91440" tIns="45720" rIns="91440" bIns="45720" rtlCol="0">
            <a:normAutofit/>
          </a:bodyPr>
          <a:lstStyle/>
          <a:p>
            <a:pPr marL="0" marR="0" lvl="0" indent="0" algn="ctr" defTabSz="914400" rtl="0" eaLnBrk="1" fontAlgn="auto" latinLnBrk="0" hangingPunct="1">
              <a:lnSpc>
                <a:spcPct val="90000"/>
              </a:lnSpc>
              <a:spcBef>
                <a:spcPts val="0"/>
              </a:spcBef>
              <a:spcAft>
                <a:spcPts val="600"/>
              </a:spcAft>
              <a:buClrTx/>
              <a:buSzTx/>
              <a:buFontTx/>
              <a:buNone/>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“The one thing we need more than hope is action. Once we start to act, hope is everywhere. So instead of looking for hope, look for action. Then, and only then, hope will come.” </a:t>
            </a:r>
          </a:p>
          <a:p>
            <a:pPr marL="0" marR="0" lvl="0" indent="0" algn="ctr" defTabSz="914400" rtl="0" eaLnBrk="1" fontAlgn="auto" latinLnBrk="0" hangingPunct="1">
              <a:lnSpc>
                <a:spcPct val="90000"/>
              </a:lnSpc>
              <a:spcBef>
                <a:spcPts val="0"/>
              </a:spcBef>
              <a:spcAft>
                <a:spcPts val="600"/>
              </a:spcAft>
              <a:buClrTx/>
              <a:buSzTx/>
              <a:buFontTx/>
              <a:buNone/>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 Greta Thunberg (</a:t>
            </a:r>
            <a:r>
              <a:rPr kumimoji="0" lang="en-US" sz="2800" b="0" i="0" u="none" strike="noStrike" kern="1200" cap="none" spc="0" normalizeH="0" baseline="0" noProof="0" dirty="0" err="1">
                <a:ln>
                  <a:noFill/>
                </a:ln>
                <a:solidFill>
                  <a:prstClr val="black"/>
                </a:solidFill>
                <a:effectLst/>
                <a:uLnTx/>
                <a:uFillTx/>
                <a:latin typeface="Calibri" panose="020F0502020204030204"/>
                <a:ea typeface="+mn-ea"/>
                <a:cs typeface="+mn-cs"/>
              </a:rPr>
              <a:t>TEDxStockholm</a:t>
            </a: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 2019) </a:t>
            </a:r>
          </a:p>
        </p:txBody>
      </p:sp>
      <p:pic>
        <p:nvPicPr>
          <p:cNvPr id="4" name="Picture 3">
            <a:extLst>
              <a:ext uri="{FF2B5EF4-FFF2-40B4-BE49-F238E27FC236}">
                <a16:creationId xmlns:a16="http://schemas.microsoft.com/office/drawing/2014/main" id="{86079A50-C1E4-4BC1-8697-A82113D9BAA7}"/>
              </a:ext>
            </a:extLst>
          </p:cNvPr>
          <p:cNvPicPr>
            <a:picLocks noChangeAspect="1"/>
          </p:cNvPicPr>
          <p:nvPr/>
        </p:nvPicPr>
        <p:blipFill rotWithShape="1">
          <a:blip r:embed="rId2"/>
          <a:srcRect l="13807" r="3203"/>
          <a:stretch/>
        </p:blipFill>
        <p:spPr>
          <a:xfrm>
            <a:off x="5010386" y="10"/>
            <a:ext cx="7181613" cy="6857990"/>
          </a:xfrm>
          <a:prstGeom prst="rect">
            <a:avLst/>
          </a:prstGeom>
          <a:effectLst/>
        </p:spPr>
      </p:pic>
      <p:sp>
        <p:nvSpPr>
          <p:cNvPr id="2" name="Slide Number Placeholder 1">
            <a:extLst>
              <a:ext uri="{FF2B5EF4-FFF2-40B4-BE49-F238E27FC236}">
                <a16:creationId xmlns:a16="http://schemas.microsoft.com/office/drawing/2014/main" id="{FE7C74E2-990D-4316-947F-91781D15AEFF}"/>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7F5BC76-F21E-B24E-8608-001A2477D7FF}"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dirty="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10350304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13">
            <a:extLst>
              <a:ext uri="{FF2B5EF4-FFF2-40B4-BE49-F238E27FC236}">
                <a16:creationId xmlns:a16="http://schemas.microsoft.com/office/drawing/2014/main" id="{2C61293E-6EBE-43EF-A52C-9BEBFD7679D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Title 2">
            <a:extLst>
              <a:ext uri="{FF2B5EF4-FFF2-40B4-BE49-F238E27FC236}">
                <a16:creationId xmlns:a16="http://schemas.microsoft.com/office/drawing/2014/main" id="{F652C3E7-78CF-4AD8-A954-7A926B650760}"/>
              </a:ext>
            </a:extLst>
          </p:cNvPr>
          <p:cNvSpPr>
            <a:spLocks noGrp="1"/>
          </p:cNvSpPr>
          <p:nvPr>
            <p:ph type="title"/>
          </p:nvPr>
        </p:nvSpPr>
        <p:spPr>
          <a:xfrm>
            <a:off x="5297593" y="1437327"/>
            <a:ext cx="6251110" cy="696921"/>
          </a:xfrm>
        </p:spPr>
        <p:txBody>
          <a:bodyPr vert="horz" lIns="91440" tIns="45720" rIns="91440" bIns="45720" rtlCol="0" anchor="b">
            <a:normAutofit/>
          </a:bodyPr>
          <a:lstStyle/>
          <a:p>
            <a:pPr>
              <a:lnSpc>
                <a:spcPct val="90000"/>
              </a:lnSpc>
            </a:pPr>
            <a:r>
              <a:rPr kumimoji="0" lang="en-US" sz="3600" b="1" i="0" u="none" strike="noStrike" cap="none" spc="0" normalizeH="0" baseline="0" noProof="0" dirty="0">
                <a:ln>
                  <a:noFill/>
                </a:ln>
                <a:effectLst/>
                <a:uLnTx/>
                <a:uFillTx/>
              </a:rPr>
              <a:t>Prayer: Ecological Spirituality </a:t>
            </a:r>
            <a:endParaRPr lang="en-US" sz="3600" dirty="0"/>
          </a:p>
        </p:txBody>
      </p:sp>
      <p:pic>
        <p:nvPicPr>
          <p:cNvPr id="4" name="Picture 3">
            <a:extLst>
              <a:ext uri="{FF2B5EF4-FFF2-40B4-BE49-F238E27FC236}">
                <a16:creationId xmlns:a16="http://schemas.microsoft.com/office/drawing/2014/main" id="{D8417C24-91E4-456F-8366-A700E2547533}"/>
              </a:ext>
            </a:extLst>
          </p:cNvPr>
          <p:cNvPicPr>
            <a:picLocks noChangeAspect="1"/>
          </p:cNvPicPr>
          <p:nvPr/>
        </p:nvPicPr>
        <p:blipFill rotWithShape="1">
          <a:blip r:embed="rId2"/>
          <a:srcRect t="606" r="-2" b="-2"/>
          <a:stretch/>
        </p:blipFill>
        <p:spPr>
          <a:xfrm>
            <a:off x="1" y="10"/>
            <a:ext cx="4657344" cy="6857990"/>
          </a:xfrm>
          <a:custGeom>
            <a:avLst/>
            <a:gdLst/>
            <a:ahLst/>
            <a:cxnLst/>
            <a:rect l="l" t="t" r="r" b="b"/>
            <a:pathLst>
              <a:path w="4657344" h="6858000">
                <a:moveTo>
                  <a:pt x="0" y="0"/>
                </a:moveTo>
                <a:lnTo>
                  <a:pt x="3429755" y="0"/>
                </a:lnTo>
                <a:lnTo>
                  <a:pt x="3526016" y="148742"/>
                </a:lnTo>
                <a:cubicBezTo>
                  <a:pt x="3657740" y="365513"/>
                  <a:pt x="3777402" y="589569"/>
                  <a:pt x="3886489" y="819975"/>
                </a:cubicBezTo>
                <a:cubicBezTo>
                  <a:pt x="3891856" y="833492"/>
                  <a:pt x="3900663" y="845393"/>
                  <a:pt x="3912049" y="854514"/>
                </a:cubicBezTo>
                <a:cubicBezTo>
                  <a:pt x="3897352" y="819849"/>
                  <a:pt x="3883037" y="784928"/>
                  <a:pt x="3868083" y="750263"/>
                </a:cubicBezTo>
                <a:cubicBezTo>
                  <a:pt x="3806989" y="608712"/>
                  <a:pt x="3742478" y="469145"/>
                  <a:pt x="3674155" y="331786"/>
                </a:cubicBezTo>
                <a:lnTo>
                  <a:pt x="3496656" y="0"/>
                </a:lnTo>
                <a:lnTo>
                  <a:pt x="3554371" y="0"/>
                </a:lnTo>
                <a:lnTo>
                  <a:pt x="3661621" y="196614"/>
                </a:lnTo>
                <a:cubicBezTo>
                  <a:pt x="3856899" y="573253"/>
                  <a:pt x="4021071" y="966066"/>
                  <a:pt x="4161279" y="1371196"/>
                </a:cubicBezTo>
                <a:cubicBezTo>
                  <a:pt x="4379525" y="2007265"/>
                  <a:pt x="4530141" y="2664286"/>
                  <a:pt x="4610660" y="3331516"/>
                </a:cubicBezTo>
                <a:cubicBezTo>
                  <a:pt x="4652837" y="3672965"/>
                  <a:pt x="4671625" y="4013908"/>
                  <a:pt x="4645040" y="4357388"/>
                </a:cubicBezTo>
                <a:cubicBezTo>
                  <a:pt x="4613599" y="4758899"/>
                  <a:pt x="4566181" y="5157998"/>
                  <a:pt x="4485789" y="5552906"/>
                </a:cubicBezTo>
                <a:cubicBezTo>
                  <a:pt x="4397121" y="5988893"/>
                  <a:pt x="4276748" y="6414594"/>
                  <a:pt x="4117769" y="6828295"/>
                </a:cubicBezTo>
                <a:lnTo>
                  <a:pt x="4105288" y="6858000"/>
                </a:lnTo>
                <a:lnTo>
                  <a:pt x="4052520" y="6858000"/>
                </a:lnTo>
                <a:lnTo>
                  <a:pt x="4059369" y="6841549"/>
                </a:lnTo>
                <a:cubicBezTo>
                  <a:pt x="4147276" y="6614016"/>
                  <a:pt x="4224193" y="6380817"/>
                  <a:pt x="4291518" y="6142729"/>
                </a:cubicBezTo>
                <a:cubicBezTo>
                  <a:pt x="4350055" y="5935370"/>
                  <a:pt x="4393256" y="5723695"/>
                  <a:pt x="4443357" y="5513923"/>
                </a:cubicBezTo>
                <a:cubicBezTo>
                  <a:pt x="4444541" y="5502788"/>
                  <a:pt x="4445137" y="5491601"/>
                  <a:pt x="4445146" y="5480401"/>
                </a:cubicBezTo>
                <a:cubicBezTo>
                  <a:pt x="4408465" y="5607635"/>
                  <a:pt x="4379196" y="5719759"/>
                  <a:pt x="4344559" y="5830359"/>
                </a:cubicBezTo>
                <a:cubicBezTo>
                  <a:pt x="4254261" y="6118381"/>
                  <a:pt x="4150112" y="6398531"/>
                  <a:pt x="4031702" y="6670527"/>
                </a:cubicBezTo>
                <a:lnTo>
                  <a:pt x="3943824" y="6858000"/>
                </a:lnTo>
                <a:lnTo>
                  <a:pt x="0" y="6858000"/>
                </a:lnTo>
                <a:close/>
              </a:path>
            </a:pathLst>
          </a:custGeom>
        </p:spPr>
      </p:pic>
      <p:sp>
        <p:nvSpPr>
          <p:cNvPr id="19" name="sketchy line">
            <a:extLst>
              <a:ext uri="{FF2B5EF4-FFF2-40B4-BE49-F238E27FC236}">
                <a16:creationId xmlns:a16="http://schemas.microsoft.com/office/drawing/2014/main" id="{21540236-BFD5-4A9D-8840-4703E7F7682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297762" y="2374947"/>
            <a:ext cx="4243589" cy="18288"/>
          </a:xfrm>
          <a:custGeom>
            <a:avLst/>
            <a:gdLst>
              <a:gd name="connsiteX0" fmla="*/ 0 w 4243589"/>
              <a:gd name="connsiteY0" fmla="*/ 0 h 18288"/>
              <a:gd name="connsiteX1" fmla="*/ 478919 w 4243589"/>
              <a:gd name="connsiteY1" fmla="*/ 0 h 18288"/>
              <a:gd name="connsiteX2" fmla="*/ 957839 w 4243589"/>
              <a:gd name="connsiteY2" fmla="*/ 0 h 18288"/>
              <a:gd name="connsiteX3" fmla="*/ 1521630 w 4243589"/>
              <a:gd name="connsiteY3" fmla="*/ 0 h 18288"/>
              <a:gd name="connsiteX4" fmla="*/ 2212729 w 4243589"/>
              <a:gd name="connsiteY4" fmla="*/ 0 h 18288"/>
              <a:gd name="connsiteX5" fmla="*/ 2734084 w 4243589"/>
              <a:gd name="connsiteY5" fmla="*/ 0 h 18288"/>
              <a:gd name="connsiteX6" fmla="*/ 3255439 w 4243589"/>
              <a:gd name="connsiteY6" fmla="*/ 0 h 18288"/>
              <a:gd name="connsiteX7" fmla="*/ 4243589 w 4243589"/>
              <a:gd name="connsiteY7" fmla="*/ 0 h 18288"/>
              <a:gd name="connsiteX8" fmla="*/ 4243589 w 4243589"/>
              <a:gd name="connsiteY8" fmla="*/ 18288 h 18288"/>
              <a:gd name="connsiteX9" fmla="*/ 3594926 w 4243589"/>
              <a:gd name="connsiteY9" fmla="*/ 18288 h 18288"/>
              <a:gd name="connsiteX10" fmla="*/ 3073571 w 4243589"/>
              <a:gd name="connsiteY10" fmla="*/ 18288 h 18288"/>
              <a:gd name="connsiteX11" fmla="*/ 2552216 w 4243589"/>
              <a:gd name="connsiteY11" fmla="*/ 18288 h 18288"/>
              <a:gd name="connsiteX12" fmla="*/ 1903553 w 4243589"/>
              <a:gd name="connsiteY12" fmla="*/ 18288 h 18288"/>
              <a:gd name="connsiteX13" fmla="*/ 1212454 w 4243589"/>
              <a:gd name="connsiteY13" fmla="*/ 18288 h 18288"/>
              <a:gd name="connsiteX14" fmla="*/ 733535 w 4243589"/>
              <a:gd name="connsiteY14" fmla="*/ 18288 h 18288"/>
              <a:gd name="connsiteX15" fmla="*/ 0 w 4243589"/>
              <a:gd name="connsiteY15" fmla="*/ 18288 h 18288"/>
              <a:gd name="connsiteX16" fmla="*/ 0 w 4243589"/>
              <a:gd name="connsiteY16"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4243589" h="18288" fill="none" extrusionOk="0">
                <a:moveTo>
                  <a:pt x="0" y="0"/>
                </a:moveTo>
                <a:cubicBezTo>
                  <a:pt x="213395" y="-21006"/>
                  <a:pt x="307421" y="-18116"/>
                  <a:pt x="478919" y="0"/>
                </a:cubicBezTo>
                <a:cubicBezTo>
                  <a:pt x="650417" y="18116"/>
                  <a:pt x="831092" y="-21237"/>
                  <a:pt x="957839" y="0"/>
                </a:cubicBezTo>
                <a:cubicBezTo>
                  <a:pt x="1084586" y="21237"/>
                  <a:pt x="1301682" y="25124"/>
                  <a:pt x="1521630" y="0"/>
                </a:cubicBezTo>
                <a:cubicBezTo>
                  <a:pt x="1741578" y="-25124"/>
                  <a:pt x="1970269" y="-29139"/>
                  <a:pt x="2212729" y="0"/>
                </a:cubicBezTo>
                <a:cubicBezTo>
                  <a:pt x="2455189" y="29139"/>
                  <a:pt x="2558847" y="-4796"/>
                  <a:pt x="2734084" y="0"/>
                </a:cubicBezTo>
                <a:cubicBezTo>
                  <a:pt x="2909321" y="4796"/>
                  <a:pt x="3097217" y="-13409"/>
                  <a:pt x="3255439" y="0"/>
                </a:cubicBezTo>
                <a:cubicBezTo>
                  <a:pt x="3413662" y="13409"/>
                  <a:pt x="3979999" y="-10121"/>
                  <a:pt x="4243589" y="0"/>
                </a:cubicBezTo>
                <a:cubicBezTo>
                  <a:pt x="4244484" y="8974"/>
                  <a:pt x="4243043" y="9359"/>
                  <a:pt x="4243589" y="18288"/>
                </a:cubicBezTo>
                <a:cubicBezTo>
                  <a:pt x="4058777" y="31246"/>
                  <a:pt x="3910348" y="3158"/>
                  <a:pt x="3594926" y="18288"/>
                </a:cubicBezTo>
                <a:cubicBezTo>
                  <a:pt x="3279504" y="33418"/>
                  <a:pt x="3319955" y="-3977"/>
                  <a:pt x="3073571" y="18288"/>
                </a:cubicBezTo>
                <a:cubicBezTo>
                  <a:pt x="2827187" y="40553"/>
                  <a:pt x="2767387" y="1863"/>
                  <a:pt x="2552216" y="18288"/>
                </a:cubicBezTo>
                <a:cubicBezTo>
                  <a:pt x="2337046" y="34713"/>
                  <a:pt x="2181871" y="19527"/>
                  <a:pt x="1903553" y="18288"/>
                </a:cubicBezTo>
                <a:cubicBezTo>
                  <a:pt x="1625235" y="17049"/>
                  <a:pt x="1557672" y="24174"/>
                  <a:pt x="1212454" y="18288"/>
                </a:cubicBezTo>
                <a:cubicBezTo>
                  <a:pt x="867236" y="12402"/>
                  <a:pt x="874382" y="15627"/>
                  <a:pt x="733535" y="18288"/>
                </a:cubicBezTo>
                <a:cubicBezTo>
                  <a:pt x="592688" y="20949"/>
                  <a:pt x="183477" y="14753"/>
                  <a:pt x="0" y="18288"/>
                </a:cubicBezTo>
                <a:cubicBezTo>
                  <a:pt x="-229" y="14222"/>
                  <a:pt x="509" y="5816"/>
                  <a:pt x="0" y="0"/>
                </a:cubicBezTo>
                <a:close/>
              </a:path>
              <a:path w="4243589" h="18288" stroke="0" extrusionOk="0">
                <a:moveTo>
                  <a:pt x="0" y="0"/>
                </a:moveTo>
                <a:cubicBezTo>
                  <a:pt x="143690" y="16630"/>
                  <a:pt x="266667" y="14847"/>
                  <a:pt x="521355" y="0"/>
                </a:cubicBezTo>
                <a:cubicBezTo>
                  <a:pt x="776043" y="-14847"/>
                  <a:pt x="814491" y="-17363"/>
                  <a:pt x="1000275" y="0"/>
                </a:cubicBezTo>
                <a:cubicBezTo>
                  <a:pt x="1186059" y="17363"/>
                  <a:pt x="1352504" y="-23507"/>
                  <a:pt x="1521630" y="0"/>
                </a:cubicBezTo>
                <a:cubicBezTo>
                  <a:pt x="1690756" y="23507"/>
                  <a:pt x="1889525" y="5871"/>
                  <a:pt x="2127857" y="0"/>
                </a:cubicBezTo>
                <a:cubicBezTo>
                  <a:pt x="2366189" y="-5871"/>
                  <a:pt x="2620628" y="-27997"/>
                  <a:pt x="2776520" y="0"/>
                </a:cubicBezTo>
                <a:cubicBezTo>
                  <a:pt x="2932412" y="27997"/>
                  <a:pt x="3131683" y="-25073"/>
                  <a:pt x="3467618" y="0"/>
                </a:cubicBezTo>
                <a:cubicBezTo>
                  <a:pt x="3803553" y="25073"/>
                  <a:pt x="4017371" y="3071"/>
                  <a:pt x="4243589" y="0"/>
                </a:cubicBezTo>
                <a:cubicBezTo>
                  <a:pt x="4243134" y="6162"/>
                  <a:pt x="4243492" y="11775"/>
                  <a:pt x="4243589" y="18288"/>
                </a:cubicBezTo>
                <a:cubicBezTo>
                  <a:pt x="4017834" y="-5779"/>
                  <a:pt x="3834586" y="13376"/>
                  <a:pt x="3594926" y="18288"/>
                </a:cubicBezTo>
                <a:cubicBezTo>
                  <a:pt x="3355266" y="23200"/>
                  <a:pt x="3204179" y="2869"/>
                  <a:pt x="2903827" y="18288"/>
                </a:cubicBezTo>
                <a:cubicBezTo>
                  <a:pt x="2603475" y="33707"/>
                  <a:pt x="2526187" y="46187"/>
                  <a:pt x="2212729" y="18288"/>
                </a:cubicBezTo>
                <a:cubicBezTo>
                  <a:pt x="1899271" y="-9611"/>
                  <a:pt x="1966289" y="29692"/>
                  <a:pt x="1733809" y="18288"/>
                </a:cubicBezTo>
                <a:cubicBezTo>
                  <a:pt x="1501329" y="6884"/>
                  <a:pt x="1343612" y="12492"/>
                  <a:pt x="1085146" y="18288"/>
                </a:cubicBezTo>
                <a:cubicBezTo>
                  <a:pt x="826680" y="24084"/>
                  <a:pt x="778184" y="35607"/>
                  <a:pt x="521355" y="18288"/>
                </a:cubicBezTo>
                <a:cubicBezTo>
                  <a:pt x="264526" y="969"/>
                  <a:pt x="120277" y="4268"/>
                  <a:pt x="0" y="18288"/>
                </a:cubicBezTo>
                <a:cubicBezTo>
                  <a:pt x="766" y="10800"/>
                  <a:pt x="-457" y="8180"/>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72755710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Content Placeholder 1">
            <a:extLst>
              <a:ext uri="{FF2B5EF4-FFF2-40B4-BE49-F238E27FC236}">
                <a16:creationId xmlns:a16="http://schemas.microsoft.com/office/drawing/2014/main" id="{56EAB5B4-6211-4D2A-B7CC-FBF87E514CB9}"/>
              </a:ext>
            </a:extLst>
          </p:cNvPr>
          <p:cNvSpPr>
            <a:spLocks noGrp="1"/>
          </p:cNvSpPr>
          <p:nvPr>
            <p:ph idx="1"/>
          </p:nvPr>
        </p:nvSpPr>
        <p:spPr>
          <a:xfrm>
            <a:off x="4905631" y="2429811"/>
            <a:ext cx="6808573" cy="4314426"/>
          </a:xfrm>
        </p:spPr>
        <p:txBody>
          <a:bodyPr vert="horz" lIns="91440" tIns="45720" rIns="91440" bIns="45720" rtlCol="0">
            <a:normAutofit lnSpcReduction="10000"/>
          </a:bodyPr>
          <a:lstStyle/>
          <a:p>
            <a:pPr>
              <a:spcBef>
                <a:spcPts val="0"/>
              </a:spcBef>
              <a:spcAft>
                <a:spcPts val="600"/>
              </a:spcAft>
              <a:defRPr/>
            </a:pPr>
            <a:r>
              <a:rPr kumimoji="0" lang="en-US" sz="2400" b="0" i="0" u="none" strike="noStrike" cap="none" spc="0" normalizeH="0" baseline="0" noProof="0" dirty="0">
                <a:ln>
                  <a:noFill/>
                </a:ln>
                <a:effectLst/>
                <a:uLnTx/>
                <a:uFillTx/>
              </a:rPr>
              <a:t>Celebrate the </a:t>
            </a:r>
            <a:r>
              <a:rPr kumimoji="0" lang="en-US" sz="2400" b="1" i="0" u="none" strike="noStrike" cap="none" spc="0" normalizeH="0" baseline="0" noProof="0" dirty="0">
                <a:ln>
                  <a:noFill/>
                </a:ln>
                <a:effectLst/>
                <a:uLnTx/>
                <a:uFillTx/>
              </a:rPr>
              <a:t>Season of Creation </a:t>
            </a:r>
            <a:r>
              <a:rPr kumimoji="0" lang="en-US" sz="2400" b="0" i="0" u="none" strike="noStrike" cap="none" spc="0" normalizeH="0" baseline="0" noProof="0" dirty="0">
                <a:ln>
                  <a:noFill/>
                </a:ln>
                <a:effectLst/>
                <a:uLnTx/>
                <a:uFillTx/>
              </a:rPr>
              <a:t>in every parish. </a:t>
            </a:r>
            <a:r>
              <a:rPr lang="en-US" sz="2400" dirty="0"/>
              <a:t>1</a:t>
            </a:r>
            <a:r>
              <a:rPr lang="en-US" sz="2400" baseline="30000" dirty="0"/>
              <a:t>st</a:t>
            </a:r>
            <a:r>
              <a:rPr lang="en-US" sz="2400" dirty="0"/>
              <a:t> September, World Day of Prayer for Creation  – October 4</a:t>
            </a:r>
            <a:r>
              <a:rPr lang="en-US" sz="2400" baseline="30000" dirty="0"/>
              <a:t>th</a:t>
            </a:r>
            <a:r>
              <a:rPr lang="en-US" sz="2400" dirty="0"/>
              <a:t> Feast of St. Francis of Assisi.</a:t>
            </a:r>
            <a:endParaRPr kumimoji="0" lang="en-US" sz="2400" b="0" i="0" u="none" strike="noStrike" cap="none" spc="0" normalizeH="0" baseline="0" noProof="0" dirty="0">
              <a:ln>
                <a:noFill/>
              </a:ln>
              <a:effectLst/>
              <a:uLnTx/>
              <a:uFillTx/>
            </a:endParaRPr>
          </a:p>
          <a:p>
            <a:pPr marL="342900">
              <a:spcBef>
                <a:spcPts val="0"/>
              </a:spcBef>
              <a:spcAft>
                <a:spcPts val="600"/>
              </a:spcAft>
              <a:defRPr/>
            </a:pPr>
            <a:r>
              <a:rPr kumimoji="0" lang="en-US" sz="2400" b="0" i="0" u="none" strike="noStrike" cap="none" spc="0" normalizeH="0" baseline="0" noProof="0" dirty="0">
                <a:ln>
                  <a:noFill/>
                </a:ln>
                <a:effectLst/>
                <a:uLnTx/>
                <a:uFillTx/>
              </a:rPr>
              <a:t>Prayer of faithful each Sunday for protection of Our Common Home? </a:t>
            </a:r>
          </a:p>
          <a:p>
            <a:pPr marL="342900">
              <a:spcBef>
                <a:spcPts val="0"/>
              </a:spcBef>
              <a:spcAft>
                <a:spcPts val="600"/>
              </a:spcAft>
              <a:defRPr/>
            </a:pPr>
            <a:r>
              <a:rPr kumimoji="0" lang="en-US" sz="2400" b="0" i="0" u="none" strike="noStrike" cap="none" spc="0" normalizeH="0" baseline="0" noProof="0" dirty="0">
                <a:ln>
                  <a:noFill/>
                </a:ln>
                <a:effectLst/>
                <a:uLnTx/>
                <a:uFillTx/>
              </a:rPr>
              <a:t>Lit</a:t>
            </a:r>
            <a:r>
              <a:rPr lang="en-US" sz="2400" dirty="0" err="1"/>
              <a:t>urgical</a:t>
            </a:r>
            <a:r>
              <a:rPr lang="en-US" sz="2400" dirty="0"/>
              <a:t> celebrations for key dates: COPs; Laudato Si’ Week; Earth Day; World Environment Day; World Bee Day etc. </a:t>
            </a:r>
          </a:p>
          <a:p>
            <a:pPr marL="342900">
              <a:spcBef>
                <a:spcPts val="0"/>
              </a:spcBef>
              <a:spcAft>
                <a:spcPts val="600"/>
              </a:spcAft>
              <a:defRPr/>
            </a:pPr>
            <a:r>
              <a:rPr kumimoji="0" lang="en-US" sz="2400" b="0" i="0" u="none" strike="noStrike" cap="none" spc="0" normalizeH="0" baseline="0" noProof="0" dirty="0">
                <a:ln>
                  <a:noFill/>
                </a:ln>
                <a:effectLst/>
                <a:uLnTx/>
                <a:uFillTx/>
                <a:hlinkClick r:id="rId3"/>
              </a:rPr>
              <a:t>Resources for Season of Creation 2024 </a:t>
            </a:r>
            <a:r>
              <a:rPr kumimoji="0" lang="en-US" sz="2400" b="0" i="0" u="none" strike="noStrike" cap="none" spc="0" normalizeH="0" baseline="0" noProof="0" dirty="0">
                <a:ln>
                  <a:noFill/>
                </a:ln>
                <a:effectLst/>
                <a:uLnTx/>
                <a:uFillTx/>
              </a:rPr>
              <a:t>- can be adapted for any occasion. </a:t>
            </a:r>
          </a:p>
          <a:p>
            <a:pPr marL="342900">
              <a:spcBef>
                <a:spcPts val="0"/>
              </a:spcBef>
              <a:spcAft>
                <a:spcPts val="600"/>
              </a:spcAft>
              <a:defRPr/>
            </a:pPr>
            <a:r>
              <a:rPr lang="en-US" sz="2400" dirty="0"/>
              <a:t>They include PowerPoints for each year group for an assembly.</a:t>
            </a:r>
            <a:endParaRPr kumimoji="0" lang="en-US" sz="2400" b="0" i="0" u="none" strike="noStrike" cap="none" spc="0" normalizeH="0" baseline="0" noProof="0" dirty="0">
              <a:ln>
                <a:noFill/>
              </a:ln>
              <a:effectLst/>
              <a:uLnTx/>
              <a:uFillTx/>
            </a:endParaRPr>
          </a:p>
        </p:txBody>
      </p:sp>
      <p:pic>
        <p:nvPicPr>
          <p:cNvPr id="5" name="Picture 4">
            <a:extLst>
              <a:ext uri="{FF2B5EF4-FFF2-40B4-BE49-F238E27FC236}">
                <a16:creationId xmlns:a16="http://schemas.microsoft.com/office/drawing/2014/main" id="{24387767-A1E7-40FD-B128-26F10B4F7D25}"/>
              </a:ext>
            </a:extLst>
          </p:cNvPr>
          <p:cNvPicPr>
            <a:picLocks noChangeAspect="1"/>
          </p:cNvPicPr>
          <p:nvPr/>
        </p:nvPicPr>
        <p:blipFill>
          <a:blip r:embed="rId4"/>
          <a:stretch>
            <a:fillRect/>
          </a:stretch>
        </p:blipFill>
        <p:spPr>
          <a:xfrm>
            <a:off x="10063952" y="95475"/>
            <a:ext cx="1484751" cy="1439415"/>
          </a:xfrm>
          <a:prstGeom prst="rect">
            <a:avLst/>
          </a:prstGeom>
        </p:spPr>
      </p:pic>
      <p:pic>
        <p:nvPicPr>
          <p:cNvPr id="7" name="Picture 6" descr="A black background with text&#10;&#10;Description automatically generated">
            <a:extLst>
              <a:ext uri="{FF2B5EF4-FFF2-40B4-BE49-F238E27FC236}">
                <a16:creationId xmlns:a16="http://schemas.microsoft.com/office/drawing/2014/main" id="{CE74FAEB-3EA1-462D-22C9-43087D6CB23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762410" y="159144"/>
            <a:ext cx="3547507" cy="1354657"/>
          </a:xfrm>
          <a:prstGeom prst="rect">
            <a:avLst/>
          </a:prstGeom>
        </p:spPr>
      </p:pic>
    </p:spTree>
    <p:extLst>
      <p:ext uri="{BB962C8B-B14F-4D97-AF65-F5344CB8AC3E}">
        <p14:creationId xmlns:p14="http://schemas.microsoft.com/office/powerpoint/2010/main" val="15395515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C5A79C3-D3C4-3BEC-B7C8-3EE5E169F984}"/>
              </a:ext>
            </a:extLst>
          </p:cNvPr>
          <p:cNvPicPr>
            <a:picLocks noChangeAspect="1"/>
          </p:cNvPicPr>
          <p:nvPr/>
        </p:nvPicPr>
        <p:blipFill>
          <a:blip r:embed="rId2"/>
          <a:stretch>
            <a:fillRect/>
          </a:stretch>
        </p:blipFill>
        <p:spPr>
          <a:xfrm>
            <a:off x="1496122" y="5820011"/>
            <a:ext cx="2228470" cy="816905"/>
          </a:xfrm>
          <a:prstGeom prst="rect">
            <a:avLst/>
          </a:prstGeom>
        </p:spPr>
      </p:pic>
      <p:sp>
        <p:nvSpPr>
          <p:cNvPr id="3" name="TextBox 2">
            <a:extLst>
              <a:ext uri="{FF2B5EF4-FFF2-40B4-BE49-F238E27FC236}">
                <a16:creationId xmlns:a16="http://schemas.microsoft.com/office/drawing/2014/main" id="{5E9543E9-D2D6-FF21-0757-01E1BB097EBA}"/>
              </a:ext>
            </a:extLst>
          </p:cNvPr>
          <p:cNvSpPr txBox="1"/>
          <p:nvPr/>
        </p:nvSpPr>
        <p:spPr>
          <a:xfrm>
            <a:off x="1199844" y="249255"/>
            <a:ext cx="10676203" cy="5570756"/>
          </a:xfrm>
          <a:prstGeom prst="rect">
            <a:avLst/>
          </a:prstGeom>
          <a:noFill/>
        </p:spPr>
        <p:txBody>
          <a:bodyPr wrap="square" rtlCol="0">
            <a:spAutoFit/>
          </a:bodyPr>
          <a:lstStyle/>
          <a:p>
            <a:pPr algn="ctr"/>
            <a:r>
              <a:rPr lang="en-IE" sz="2800" b="1" dirty="0"/>
              <a:t>One of the goals of the Laudato Si’ Movement is to move Catholics towards Ecological Conversion &amp; to nurture an Ecological Spirituality. </a:t>
            </a:r>
          </a:p>
          <a:p>
            <a:endParaRPr lang="en-IE" sz="2800" dirty="0"/>
          </a:p>
          <a:p>
            <a:pPr marL="285750" indent="-285750">
              <a:buFont typeface="Arial" panose="020B0604020202020204" pitchFamily="34" charset="0"/>
              <a:buChar char="•"/>
            </a:pPr>
            <a:endParaRPr lang="en-IE" sz="2800" dirty="0"/>
          </a:p>
          <a:p>
            <a:pPr marL="285750" indent="-285750">
              <a:buFont typeface="Arial" panose="020B0604020202020204" pitchFamily="34" charset="0"/>
              <a:buChar char="•"/>
            </a:pPr>
            <a:r>
              <a:rPr lang="en-IE" sz="2400" dirty="0"/>
              <a:t>Ecological Examen: </a:t>
            </a:r>
            <a:r>
              <a:rPr lang="en-IE" sz="2400" dirty="0">
                <a:hlinkClick r:id="rId3"/>
              </a:rPr>
              <a:t>http://www.ecologicalexamen.org/</a:t>
            </a:r>
            <a:r>
              <a:rPr lang="en-IE" sz="2400" dirty="0"/>
              <a:t> </a:t>
            </a:r>
          </a:p>
          <a:p>
            <a:pPr marL="285750" indent="-285750">
              <a:buFont typeface="Arial" panose="020B0604020202020204" pitchFamily="34" charset="0"/>
              <a:buChar char="•"/>
            </a:pPr>
            <a:r>
              <a:rPr lang="en-IE" sz="2400" dirty="0"/>
              <a:t>Loving Kindness Meditation</a:t>
            </a:r>
          </a:p>
          <a:p>
            <a:pPr marL="285750" indent="-285750">
              <a:buFont typeface="Arial" panose="020B0604020202020204" pitchFamily="34" charset="0"/>
              <a:buChar char="•"/>
            </a:pPr>
            <a:r>
              <a:rPr lang="en-IE" sz="2400" dirty="0"/>
              <a:t>Meditation on the Four Elements</a:t>
            </a:r>
          </a:p>
          <a:p>
            <a:pPr marL="285750" indent="-285750">
              <a:buFont typeface="Arial" panose="020B0604020202020204" pitchFamily="34" charset="0"/>
              <a:buChar char="•"/>
            </a:pPr>
            <a:r>
              <a:rPr lang="en-IE" sz="2400" dirty="0"/>
              <a:t>St. Francis Chaplet</a:t>
            </a:r>
          </a:p>
          <a:p>
            <a:pPr marL="285750" indent="-285750">
              <a:buFont typeface="Arial" panose="020B0604020202020204" pitchFamily="34" charset="0"/>
              <a:buChar char="•"/>
            </a:pPr>
            <a:r>
              <a:rPr lang="en-IE" sz="2400" dirty="0"/>
              <a:t>Lectio with Nature</a:t>
            </a:r>
          </a:p>
          <a:p>
            <a:pPr marL="285750" indent="-285750">
              <a:buFont typeface="Arial" panose="020B0604020202020204" pitchFamily="34" charset="0"/>
              <a:buChar char="•"/>
            </a:pPr>
            <a:r>
              <a:rPr lang="en-IE" sz="2400" dirty="0"/>
              <a:t>Meditating on a special place in nature</a:t>
            </a:r>
          </a:p>
          <a:p>
            <a:pPr marL="285750" indent="-285750">
              <a:buFont typeface="Arial" panose="020B0604020202020204" pitchFamily="34" charset="0"/>
              <a:buChar char="•"/>
            </a:pPr>
            <a:endParaRPr lang="en-IE" sz="2400" dirty="0"/>
          </a:p>
          <a:p>
            <a:pPr marL="285750" indent="-285750">
              <a:buFont typeface="Arial" panose="020B0604020202020204" pitchFamily="34" charset="0"/>
              <a:buChar char="•"/>
            </a:pPr>
            <a:r>
              <a:rPr lang="en-IE" sz="2400" dirty="0"/>
              <a:t>Recordings of some of these practices can be found here: </a:t>
            </a:r>
          </a:p>
          <a:p>
            <a:pPr marL="285750" indent="-285750">
              <a:buFont typeface="Arial" panose="020B0604020202020204" pitchFamily="34" charset="0"/>
              <a:buChar char="•"/>
            </a:pPr>
            <a:r>
              <a:rPr lang="en-IE" sz="2000" u="sng" dirty="0">
                <a:solidFill>
                  <a:srgbClr val="000000"/>
                </a:solidFill>
                <a:effectLst/>
                <a:latin typeface="Aptos" panose="020B0004020202020204" pitchFamily="34" charset="0"/>
                <a:ea typeface="Aptos" panose="020B0004020202020204" pitchFamily="34" charset="0"/>
                <a:cs typeface="Aptos" panose="020B0004020202020204" pitchFamily="34" charset="0"/>
                <a:hlinkClick r:id="rId4"/>
              </a:rPr>
              <a:t>https://vimeo.com/showcase/11189893?share=copy</a:t>
            </a:r>
            <a:r>
              <a:rPr lang="en-IE" sz="2400" u="sng" dirty="0">
                <a:solidFill>
                  <a:srgbClr val="000000"/>
                </a:solidFill>
                <a:effectLst/>
                <a:latin typeface="Aptos" panose="020B0004020202020204" pitchFamily="34" charset="0"/>
                <a:ea typeface="Aptos" panose="020B0004020202020204" pitchFamily="34" charset="0"/>
                <a:cs typeface="Aptos" panose="020B0004020202020204" pitchFamily="34" charset="0"/>
              </a:rPr>
              <a:t> </a:t>
            </a:r>
            <a:endParaRPr lang="en-IE" sz="2400" dirty="0"/>
          </a:p>
          <a:p>
            <a:pPr marL="285750" indent="-285750">
              <a:buFont typeface="Arial" panose="020B0604020202020204" pitchFamily="34" charset="0"/>
              <a:buChar char="•"/>
            </a:pPr>
            <a:endParaRPr lang="en-IE" sz="2800" dirty="0"/>
          </a:p>
        </p:txBody>
      </p:sp>
      <p:sp>
        <p:nvSpPr>
          <p:cNvPr id="2" name="Slide Number Placeholder 1">
            <a:extLst>
              <a:ext uri="{FF2B5EF4-FFF2-40B4-BE49-F238E27FC236}">
                <a16:creationId xmlns:a16="http://schemas.microsoft.com/office/drawing/2014/main" id="{7D048C2E-D626-21B6-1D28-21E821E90D82}"/>
              </a:ext>
            </a:extLst>
          </p:cNvPr>
          <p:cNvSpPr>
            <a:spLocks noGrp="1"/>
          </p:cNvSpPr>
          <p:nvPr>
            <p:ph type="sldNum" idx="4294967295"/>
          </p:nvPr>
        </p:nvSpPr>
        <p:spPr>
          <a:xfrm>
            <a:off x="9448800" y="6356350"/>
            <a:ext cx="2743200" cy="365125"/>
          </a:xfrm>
        </p:spPr>
        <p:txBody>
          <a:bodyPr/>
          <a:lstStyle/>
          <a:p>
            <a:fld id="{00000000-1234-1234-1234-123412341234}" type="slidenum">
              <a:rPr lang="es-419" smtClean="0"/>
              <a:pPr/>
              <a:t>18</a:t>
            </a:fld>
            <a:endParaRPr lang="es-419"/>
          </a:p>
        </p:txBody>
      </p:sp>
    </p:spTree>
    <p:extLst>
      <p:ext uri="{BB962C8B-B14F-4D97-AF65-F5344CB8AC3E}">
        <p14:creationId xmlns:p14="http://schemas.microsoft.com/office/powerpoint/2010/main" val="332670311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0" name="Rectangle 79">
            <a:extLst>
              <a:ext uri="{FF2B5EF4-FFF2-40B4-BE49-F238E27FC236}">
                <a16:creationId xmlns:a16="http://schemas.microsoft.com/office/drawing/2014/main" id="{5EF17487-C386-4F99-B5EB-4FD3DF4236B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82" name="Freeform: Shape 81">
            <a:extLst>
              <a:ext uri="{FF2B5EF4-FFF2-40B4-BE49-F238E27FC236}">
                <a16:creationId xmlns:a16="http://schemas.microsoft.com/office/drawing/2014/main" id="{A0DE92DF-4769-4DE9-93FD-EE31271850C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flipV="1">
            <a:off x="0" y="0"/>
            <a:ext cx="7472381" cy="6858000"/>
          </a:xfrm>
          <a:custGeom>
            <a:avLst/>
            <a:gdLst>
              <a:gd name="connsiteX0" fmla="*/ 1232666 w 7472381"/>
              <a:gd name="connsiteY0" fmla="*/ 0 h 6886575"/>
              <a:gd name="connsiteX1" fmla="*/ 7472381 w 7472381"/>
              <a:gd name="connsiteY1" fmla="*/ 0 h 6886575"/>
              <a:gd name="connsiteX2" fmla="*/ 7472381 w 7472381"/>
              <a:gd name="connsiteY2" fmla="*/ 814388 h 6886575"/>
              <a:gd name="connsiteX3" fmla="*/ 7472381 w 7472381"/>
              <a:gd name="connsiteY3" fmla="*/ 6411516 h 6886575"/>
              <a:gd name="connsiteX4" fmla="*/ 7472381 w 7472381"/>
              <a:gd name="connsiteY4" fmla="*/ 6886575 h 6886575"/>
              <a:gd name="connsiteX5" fmla="*/ 6992676 w 7472381"/>
              <a:gd name="connsiteY5" fmla="*/ 6886575 h 6886575"/>
              <a:gd name="connsiteX6" fmla="*/ 1946893 w 7472381"/>
              <a:gd name="connsiteY6" fmla="*/ 6886575 h 6886575"/>
              <a:gd name="connsiteX7" fmla="*/ 1506276 w 7472381"/>
              <a:gd name="connsiteY7" fmla="*/ 6686550 h 6886575"/>
              <a:gd name="connsiteX8" fmla="*/ 1314394 w 7472381"/>
              <a:gd name="connsiteY8" fmla="*/ 6457949 h 6886575"/>
              <a:gd name="connsiteX9" fmla="*/ 1246880 w 7472381"/>
              <a:gd name="connsiteY9" fmla="*/ 6393656 h 6886575"/>
              <a:gd name="connsiteX10" fmla="*/ 1079872 w 7472381"/>
              <a:gd name="connsiteY10" fmla="*/ 6307931 h 6886575"/>
              <a:gd name="connsiteX11" fmla="*/ 788495 w 7472381"/>
              <a:gd name="connsiteY11" fmla="*/ 6125765 h 6886575"/>
              <a:gd name="connsiteX12" fmla="*/ 895097 w 7472381"/>
              <a:gd name="connsiteY12" fmla="*/ 6082903 h 6886575"/>
              <a:gd name="connsiteX13" fmla="*/ 1204239 w 7472381"/>
              <a:gd name="connsiteY13" fmla="*/ 6193631 h 6886575"/>
              <a:gd name="connsiteX14" fmla="*/ 1428102 w 7472381"/>
              <a:gd name="connsiteY14" fmla="*/ 6222206 h 6886575"/>
              <a:gd name="connsiteX15" fmla="*/ 1111852 w 7472381"/>
              <a:gd name="connsiteY15" fmla="*/ 6029325 h 6886575"/>
              <a:gd name="connsiteX16" fmla="*/ 806262 w 7472381"/>
              <a:gd name="connsiteY16" fmla="*/ 5779294 h 6886575"/>
              <a:gd name="connsiteX17" fmla="*/ 1040785 w 7472381"/>
              <a:gd name="connsiteY17" fmla="*/ 5825728 h 6886575"/>
              <a:gd name="connsiteX18" fmla="*/ 1051445 w 7472381"/>
              <a:gd name="connsiteY18" fmla="*/ 5793581 h 6886575"/>
              <a:gd name="connsiteX19" fmla="*/ 845349 w 7472381"/>
              <a:gd name="connsiteY19" fmla="*/ 5497115 h 6886575"/>
              <a:gd name="connsiteX20" fmla="*/ 745855 w 7472381"/>
              <a:gd name="connsiteY20" fmla="*/ 5375672 h 6886575"/>
              <a:gd name="connsiteX21" fmla="*/ 291024 w 7472381"/>
              <a:gd name="connsiteY21" fmla="*/ 5014913 h 6886575"/>
              <a:gd name="connsiteX22" fmla="*/ 724535 w 7472381"/>
              <a:gd name="connsiteY22" fmla="*/ 5175647 h 6886575"/>
              <a:gd name="connsiteX23" fmla="*/ 276811 w 7472381"/>
              <a:gd name="connsiteY23" fmla="*/ 4825603 h 6886575"/>
              <a:gd name="connsiteX24" fmla="*/ 60055 w 7472381"/>
              <a:gd name="connsiteY24" fmla="*/ 4697016 h 6886575"/>
              <a:gd name="connsiteX25" fmla="*/ 6755 w 7472381"/>
              <a:gd name="connsiteY25" fmla="*/ 4622006 h 6886575"/>
              <a:gd name="connsiteX26" fmla="*/ 102696 w 7472381"/>
              <a:gd name="connsiteY26" fmla="*/ 4604146 h 6886575"/>
              <a:gd name="connsiteX27" fmla="*/ 397625 w 7472381"/>
              <a:gd name="connsiteY27" fmla="*/ 4632722 h 6886575"/>
              <a:gd name="connsiteX28" fmla="*/ 31628 w 7472381"/>
              <a:gd name="connsiteY28" fmla="*/ 4396978 h 6886575"/>
              <a:gd name="connsiteX29" fmla="*/ 305237 w 7472381"/>
              <a:gd name="connsiteY29" fmla="*/ 4432697 h 6886575"/>
              <a:gd name="connsiteX30" fmla="*/ 383412 w 7472381"/>
              <a:gd name="connsiteY30" fmla="*/ 4339828 h 6886575"/>
              <a:gd name="connsiteX31" fmla="*/ 511333 w 7472381"/>
              <a:gd name="connsiteY31" fmla="*/ 4189810 h 6886575"/>
              <a:gd name="connsiteX32" fmla="*/ 600167 w 7472381"/>
              <a:gd name="connsiteY32" fmla="*/ 4107656 h 6886575"/>
              <a:gd name="connsiteX33" fmla="*/ 635701 w 7472381"/>
              <a:gd name="connsiteY33" fmla="*/ 3843337 h 6886575"/>
              <a:gd name="connsiteX34" fmla="*/ 561080 w 7472381"/>
              <a:gd name="connsiteY34" fmla="*/ 3554015 h 6886575"/>
              <a:gd name="connsiteX35" fmla="*/ 354985 w 7472381"/>
              <a:gd name="connsiteY35" fmla="*/ 3407569 h 6886575"/>
              <a:gd name="connsiteX36" fmla="*/ 415392 w 7472381"/>
              <a:gd name="connsiteY36" fmla="*/ 3243263 h 6886575"/>
              <a:gd name="connsiteX37" fmla="*/ 852456 w 7472381"/>
              <a:gd name="connsiteY37" fmla="*/ 3343275 h 6886575"/>
              <a:gd name="connsiteX38" fmla="*/ 202190 w 7472381"/>
              <a:gd name="connsiteY38" fmla="*/ 2953940 h 6886575"/>
              <a:gd name="connsiteX39" fmla="*/ 312344 w 7472381"/>
              <a:gd name="connsiteY39" fmla="*/ 2936081 h 6886575"/>
              <a:gd name="connsiteX40" fmla="*/ 706768 w 7472381"/>
              <a:gd name="connsiteY40" fmla="*/ 2714625 h 6886575"/>
              <a:gd name="connsiteX41" fmla="*/ 728088 w 7472381"/>
              <a:gd name="connsiteY41" fmla="*/ 2703909 h 6886575"/>
              <a:gd name="connsiteX42" fmla="*/ 795602 w 7472381"/>
              <a:gd name="connsiteY42" fmla="*/ 2564606 h 6886575"/>
              <a:gd name="connsiteX43" fmla="*/ 1008804 w 7472381"/>
              <a:gd name="connsiteY43" fmla="*/ 2543175 h 6886575"/>
              <a:gd name="connsiteX44" fmla="*/ 1186473 w 7472381"/>
              <a:gd name="connsiteY44" fmla="*/ 2575322 h 6886575"/>
              <a:gd name="connsiteX45" fmla="*/ 1378355 w 7472381"/>
              <a:gd name="connsiteY45" fmla="*/ 2536031 h 6886575"/>
              <a:gd name="connsiteX46" fmla="*/ 1548916 w 7472381"/>
              <a:gd name="connsiteY46" fmla="*/ 2553891 h 6886575"/>
              <a:gd name="connsiteX47" fmla="*/ 1694604 w 7472381"/>
              <a:gd name="connsiteY47" fmla="*/ 2528888 h 6886575"/>
              <a:gd name="connsiteX48" fmla="*/ 1552469 w 7472381"/>
              <a:gd name="connsiteY48" fmla="*/ 2411015 h 6886575"/>
              <a:gd name="connsiteX49" fmla="*/ 1353481 w 7472381"/>
              <a:gd name="connsiteY49" fmla="*/ 2411015 h 6886575"/>
              <a:gd name="connsiteX50" fmla="*/ 1211346 w 7472381"/>
              <a:gd name="connsiteY50" fmla="*/ 2336007 h 6886575"/>
              <a:gd name="connsiteX51" fmla="*/ 1076318 w 7472381"/>
              <a:gd name="connsiteY51" fmla="*/ 2200275 h 6886575"/>
              <a:gd name="connsiteX52" fmla="*/ 600167 w 7472381"/>
              <a:gd name="connsiteY52" fmla="*/ 1982390 h 6886575"/>
              <a:gd name="connsiteX53" fmla="*/ 514886 w 7472381"/>
              <a:gd name="connsiteY53" fmla="*/ 1900238 h 6886575"/>
              <a:gd name="connsiteX54" fmla="*/ 1872273 w 7472381"/>
              <a:gd name="connsiteY54" fmla="*/ 2218135 h 6886575"/>
              <a:gd name="connsiteX55" fmla="*/ 1452975 w 7472381"/>
              <a:gd name="connsiteY55" fmla="*/ 2085975 h 6886575"/>
              <a:gd name="connsiteX56" fmla="*/ 1737245 w 7472381"/>
              <a:gd name="connsiteY56" fmla="*/ 2110978 h 6886575"/>
              <a:gd name="connsiteX57" fmla="*/ 1893593 w 7472381"/>
              <a:gd name="connsiteY57" fmla="*/ 2021681 h 6886575"/>
              <a:gd name="connsiteX58" fmla="*/ 1893593 w 7472381"/>
              <a:gd name="connsiteY58" fmla="*/ 1993106 h 6886575"/>
              <a:gd name="connsiteX59" fmla="*/ 1776332 w 7472381"/>
              <a:gd name="connsiteY59" fmla="*/ 1910953 h 6886575"/>
              <a:gd name="connsiteX60" fmla="*/ 1708818 w 7472381"/>
              <a:gd name="connsiteY60" fmla="*/ 1857375 h 6886575"/>
              <a:gd name="connsiteX61" fmla="*/ 1524043 w 7472381"/>
              <a:gd name="connsiteY61" fmla="*/ 1664493 h 6886575"/>
              <a:gd name="connsiteX62" fmla="*/ 1655517 w 7472381"/>
              <a:gd name="connsiteY62" fmla="*/ 1643062 h 6886575"/>
              <a:gd name="connsiteX63" fmla="*/ 1705264 w 7472381"/>
              <a:gd name="connsiteY63" fmla="*/ 1603772 h 6886575"/>
              <a:gd name="connsiteX64" fmla="*/ 1669731 w 7472381"/>
              <a:gd name="connsiteY64" fmla="*/ 1546622 h 6886575"/>
              <a:gd name="connsiteX65" fmla="*/ 1261093 w 7472381"/>
              <a:gd name="connsiteY65" fmla="*/ 1371600 h 6886575"/>
              <a:gd name="connsiteX66" fmla="*/ 1229113 w 7472381"/>
              <a:gd name="connsiteY66" fmla="*/ 1235869 h 6886575"/>
              <a:gd name="connsiteX67" fmla="*/ 1307287 w 7472381"/>
              <a:gd name="connsiteY67" fmla="*/ 1214437 h 6886575"/>
              <a:gd name="connsiteX68" fmla="*/ 1396121 w 7472381"/>
              <a:gd name="connsiteY68" fmla="*/ 1225153 h 6886575"/>
              <a:gd name="connsiteX69" fmla="*/ 1325054 w 7472381"/>
              <a:gd name="connsiteY69" fmla="*/ 1117997 h 6886575"/>
              <a:gd name="connsiteX70" fmla="*/ 1037231 w 7472381"/>
              <a:gd name="connsiteY70" fmla="*/ 1010841 h 6886575"/>
              <a:gd name="connsiteX71" fmla="*/ 983931 w 7472381"/>
              <a:gd name="connsiteY71" fmla="*/ 953690 h 6886575"/>
              <a:gd name="connsiteX72" fmla="*/ 1054998 w 7472381"/>
              <a:gd name="connsiteY72" fmla="*/ 925115 h 6886575"/>
              <a:gd name="connsiteX73" fmla="*/ 1108299 w 7472381"/>
              <a:gd name="connsiteY73" fmla="*/ 914400 h 6886575"/>
              <a:gd name="connsiteX74" fmla="*/ 6755 w 7472381"/>
              <a:gd name="connsiteY74" fmla="*/ 467915 h 6886575"/>
              <a:gd name="connsiteX75" fmla="*/ 255490 w 7472381"/>
              <a:gd name="connsiteY75" fmla="*/ 464344 h 6886575"/>
              <a:gd name="connsiteX76" fmla="*/ 500673 w 7472381"/>
              <a:gd name="connsiteY76" fmla="*/ 535781 h 6886575"/>
              <a:gd name="connsiteX77" fmla="*/ 760069 w 7472381"/>
              <a:gd name="connsiteY77" fmla="*/ 525066 h 6886575"/>
              <a:gd name="connsiteX78" fmla="*/ 1005251 w 7472381"/>
              <a:gd name="connsiteY78" fmla="*/ 560785 h 6886575"/>
              <a:gd name="connsiteX79" fmla="*/ 1218453 w 7472381"/>
              <a:gd name="connsiteY79" fmla="*/ 560785 h 6886575"/>
              <a:gd name="connsiteX80" fmla="*/ 1019464 w 7472381"/>
              <a:gd name="connsiteY80" fmla="*/ 507206 h 6886575"/>
              <a:gd name="connsiteX81" fmla="*/ 944844 w 7472381"/>
              <a:gd name="connsiteY81" fmla="*/ 417909 h 6886575"/>
              <a:gd name="connsiteX82" fmla="*/ 969717 w 7472381"/>
              <a:gd name="connsiteY82" fmla="*/ 335757 h 6886575"/>
              <a:gd name="connsiteX83" fmla="*/ 1051445 w 7472381"/>
              <a:gd name="connsiteY83" fmla="*/ 360759 h 6886575"/>
              <a:gd name="connsiteX84" fmla="*/ 1147386 w 7472381"/>
              <a:gd name="connsiteY84" fmla="*/ 453629 h 6886575"/>
              <a:gd name="connsiteX85" fmla="*/ 1168706 w 7472381"/>
              <a:gd name="connsiteY85" fmla="*/ 396478 h 6886575"/>
              <a:gd name="connsiteX86" fmla="*/ 1225560 w 7472381"/>
              <a:gd name="connsiteY86" fmla="*/ 353615 h 6886575"/>
              <a:gd name="connsiteX87" fmla="*/ 1552469 w 7472381"/>
              <a:gd name="connsiteY87" fmla="*/ 375047 h 6886575"/>
              <a:gd name="connsiteX88" fmla="*/ 1335714 w 7472381"/>
              <a:gd name="connsiteY88" fmla="*/ 192881 h 6886575"/>
              <a:gd name="connsiteX89" fmla="*/ 1197133 w 7472381"/>
              <a:gd name="connsiteY89" fmla="*/ 164306 h 6886575"/>
              <a:gd name="connsiteX90" fmla="*/ 1165153 w 7472381"/>
              <a:gd name="connsiteY90" fmla="*/ 89297 h 6886575"/>
              <a:gd name="connsiteX91" fmla="*/ 1229113 w 7472381"/>
              <a:gd name="connsiteY91" fmla="*/ 71437 h 6886575"/>
              <a:gd name="connsiteX92" fmla="*/ 1548916 w 7472381"/>
              <a:gd name="connsiteY92" fmla="*/ 135731 h 6886575"/>
              <a:gd name="connsiteX93" fmla="*/ 1602217 w 7472381"/>
              <a:gd name="connsiteY93" fmla="*/ 110728 h 6886575"/>
              <a:gd name="connsiteX94" fmla="*/ 1232666 w 7472381"/>
              <a:gd name="connsiteY94" fmla="*/ 0 h 68865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Lst>
            <a:rect l="l" t="t" r="r" b="b"/>
            <a:pathLst>
              <a:path w="7472381" h="6886575">
                <a:moveTo>
                  <a:pt x="1232666" y="0"/>
                </a:moveTo>
                <a:lnTo>
                  <a:pt x="7472381" y="0"/>
                </a:lnTo>
                <a:lnTo>
                  <a:pt x="7472381" y="814388"/>
                </a:lnTo>
                <a:lnTo>
                  <a:pt x="7472381" y="6411516"/>
                </a:lnTo>
                <a:lnTo>
                  <a:pt x="7472381" y="6886575"/>
                </a:lnTo>
                <a:lnTo>
                  <a:pt x="6992676" y="6886575"/>
                </a:lnTo>
                <a:lnTo>
                  <a:pt x="1946893" y="6886575"/>
                </a:lnTo>
                <a:cubicBezTo>
                  <a:pt x="1801205" y="6815137"/>
                  <a:pt x="1662624" y="6729412"/>
                  <a:pt x="1506276" y="6686550"/>
                </a:cubicBezTo>
                <a:cubicBezTo>
                  <a:pt x="1399675" y="6657975"/>
                  <a:pt x="1296627" y="6607969"/>
                  <a:pt x="1314394" y="6457949"/>
                </a:cubicBezTo>
                <a:cubicBezTo>
                  <a:pt x="1317947" y="6415087"/>
                  <a:pt x="1289520" y="6382941"/>
                  <a:pt x="1246880" y="6393656"/>
                </a:cubicBezTo>
                <a:cubicBezTo>
                  <a:pt x="1165153" y="6415087"/>
                  <a:pt x="1126065" y="6354365"/>
                  <a:pt x="1079872" y="6307931"/>
                </a:cubicBezTo>
                <a:cubicBezTo>
                  <a:pt x="998144" y="6225779"/>
                  <a:pt x="919970" y="6140052"/>
                  <a:pt x="788495" y="6125765"/>
                </a:cubicBezTo>
                <a:cubicBezTo>
                  <a:pt x="813369" y="6061471"/>
                  <a:pt x="856009" y="6068615"/>
                  <a:pt x="895097" y="6082903"/>
                </a:cubicBezTo>
                <a:cubicBezTo>
                  <a:pt x="998144" y="6118622"/>
                  <a:pt x="1101192" y="6157912"/>
                  <a:pt x="1204239" y="6193631"/>
                </a:cubicBezTo>
                <a:cubicBezTo>
                  <a:pt x="1271754" y="6215062"/>
                  <a:pt x="1339267" y="6247209"/>
                  <a:pt x="1428102" y="6222206"/>
                </a:cubicBezTo>
                <a:cubicBezTo>
                  <a:pt x="1349928" y="6093619"/>
                  <a:pt x="1218453" y="6068615"/>
                  <a:pt x="1111852" y="6029325"/>
                </a:cubicBezTo>
                <a:cubicBezTo>
                  <a:pt x="980377" y="5979319"/>
                  <a:pt x="902203" y="5886450"/>
                  <a:pt x="806262" y="5779294"/>
                </a:cubicBezTo>
                <a:cubicBezTo>
                  <a:pt x="902203" y="5750719"/>
                  <a:pt x="962610" y="5829300"/>
                  <a:pt x="1040785" y="5825728"/>
                </a:cubicBezTo>
                <a:cubicBezTo>
                  <a:pt x="1044338" y="5815012"/>
                  <a:pt x="1051445" y="5793581"/>
                  <a:pt x="1051445" y="5793581"/>
                </a:cubicBezTo>
                <a:cubicBezTo>
                  <a:pt x="923523" y="5736431"/>
                  <a:pt x="866670" y="5629275"/>
                  <a:pt x="845349" y="5497115"/>
                </a:cubicBezTo>
                <a:cubicBezTo>
                  <a:pt x="838243" y="5429250"/>
                  <a:pt x="792049" y="5407819"/>
                  <a:pt x="745855" y="5375672"/>
                </a:cubicBezTo>
                <a:cubicBezTo>
                  <a:pt x="589507" y="5264943"/>
                  <a:pt x="422499" y="5164931"/>
                  <a:pt x="291024" y="5014913"/>
                </a:cubicBezTo>
                <a:cubicBezTo>
                  <a:pt x="443819" y="5032771"/>
                  <a:pt x="564633" y="5132784"/>
                  <a:pt x="724535" y="5175647"/>
                </a:cubicBezTo>
                <a:cubicBezTo>
                  <a:pt x="596614" y="5011340"/>
                  <a:pt x="429605" y="4925615"/>
                  <a:pt x="276811" y="4825603"/>
                </a:cubicBezTo>
                <a:cubicBezTo>
                  <a:pt x="205743" y="4779169"/>
                  <a:pt x="141783" y="4722018"/>
                  <a:pt x="60055" y="4697016"/>
                </a:cubicBezTo>
                <a:cubicBezTo>
                  <a:pt x="31628" y="4689872"/>
                  <a:pt x="-18119" y="4672013"/>
                  <a:pt x="6755" y="4622006"/>
                </a:cubicBezTo>
                <a:cubicBezTo>
                  <a:pt x="28075" y="4579144"/>
                  <a:pt x="67162" y="4593432"/>
                  <a:pt x="102696" y="4604146"/>
                </a:cubicBezTo>
                <a:cubicBezTo>
                  <a:pt x="187976" y="4632722"/>
                  <a:pt x="280364" y="4632722"/>
                  <a:pt x="397625" y="4632722"/>
                </a:cubicBezTo>
                <a:cubicBezTo>
                  <a:pt x="298131" y="4496990"/>
                  <a:pt x="116909" y="4539853"/>
                  <a:pt x="31628" y="4396978"/>
                </a:cubicBezTo>
                <a:cubicBezTo>
                  <a:pt x="138229" y="4371976"/>
                  <a:pt x="219957" y="4421982"/>
                  <a:pt x="305237" y="4432697"/>
                </a:cubicBezTo>
                <a:cubicBezTo>
                  <a:pt x="383412" y="4443413"/>
                  <a:pt x="401178" y="4418409"/>
                  <a:pt x="383412" y="4339828"/>
                </a:cubicBezTo>
                <a:cubicBezTo>
                  <a:pt x="354985" y="4218385"/>
                  <a:pt x="397625" y="4157662"/>
                  <a:pt x="511333" y="4189810"/>
                </a:cubicBezTo>
                <a:cubicBezTo>
                  <a:pt x="617934" y="4221956"/>
                  <a:pt x="628594" y="4175522"/>
                  <a:pt x="600167" y="4107656"/>
                </a:cubicBezTo>
                <a:cubicBezTo>
                  <a:pt x="557527" y="4007644"/>
                  <a:pt x="603720" y="3929063"/>
                  <a:pt x="635701" y="3843337"/>
                </a:cubicBezTo>
                <a:cubicBezTo>
                  <a:pt x="685448" y="3714750"/>
                  <a:pt x="664128" y="3650456"/>
                  <a:pt x="561080" y="3554015"/>
                </a:cubicBezTo>
                <a:cubicBezTo>
                  <a:pt x="500673" y="3500438"/>
                  <a:pt x="440265" y="3454003"/>
                  <a:pt x="354985" y="3407569"/>
                </a:cubicBezTo>
                <a:cubicBezTo>
                  <a:pt x="550420" y="3382565"/>
                  <a:pt x="347878" y="3296841"/>
                  <a:pt x="415392" y="3243263"/>
                </a:cubicBezTo>
                <a:cubicBezTo>
                  <a:pt x="553973" y="3221831"/>
                  <a:pt x="664128" y="3393282"/>
                  <a:pt x="852456" y="3343275"/>
                </a:cubicBezTo>
                <a:cubicBezTo>
                  <a:pt x="625041" y="3196828"/>
                  <a:pt x="369198" y="3150393"/>
                  <a:pt x="202190" y="2953940"/>
                </a:cubicBezTo>
                <a:cubicBezTo>
                  <a:pt x="241277" y="2911078"/>
                  <a:pt x="280364" y="2953940"/>
                  <a:pt x="312344" y="2936081"/>
                </a:cubicBezTo>
                <a:cubicBezTo>
                  <a:pt x="312344" y="2925365"/>
                  <a:pt x="685448" y="2993232"/>
                  <a:pt x="706768" y="2714625"/>
                </a:cubicBezTo>
                <a:cubicBezTo>
                  <a:pt x="713875" y="2714625"/>
                  <a:pt x="720982" y="2714625"/>
                  <a:pt x="728088" y="2703909"/>
                </a:cubicBezTo>
                <a:cubicBezTo>
                  <a:pt x="767175" y="2664619"/>
                  <a:pt x="731642" y="2571750"/>
                  <a:pt x="795602" y="2564606"/>
                </a:cubicBezTo>
                <a:cubicBezTo>
                  <a:pt x="866670" y="2557462"/>
                  <a:pt x="934184" y="2525315"/>
                  <a:pt x="1008804" y="2543175"/>
                </a:cubicBezTo>
                <a:cubicBezTo>
                  <a:pt x="1065658" y="2557462"/>
                  <a:pt x="1126065" y="2575322"/>
                  <a:pt x="1186473" y="2575322"/>
                </a:cubicBezTo>
                <a:cubicBezTo>
                  <a:pt x="1250433" y="2575322"/>
                  <a:pt x="1339267" y="2696766"/>
                  <a:pt x="1378355" y="2536031"/>
                </a:cubicBezTo>
                <a:cubicBezTo>
                  <a:pt x="1378355" y="2528888"/>
                  <a:pt x="1488509" y="2546747"/>
                  <a:pt x="1548916" y="2553891"/>
                </a:cubicBezTo>
                <a:cubicBezTo>
                  <a:pt x="1598663" y="2561035"/>
                  <a:pt x="1659071" y="2593181"/>
                  <a:pt x="1694604" y="2528888"/>
                </a:cubicBezTo>
                <a:cubicBezTo>
                  <a:pt x="1712371" y="2489596"/>
                  <a:pt x="1627090" y="2418159"/>
                  <a:pt x="1552469" y="2411015"/>
                </a:cubicBezTo>
                <a:cubicBezTo>
                  <a:pt x="1484956" y="2403872"/>
                  <a:pt x="1417442" y="2396728"/>
                  <a:pt x="1353481" y="2411015"/>
                </a:cubicBezTo>
                <a:cubicBezTo>
                  <a:pt x="1275307" y="2428875"/>
                  <a:pt x="1232666" y="2400300"/>
                  <a:pt x="1211346" y="2336007"/>
                </a:cubicBezTo>
                <a:cubicBezTo>
                  <a:pt x="1186473" y="2268141"/>
                  <a:pt x="1140279" y="2232422"/>
                  <a:pt x="1076318" y="2200275"/>
                </a:cubicBezTo>
                <a:cubicBezTo>
                  <a:pt x="919970" y="2121694"/>
                  <a:pt x="770729" y="2028825"/>
                  <a:pt x="600167" y="1982390"/>
                </a:cubicBezTo>
                <a:cubicBezTo>
                  <a:pt x="568187" y="1975246"/>
                  <a:pt x="529100" y="1960959"/>
                  <a:pt x="514886" y="1900238"/>
                </a:cubicBezTo>
                <a:cubicBezTo>
                  <a:pt x="976824" y="1993106"/>
                  <a:pt x="1396121" y="2232422"/>
                  <a:pt x="1872273" y="2218135"/>
                </a:cubicBezTo>
                <a:cubicBezTo>
                  <a:pt x="1744351" y="2143125"/>
                  <a:pt x="1591557" y="2139554"/>
                  <a:pt x="1452975" y="2085975"/>
                </a:cubicBezTo>
                <a:cubicBezTo>
                  <a:pt x="1552469" y="2046685"/>
                  <a:pt x="1644857" y="2089547"/>
                  <a:pt x="1737245" y="2110978"/>
                </a:cubicBezTo>
                <a:cubicBezTo>
                  <a:pt x="1815419" y="2128837"/>
                  <a:pt x="1886486" y="2132410"/>
                  <a:pt x="1893593" y="2021681"/>
                </a:cubicBezTo>
                <a:cubicBezTo>
                  <a:pt x="1893593" y="2010965"/>
                  <a:pt x="1893593" y="2003821"/>
                  <a:pt x="1893593" y="1993106"/>
                </a:cubicBezTo>
                <a:cubicBezTo>
                  <a:pt x="1865166" y="1946672"/>
                  <a:pt x="1826079" y="1925240"/>
                  <a:pt x="1776332" y="1910953"/>
                </a:cubicBezTo>
                <a:cubicBezTo>
                  <a:pt x="1747905" y="1903809"/>
                  <a:pt x="1708818" y="1889522"/>
                  <a:pt x="1708818" y="1857375"/>
                </a:cubicBezTo>
                <a:cubicBezTo>
                  <a:pt x="1712371" y="1735931"/>
                  <a:pt x="1616430" y="1700212"/>
                  <a:pt x="1524043" y="1664493"/>
                </a:cubicBezTo>
                <a:cubicBezTo>
                  <a:pt x="1573790" y="1603772"/>
                  <a:pt x="1616430" y="1646635"/>
                  <a:pt x="1655517" y="1643062"/>
                </a:cubicBezTo>
                <a:cubicBezTo>
                  <a:pt x="1680391" y="1639491"/>
                  <a:pt x="1705264" y="1635919"/>
                  <a:pt x="1705264" y="1603772"/>
                </a:cubicBezTo>
                <a:cubicBezTo>
                  <a:pt x="1705264" y="1578769"/>
                  <a:pt x="1694604" y="1546622"/>
                  <a:pt x="1669731" y="1546622"/>
                </a:cubicBezTo>
                <a:cubicBezTo>
                  <a:pt x="1513383" y="1543050"/>
                  <a:pt x="1424548" y="1371600"/>
                  <a:pt x="1261093" y="1371600"/>
                </a:cubicBezTo>
                <a:cubicBezTo>
                  <a:pt x="1161599" y="1371600"/>
                  <a:pt x="1310841" y="1275159"/>
                  <a:pt x="1229113" y="1235869"/>
                </a:cubicBezTo>
                <a:cubicBezTo>
                  <a:pt x="1211346" y="1225153"/>
                  <a:pt x="1278860" y="1210866"/>
                  <a:pt x="1307287" y="1214437"/>
                </a:cubicBezTo>
                <a:cubicBezTo>
                  <a:pt x="1335714" y="1218009"/>
                  <a:pt x="1360588" y="1243013"/>
                  <a:pt x="1396121" y="1225153"/>
                </a:cubicBezTo>
                <a:cubicBezTo>
                  <a:pt x="1413888" y="1160860"/>
                  <a:pt x="1367694" y="1135856"/>
                  <a:pt x="1325054" y="1117997"/>
                </a:cubicBezTo>
                <a:cubicBezTo>
                  <a:pt x="1232666" y="1075135"/>
                  <a:pt x="1140279" y="1025129"/>
                  <a:pt x="1037231" y="1010841"/>
                </a:cubicBezTo>
                <a:cubicBezTo>
                  <a:pt x="1001698" y="1007269"/>
                  <a:pt x="980377" y="989409"/>
                  <a:pt x="983931" y="953690"/>
                </a:cubicBezTo>
                <a:cubicBezTo>
                  <a:pt x="991037" y="907256"/>
                  <a:pt x="1026571" y="921544"/>
                  <a:pt x="1054998" y="925115"/>
                </a:cubicBezTo>
                <a:cubicBezTo>
                  <a:pt x="1072765" y="928688"/>
                  <a:pt x="1090532" y="939403"/>
                  <a:pt x="1108299" y="914400"/>
                </a:cubicBezTo>
                <a:cubicBezTo>
                  <a:pt x="692555" y="660797"/>
                  <a:pt x="472246" y="675085"/>
                  <a:pt x="6755" y="467915"/>
                </a:cubicBezTo>
                <a:cubicBezTo>
                  <a:pt x="109802" y="428625"/>
                  <a:pt x="184423" y="457200"/>
                  <a:pt x="255490" y="464344"/>
                </a:cubicBezTo>
                <a:cubicBezTo>
                  <a:pt x="433159" y="482203"/>
                  <a:pt x="323004" y="514350"/>
                  <a:pt x="500673" y="535781"/>
                </a:cubicBezTo>
                <a:cubicBezTo>
                  <a:pt x="585954" y="546497"/>
                  <a:pt x="664128" y="582216"/>
                  <a:pt x="760069" y="525066"/>
                </a:cubicBezTo>
                <a:cubicBezTo>
                  <a:pt x="824029" y="485775"/>
                  <a:pt x="927077" y="528637"/>
                  <a:pt x="1005251" y="560785"/>
                </a:cubicBezTo>
                <a:cubicBezTo>
                  <a:pt x="1069212" y="589360"/>
                  <a:pt x="1133172" y="596503"/>
                  <a:pt x="1218453" y="560785"/>
                </a:cubicBezTo>
                <a:cubicBezTo>
                  <a:pt x="1140279" y="539354"/>
                  <a:pt x="1079872" y="521494"/>
                  <a:pt x="1019464" y="507206"/>
                </a:cubicBezTo>
                <a:cubicBezTo>
                  <a:pt x="969717" y="496491"/>
                  <a:pt x="941290" y="471488"/>
                  <a:pt x="944844" y="417909"/>
                </a:cubicBezTo>
                <a:cubicBezTo>
                  <a:pt x="944844" y="389334"/>
                  <a:pt x="934184" y="350044"/>
                  <a:pt x="969717" y="335757"/>
                </a:cubicBezTo>
                <a:cubicBezTo>
                  <a:pt x="998144" y="321469"/>
                  <a:pt x="1037231" y="335757"/>
                  <a:pt x="1051445" y="360759"/>
                </a:cubicBezTo>
                <a:cubicBezTo>
                  <a:pt x="1069212" y="407194"/>
                  <a:pt x="1086978" y="450056"/>
                  <a:pt x="1147386" y="453629"/>
                </a:cubicBezTo>
                <a:cubicBezTo>
                  <a:pt x="1229113" y="460771"/>
                  <a:pt x="1182919" y="432197"/>
                  <a:pt x="1168706" y="396478"/>
                </a:cubicBezTo>
                <a:cubicBezTo>
                  <a:pt x="1154492" y="357188"/>
                  <a:pt x="1197133" y="346472"/>
                  <a:pt x="1225560" y="353615"/>
                </a:cubicBezTo>
                <a:cubicBezTo>
                  <a:pt x="1332161" y="385763"/>
                  <a:pt x="1442315" y="328613"/>
                  <a:pt x="1552469" y="375047"/>
                </a:cubicBezTo>
                <a:cubicBezTo>
                  <a:pt x="1524043" y="260747"/>
                  <a:pt x="1463635" y="210741"/>
                  <a:pt x="1335714" y="192881"/>
                </a:cubicBezTo>
                <a:cubicBezTo>
                  <a:pt x="1289520" y="189310"/>
                  <a:pt x="1239773" y="196453"/>
                  <a:pt x="1197133" y="164306"/>
                </a:cubicBezTo>
                <a:cubicBezTo>
                  <a:pt x="1172259" y="146447"/>
                  <a:pt x="1147386" y="125016"/>
                  <a:pt x="1165153" y="89297"/>
                </a:cubicBezTo>
                <a:cubicBezTo>
                  <a:pt x="1175813" y="64294"/>
                  <a:pt x="1204239" y="64294"/>
                  <a:pt x="1229113" y="71437"/>
                </a:cubicBezTo>
                <a:cubicBezTo>
                  <a:pt x="1332161" y="110728"/>
                  <a:pt x="1442315" y="121444"/>
                  <a:pt x="1548916" y="135731"/>
                </a:cubicBezTo>
                <a:cubicBezTo>
                  <a:pt x="1566683" y="139303"/>
                  <a:pt x="1584450" y="146447"/>
                  <a:pt x="1602217" y="110728"/>
                </a:cubicBezTo>
                <a:cubicBezTo>
                  <a:pt x="1477849" y="78581"/>
                  <a:pt x="1357034" y="35719"/>
                  <a:pt x="1232666" y="0"/>
                </a:cubicBezTo>
                <a:close/>
              </a:path>
            </a:pathLst>
          </a:custGeom>
          <a:solidFill>
            <a:schemeClr val="bg2">
              <a:alpha val="50000"/>
            </a:schemeClr>
          </a:solidFill>
          <a:ln w="32707" cap="flat">
            <a:noFill/>
            <a:prstDash val="solid"/>
            <a:miter/>
          </a:ln>
        </p:spPr>
        <p:txBody>
          <a:bodyPr wrap="square" rtlCol="0" anchor="ctr">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4" name="Title 3">
            <a:extLst>
              <a:ext uri="{FF2B5EF4-FFF2-40B4-BE49-F238E27FC236}">
                <a16:creationId xmlns:a16="http://schemas.microsoft.com/office/drawing/2014/main" id="{E7619E25-049C-4530-B528-41B0BF229D79}"/>
              </a:ext>
            </a:extLst>
          </p:cNvPr>
          <p:cNvSpPr>
            <a:spLocks noGrp="1"/>
          </p:cNvSpPr>
          <p:nvPr>
            <p:ph type="title"/>
          </p:nvPr>
        </p:nvSpPr>
        <p:spPr>
          <a:xfrm>
            <a:off x="556053" y="172381"/>
            <a:ext cx="7274673" cy="1800526"/>
          </a:xfrm>
        </p:spPr>
        <p:txBody>
          <a:bodyPr vert="horz" lIns="91440" tIns="45720" rIns="91440" bIns="45720" rtlCol="0" anchor="ctr">
            <a:normAutofit/>
          </a:bodyPr>
          <a:lstStyle/>
          <a:p>
            <a:pPr>
              <a:lnSpc>
                <a:spcPct val="90000"/>
              </a:lnSpc>
            </a:pPr>
            <a:r>
              <a:rPr lang="en-US" sz="4100" b="1" dirty="0"/>
              <a:t>Research the </a:t>
            </a:r>
            <a:r>
              <a:rPr lang="en-US" sz="4100" b="1" dirty="0" err="1"/>
              <a:t>Ec</a:t>
            </a:r>
            <a:r>
              <a:rPr kumimoji="0" lang="en-US" sz="4100" b="1" i="0" u="none" strike="noStrike" cap="none" spc="0" normalizeH="0" baseline="0" noProof="0" dirty="0">
                <a:ln>
                  <a:noFill/>
                </a:ln>
                <a:effectLst/>
                <a:uLnTx/>
                <a:uFillTx/>
              </a:rPr>
              <a:t>o-Parish Award &amp; Climate Justice Candle: </a:t>
            </a:r>
            <a:endParaRPr lang="en-US" sz="4100" b="1" dirty="0"/>
          </a:p>
        </p:txBody>
      </p:sp>
      <p:sp>
        <p:nvSpPr>
          <p:cNvPr id="5" name="Content Placeholder 4">
            <a:extLst>
              <a:ext uri="{FF2B5EF4-FFF2-40B4-BE49-F238E27FC236}">
                <a16:creationId xmlns:a16="http://schemas.microsoft.com/office/drawing/2014/main" id="{62DCA5FB-D628-463E-B00F-AF70C04ABEF4}"/>
              </a:ext>
            </a:extLst>
          </p:cNvPr>
          <p:cNvSpPr>
            <a:spLocks noGrp="1"/>
          </p:cNvSpPr>
          <p:nvPr>
            <p:ph idx="1"/>
          </p:nvPr>
        </p:nvSpPr>
        <p:spPr>
          <a:xfrm>
            <a:off x="358346" y="1841158"/>
            <a:ext cx="7114035" cy="4844462"/>
          </a:xfrm>
        </p:spPr>
        <p:txBody>
          <a:bodyPr vert="horz" lIns="91440" tIns="45720" rIns="91440" bIns="45720" rtlCol="0">
            <a:normAutofit/>
          </a:bodyPr>
          <a:lstStyle/>
          <a:p>
            <a:pPr marL="342900" marR="0" lvl="0" fontAlgn="auto">
              <a:spcBef>
                <a:spcPts val="0"/>
              </a:spcBef>
              <a:spcAft>
                <a:spcPts val="0"/>
              </a:spcAft>
              <a:buClrTx/>
              <a:buSzTx/>
              <a:tabLst/>
              <a:defRPr/>
            </a:pPr>
            <a:r>
              <a:rPr lang="en-US" sz="2400" b="1" dirty="0"/>
              <a:t>Form a small group to complete the Eco-Check Up</a:t>
            </a:r>
          </a:p>
          <a:p>
            <a:pPr marL="342900" marR="0" lvl="0" fontAlgn="auto">
              <a:spcBef>
                <a:spcPts val="0"/>
              </a:spcBef>
              <a:spcAft>
                <a:spcPts val="0"/>
              </a:spcAft>
              <a:buClrTx/>
              <a:buSzTx/>
              <a:tabLst/>
              <a:defRPr/>
            </a:pPr>
            <a:r>
              <a:rPr kumimoji="0" lang="en-US" sz="2400" b="1" i="0" u="none" strike="noStrike" cap="none" spc="0" normalizeH="0" baseline="0" noProof="0" dirty="0">
                <a:ln>
                  <a:noFill/>
                </a:ln>
                <a:effectLst/>
                <a:uLnTx/>
                <a:uFillTx/>
              </a:rPr>
              <a:t>Spiritual</a:t>
            </a:r>
            <a:r>
              <a:rPr lang="en-US" sz="2400" dirty="0"/>
              <a:t> – liturgy, prayer</a:t>
            </a:r>
            <a:endParaRPr kumimoji="0" lang="en-US" sz="2400" i="0" u="none" strike="noStrike" cap="none" spc="0" normalizeH="0" baseline="0" noProof="0" dirty="0">
              <a:ln>
                <a:noFill/>
              </a:ln>
              <a:effectLst/>
              <a:uLnTx/>
              <a:uFillTx/>
            </a:endParaRPr>
          </a:p>
          <a:p>
            <a:pPr marL="342900" marR="0" lvl="0" fontAlgn="auto">
              <a:spcBef>
                <a:spcPts val="0"/>
              </a:spcBef>
              <a:spcAft>
                <a:spcPts val="0"/>
              </a:spcAft>
              <a:buClrTx/>
              <a:buSzTx/>
              <a:tabLst/>
              <a:defRPr/>
            </a:pPr>
            <a:r>
              <a:rPr lang="en-US" sz="2400" b="1" dirty="0"/>
              <a:t>Practical: </a:t>
            </a:r>
            <a:r>
              <a:rPr lang="en-US" sz="2400" dirty="0"/>
              <a:t>Church buildings and energy</a:t>
            </a:r>
          </a:p>
          <a:p>
            <a:pPr marL="342900" marR="0" lvl="0" fontAlgn="auto">
              <a:spcBef>
                <a:spcPts val="0"/>
              </a:spcBef>
              <a:spcAft>
                <a:spcPts val="0"/>
              </a:spcAft>
              <a:buClrTx/>
              <a:buSzTx/>
              <a:tabLst/>
              <a:defRPr/>
            </a:pPr>
            <a:r>
              <a:rPr kumimoji="0" lang="en-US" sz="2400" b="1" i="0" u="none" strike="noStrike" cap="none" spc="0" normalizeH="0" baseline="0" noProof="0" dirty="0">
                <a:ln>
                  <a:noFill/>
                </a:ln>
                <a:effectLst/>
                <a:uLnTx/>
                <a:uFillTx/>
              </a:rPr>
              <a:t>Purchases</a:t>
            </a:r>
            <a:r>
              <a:rPr kumimoji="0" lang="en-US" sz="2400" i="0" u="none" strike="noStrike" cap="none" spc="0" normalizeH="0" baseline="0" noProof="0" dirty="0">
                <a:ln>
                  <a:noFill/>
                </a:ln>
                <a:effectLst/>
                <a:uLnTx/>
                <a:uFillTx/>
              </a:rPr>
              <a:t>: Fair-trade tea/coffee; buy local etc.</a:t>
            </a:r>
          </a:p>
          <a:p>
            <a:pPr marL="342900" marR="0" lvl="0" fontAlgn="auto">
              <a:spcBef>
                <a:spcPts val="0"/>
              </a:spcBef>
              <a:spcAft>
                <a:spcPts val="0"/>
              </a:spcAft>
              <a:buClrTx/>
              <a:buSzTx/>
              <a:tabLst/>
              <a:defRPr/>
            </a:pPr>
            <a:r>
              <a:rPr lang="en-US" sz="2400" b="1" dirty="0"/>
              <a:t>Waste minimization: </a:t>
            </a:r>
            <a:r>
              <a:rPr lang="en-US" sz="2400" dirty="0"/>
              <a:t>Recycling stations</a:t>
            </a:r>
          </a:p>
          <a:p>
            <a:pPr marL="342900" marR="0" lvl="0" fontAlgn="auto">
              <a:spcBef>
                <a:spcPts val="0"/>
              </a:spcBef>
              <a:spcAft>
                <a:spcPts val="0"/>
              </a:spcAft>
              <a:buClrTx/>
              <a:buSzTx/>
              <a:tabLst/>
              <a:defRPr/>
            </a:pPr>
            <a:r>
              <a:rPr kumimoji="0" lang="en-US" sz="2400" b="1" i="0" u="none" strike="noStrike" cap="none" spc="0" normalizeH="0" baseline="0" noProof="0" dirty="0">
                <a:ln>
                  <a:noFill/>
                </a:ln>
                <a:effectLst/>
                <a:uLnTx/>
                <a:uFillTx/>
              </a:rPr>
              <a:t>Church</a:t>
            </a:r>
            <a:r>
              <a:rPr kumimoji="0" lang="en-US" sz="2400" i="0" u="none" strike="noStrike" cap="none" spc="0" normalizeH="0" baseline="0" noProof="0" dirty="0">
                <a:ln>
                  <a:noFill/>
                </a:ln>
                <a:effectLst/>
                <a:uLnTx/>
                <a:uFillTx/>
              </a:rPr>
              <a:t> </a:t>
            </a:r>
            <a:r>
              <a:rPr kumimoji="0" lang="en-US" sz="2400" b="1" i="0" u="none" strike="noStrike" cap="none" spc="0" normalizeH="0" baseline="0" noProof="0" dirty="0">
                <a:ln>
                  <a:noFill/>
                </a:ln>
                <a:effectLst/>
                <a:uLnTx/>
                <a:uFillTx/>
              </a:rPr>
              <a:t>land</a:t>
            </a:r>
            <a:r>
              <a:rPr kumimoji="0" lang="en-US" sz="2400" i="0" u="none" strike="noStrike" cap="none" spc="0" normalizeH="0" baseline="0" noProof="0" dirty="0">
                <a:ln>
                  <a:noFill/>
                </a:ln>
                <a:effectLst/>
                <a:uLnTx/>
                <a:uFillTx/>
              </a:rPr>
              <a:t> – Wildflower meadows; valuing old trees/hedges; bird boxes; bug hotels; planting native species; outdoor worship</a:t>
            </a:r>
          </a:p>
          <a:p>
            <a:pPr marL="342900" marR="0" lvl="0" fontAlgn="auto">
              <a:spcBef>
                <a:spcPts val="0"/>
              </a:spcBef>
              <a:spcAft>
                <a:spcPts val="0"/>
              </a:spcAft>
              <a:buClrTx/>
              <a:buSzTx/>
              <a:tabLst/>
              <a:defRPr/>
            </a:pPr>
            <a:r>
              <a:rPr kumimoji="0" lang="en-US" sz="2400" b="1" i="0" u="none" strike="noStrike" cap="none" spc="0" normalizeH="0" baseline="0" noProof="0" dirty="0">
                <a:ln>
                  <a:noFill/>
                </a:ln>
                <a:effectLst/>
                <a:uLnTx/>
                <a:uFillTx/>
              </a:rPr>
              <a:t>Building Community – </a:t>
            </a:r>
            <a:r>
              <a:rPr kumimoji="0" lang="en-US" sz="2400" i="0" u="none" strike="noStrike" cap="none" spc="0" normalizeH="0" baseline="0" noProof="0" dirty="0">
                <a:ln>
                  <a:noFill/>
                </a:ln>
                <a:effectLst/>
                <a:uLnTx/>
                <a:uFillTx/>
              </a:rPr>
              <a:t>local eco-group links; ecumenical </a:t>
            </a:r>
          </a:p>
          <a:p>
            <a:r>
              <a:rPr lang="en-US" sz="2400" b="1" i="0" dirty="0">
                <a:effectLst/>
              </a:rPr>
              <a:t> Global </a:t>
            </a:r>
            <a:r>
              <a:rPr lang="en-US" sz="2400" b="0" i="0" dirty="0">
                <a:effectLst/>
              </a:rPr>
              <a:t>– supporting charities/projects that are working in developing countries</a:t>
            </a:r>
          </a:p>
          <a:p>
            <a:r>
              <a:rPr lang="en-US" sz="2400" dirty="0">
                <a:hlinkClick r:id="rId3"/>
              </a:rPr>
              <a:t>www.ecocongregationireland.com</a:t>
            </a:r>
            <a:r>
              <a:rPr lang="en-US" sz="2400" dirty="0"/>
              <a:t> </a:t>
            </a:r>
          </a:p>
        </p:txBody>
      </p:sp>
      <p:pic>
        <p:nvPicPr>
          <p:cNvPr id="1026" name="Picture 2" descr="Eco-Congregation Ireland">
            <a:extLst>
              <a:ext uri="{FF2B5EF4-FFF2-40B4-BE49-F238E27FC236}">
                <a16:creationId xmlns:a16="http://schemas.microsoft.com/office/drawing/2014/main" id="{675CFADA-C8FC-450F-8401-D4DC0E9D4F99}"/>
              </a:ext>
            </a:extLst>
          </p:cNvPr>
          <p:cNvPicPr>
            <a:picLocks noChangeAspect="1" noChangeArrowheads="1"/>
          </p:cNvPicPr>
          <p:nvPr/>
        </p:nvPicPr>
        <p:blipFill>
          <a:blip r:embed="rId4">
            <a:extLst>
              <a:ext uri="{28A0092B-C50C-407E-A947-70E740481C1C}">
                <a14:useLocalDpi xmlns:a14="http://schemas.microsoft.com/office/drawing/2010/main" val="0"/>
              </a:ext>
            </a:extLst>
          </a:blip>
          <a:stretch>
            <a:fillRect/>
          </a:stretch>
        </p:blipFill>
        <p:spPr bwMode="auto">
          <a:xfrm>
            <a:off x="8390238" y="172381"/>
            <a:ext cx="3035622" cy="1195593"/>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a:extLst>
              <a:ext uri="{FF2B5EF4-FFF2-40B4-BE49-F238E27FC236}">
                <a16:creationId xmlns:a16="http://schemas.microsoft.com/office/drawing/2014/main" id="{5029B02B-1EFE-449C-920F-5D040A4992F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5400000">
            <a:off x="7291128" y="2760227"/>
            <a:ext cx="5024502" cy="2826282"/>
          </a:xfrm>
          <a:prstGeom prst="rect">
            <a:avLst/>
          </a:prstGeom>
          <a:ln>
            <a:noFill/>
          </a:ln>
          <a:effectLst>
            <a:softEdge rad="112500"/>
          </a:effectLst>
        </p:spPr>
      </p:pic>
    </p:spTree>
    <p:extLst>
      <p:ext uri="{BB962C8B-B14F-4D97-AF65-F5344CB8AC3E}">
        <p14:creationId xmlns:p14="http://schemas.microsoft.com/office/powerpoint/2010/main" val="38147642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5">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5">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uild="p"/>
    </p:bldLst>
  </p:timing>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2" name="Rectangle 21">
            <a:extLst>
              <a:ext uri="{FF2B5EF4-FFF2-40B4-BE49-F238E27FC236}">
                <a16:creationId xmlns:a16="http://schemas.microsoft.com/office/drawing/2014/main" id="{394842B0-684D-44CC-B4BC-D13331CFD29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7" name="Title 6">
            <a:extLst>
              <a:ext uri="{FF2B5EF4-FFF2-40B4-BE49-F238E27FC236}">
                <a16:creationId xmlns:a16="http://schemas.microsoft.com/office/drawing/2014/main" id="{1D1F217A-E18F-4021-9227-26B8A95E1966}"/>
              </a:ext>
            </a:extLst>
          </p:cNvPr>
          <p:cNvSpPr>
            <a:spLocks noGrp="1"/>
          </p:cNvSpPr>
          <p:nvPr>
            <p:ph type="title"/>
          </p:nvPr>
        </p:nvSpPr>
        <p:spPr>
          <a:xfrm>
            <a:off x="640080" y="329184"/>
            <a:ext cx="8945880" cy="1783080"/>
          </a:xfrm>
        </p:spPr>
        <p:txBody>
          <a:bodyPr vert="horz" lIns="91440" tIns="45720" rIns="91440" bIns="45720" rtlCol="0" anchor="b">
            <a:normAutofit/>
          </a:bodyPr>
          <a:lstStyle/>
          <a:p>
            <a:pPr>
              <a:lnSpc>
                <a:spcPct val="90000"/>
              </a:lnSpc>
            </a:pPr>
            <a:r>
              <a:rPr lang="en-US" sz="4400" b="1" kern="1200" dirty="0">
                <a:solidFill>
                  <a:schemeClr val="tx1"/>
                </a:solidFill>
                <a:latin typeface="+mj-lt"/>
                <a:ea typeface="+mj-ea"/>
                <a:cs typeface="+mj-cs"/>
              </a:rPr>
              <a:t>Tree Planting  - Home, School, Parish</a:t>
            </a:r>
          </a:p>
        </p:txBody>
      </p:sp>
      <p:sp>
        <p:nvSpPr>
          <p:cNvPr id="24" name="sketch line">
            <a:extLst>
              <a:ext uri="{FF2B5EF4-FFF2-40B4-BE49-F238E27FC236}">
                <a16:creationId xmlns:a16="http://schemas.microsoft.com/office/drawing/2014/main" id="{4C2A3DC3-F495-4B99-9FF3-3FB30D63235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8952" y="2395728"/>
            <a:ext cx="4243589" cy="18288"/>
          </a:xfrm>
          <a:custGeom>
            <a:avLst/>
            <a:gdLst>
              <a:gd name="connsiteX0" fmla="*/ 0 w 4243589"/>
              <a:gd name="connsiteY0" fmla="*/ 0 h 18288"/>
              <a:gd name="connsiteX1" fmla="*/ 478919 w 4243589"/>
              <a:gd name="connsiteY1" fmla="*/ 0 h 18288"/>
              <a:gd name="connsiteX2" fmla="*/ 957839 w 4243589"/>
              <a:gd name="connsiteY2" fmla="*/ 0 h 18288"/>
              <a:gd name="connsiteX3" fmla="*/ 1521630 w 4243589"/>
              <a:gd name="connsiteY3" fmla="*/ 0 h 18288"/>
              <a:gd name="connsiteX4" fmla="*/ 2212729 w 4243589"/>
              <a:gd name="connsiteY4" fmla="*/ 0 h 18288"/>
              <a:gd name="connsiteX5" fmla="*/ 2734084 w 4243589"/>
              <a:gd name="connsiteY5" fmla="*/ 0 h 18288"/>
              <a:gd name="connsiteX6" fmla="*/ 3255439 w 4243589"/>
              <a:gd name="connsiteY6" fmla="*/ 0 h 18288"/>
              <a:gd name="connsiteX7" fmla="*/ 4243589 w 4243589"/>
              <a:gd name="connsiteY7" fmla="*/ 0 h 18288"/>
              <a:gd name="connsiteX8" fmla="*/ 4243589 w 4243589"/>
              <a:gd name="connsiteY8" fmla="*/ 18288 h 18288"/>
              <a:gd name="connsiteX9" fmla="*/ 3594926 w 4243589"/>
              <a:gd name="connsiteY9" fmla="*/ 18288 h 18288"/>
              <a:gd name="connsiteX10" fmla="*/ 3073571 w 4243589"/>
              <a:gd name="connsiteY10" fmla="*/ 18288 h 18288"/>
              <a:gd name="connsiteX11" fmla="*/ 2552216 w 4243589"/>
              <a:gd name="connsiteY11" fmla="*/ 18288 h 18288"/>
              <a:gd name="connsiteX12" fmla="*/ 1903553 w 4243589"/>
              <a:gd name="connsiteY12" fmla="*/ 18288 h 18288"/>
              <a:gd name="connsiteX13" fmla="*/ 1212454 w 4243589"/>
              <a:gd name="connsiteY13" fmla="*/ 18288 h 18288"/>
              <a:gd name="connsiteX14" fmla="*/ 733535 w 4243589"/>
              <a:gd name="connsiteY14" fmla="*/ 18288 h 18288"/>
              <a:gd name="connsiteX15" fmla="*/ 0 w 4243589"/>
              <a:gd name="connsiteY15" fmla="*/ 18288 h 18288"/>
              <a:gd name="connsiteX16" fmla="*/ 0 w 4243589"/>
              <a:gd name="connsiteY16"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4243589" h="18288" fill="none" extrusionOk="0">
                <a:moveTo>
                  <a:pt x="0" y="0"/>
                </a:moveTo>
                <a:cubicBezTo>
                  <a:pt x="213395" y="-21006"/>
                  <a:pt x="307421" y="-18116"/>
                  <a:pt x="478919" y="0"/>
                </a:cubicBezTo>
                <a:cubicBezTo>
                  <a:pt x="650417" y="18116"/>
                  <a:pt x="831092" y="-21237"/>
                  <a:pt x="957839" y="0"/>
                </a:cubicBezTo>
                <a:cubicBezTo>
                  <a:pt x="1084586" y="21237"/>
                  <a:pt x="1301682" y="25124"/>
                  <a:pt x="1521630" y="0"/>
                </a:cubicBezTo>
                <a:cubicBezTo>
                  <a:pt x="1741578" y="-25124"/>
                  <a:pt x="1970269" y="-29139"/>
                  <a:pt x="2212729" y="0"/>
                </a:cubicBezTo>
                <a:cubicBezTo>
                  <a:pt x="2455189" y="29139"/>
                  <a:pt x="2558847" y="-4796"/>
                  <a:pt x="2734084" y="0"/>
                </a:cubicBezTo>
                <a:cubicBezTo>
                  <a:pt x="2909321" y="4796"/>
                  <a:pt x="3097217" y="-13409"/>
                  <a:pt x="3255439" y="0"/>
                </a:cubicBezTo>
                <a:cubicBezTo>
                  <a:pt x="3413662" y="13409"/>
                  <a:pt x="3979999" y="-10121"/>
                  <a:pt x="4243589" y="0"/>
                </a:cubicBezTo>
                <a:cubicBezTo>
                  <a:pt x="4244484" y="8974"/>
                  <a:pt x="4243043" y="9359"/>
                  <a:pt x="4243589" y="18288"/>
                </a:cubicBezTo>
                <a:cubicBezTo>
                  <a:pt x="4058777" y="31246"/>
                  <a:pt x="3910348" y="3158"/>
                  <a:pt x="3594926" y="18288"/>
                </a:cubicBezTo>
                <a:cubicBezTo>
                  <a:pt x="3279504" y="33418"/>
                  <a:pt x="3319955" y="-3977"/>
                  <a:pt x="3073571" y="18288"/>
                </a:cubicBezTo>
                <a:cubicBezTo>
                  <a:pt x="2827187" y="40553"/>
                  <a:pt x="2767387" y="1863"/>
                  <a:pt x="2552216" y="18288"/>
                </a:cubicBezTo>
                <a:cubicBezTo>
                  <a:pt x="2337046" y="34713"/>
                  <a:pt x="2181871" y="19527"/>
                  <a:pt x="1903553" y="18288"/>
                </a:cubicBezTo>
                <a:cubicBezTo>
                  <a:pt x="1625235" y="17049"/>
                  <a:pt x="1557672" y="24174"/>
                  <a:pt x="1212454" y="18288"/>
                </a:cubicBezTo>
                <a:cubicBezTo>
                  <a:pt x="867236" y="12402"/>
                  <a:pt x="874382" y="15627"/>
                  <a:pt x="733535" y="18288"/>
                </a:cubicBezTo>
                <a:cubicBezTo>
                  <a:pt x="592688" y="20949"/>
                  <a:pt x="183477" y="14753"/>
                  <a:pt x="0" y="18288"/>
                </a:cubicBezTo>
                <a:cubicBezTo>
                  <a:pt x="-229" y="14222"/>
                  <a:pt x="509" y="5816"/>
                  <a:pt x="0" y="0"/>
                </a:cubicBezTo>
                <a:close/>
              </a:path>
              <a:path w="4243589" h="18288" stroke="0" extrusionOk="0">
                <a:moveTo>
                  <a:pt x="0" y="0"/>
                </a:moveTo>
                <a:cubicBezTo>
                  <a:pt x="143690" y="16630"/>
                  <a:pt x="266667" y="14847"/>
                  <a:pt x="521355" y="0"/>
                </a:cubicBezTo>
                <a:cubicBezTo>
                  <a:pt x="776043" y="-14847"/>
                  <a:pt x="814491" y="-17363"/>
                  <a:pt x="1000275" y="0"/>
                </a:cubicBezTo>
                <a:cubicBezTo>
                  <a:pt x="1186059" y="17363"/>
                  <a:pt x="1352504" y="-23507"/>
                  <a:pt x="1521630" y="0"/>
                </a:cubicBezTo>
                <a:cubicBezTo>
                  <a:pt x="1690756" y="23507"/>
                  <a:pt x="1889525" y="5871"/>
                  <a:pt x="2127857" y="0"/>
                </a:cubicBezTo>
                <a:cubicBezTo>
                  <a:pt x="2366189" y="-5871"/>
                  <a:pt x="2620628" y="-27997"/>
                  <a:pt x="2776520" y="0"/>
                </a:cubicBezTo>
                <a:cubicBezTo>
                  <a:pt x="2932412" y="27997"/>
                  <a:pt x="3131683" y="-25073"/>
                  <a:pt x="3467618" y="0"/>
                </a:cubicBezTo>
                <a:cubicBezTo>
                  <a:pt x="3803553" y="25073"/>
                  <a:pt x="4017371" y="3071"/>
                  <a:pt x="4243589" y="0"/>
                </a:cubicBezTo>
                <a:cubicBezTo>
                  <a:pt x="4243134" y="6162"/>
                  <a:pt x="4243492" y="11775"/>
                  <a:pt x="4243589" y="18288"/>
                </a:cubicBezTo>
                <a:cubicBezTo>
                  <a:pt x="4017834" y="-5779"/>
                  <a:pt x="3834586" y="13376"/>
                  <a:pt x="3594926" y="18288"/>
                </a:cubicBezTo>
                <a:cubicBezTo>
                  <a:pt x="3355266" y="23200"/>
                  <a:pt x="3204179" y="2869"/>
                  <a:pt x="2903827" y="18288"/>
                </a:cubicBezTo>
                <a:cubicBezTo>
                  <a:pt x="2603475" y="33707"/>
                  <a:pt x="2526187" y="46187"/>
                  <a:pt x="2212729" y="18288"/>
                </a:cubicBezTo>
                <a:cubicBezTo>
                  <a:pt x="1899271" y="-9611"/>
                  <a:pt x="1966289" y="29692"/>
                  <a:pt x="1733809" y="18288"/>
                </a:cubicBezTo>
                <a:cubicBezTo>
                  <a:pt x="1501329" y="6884"/>
                  <a:pt x="1343612" y="12492"/>
                  <a:pt x="1085146" y="18288"/>
                </a:cubicBezTo>
                <a:cubicBezTo>
                  <a:pt x="826680" y="24084"/>
                  <a:pt x="778184" y="35607"/>
                  <a:pt x="521355" y="18288"/>
                </a:cubicBezTo>
                <a:cubicBezTo>
                  <a:pt x="264526" y="969"/>
                  <a:pt x="120277" y="4268"/>
                  <a:pt x="0" y="18288"/>
                </a:cubicBezTo>
                <a:cubicBezTo>
                  <a:pt x="766" y="10800"/>
                  <a:pt x="-457" y="8180"/>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272755710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TextBox 2">
            <a:extLst>
              <a:ext uri="{FF2B5EF4-FFF2-40B4-BE49-F238E27FC236}">
                <a16:creationId xmlns:a16="http://schemas.microsoft.com/office/drawing/2014/main" id="{BDBB1EB1-B8D7-4203-988D-7F20AD612EA4}"/>
              </a:ext>
            </a:extLst>
          </p:cNvPr>
          <p:cNvSpPr txBox="1"/>
          <p:nvPr/>
        </p:nvSpPr>
        <p:spPr>
          <a:xfrm>
            <a:off x="640080" y="2706624"/>
            <a:ext cx="6894576" cy="3483864"/>
          </a:xfrm>
          <a:prstGeom prst="rect">
            <a:avLst/>
          </a:prstGeom>
        </p:spPr>
        <p:txBody>
          <a:bodyPr vert="horz" lIns="91440" tIns="45720" rIns="91440" bIns="45720" rtlCol="0">
            <a:normAutofit/>
          </a:bodyPr>
          <a:lstStyle/>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K</a:t>
            </a:r>
            <a:r>
              <a:rPr kumimoji="0" lang="en-US" sz="2800" b="0" i="0" u="none" strike="noStrike" kern="1200" cap="none" spc="0" normalizeH="0" baseline="0" noProof="0" dirty="0" err="1">
                <a:ln>
                  <a:noFill/>
                </a:ln>
                <a:solidFill>
                  <a:prstClr val="black"/>
                </a:solidFill>
                <a:effectLst/>
                <a:uLnTx/>
                <a:uFillTx/>
                <a:latin typeface="Calibri" panose="020F0502020204030204"/>
                <a:ea typeface="+mn-ea"/>
                <a:cs typeface="+mn-cs"/>
              </a:rPr>
              <a:t>ey</a:t>
            </a: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 celebrations: Baptisms, FHC, Confirmation, School Masses, Weddings</a:t>
            </a:r>
          </a:p>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National Tree Council of Ireland – National Tree Week</a:t>
            </a:r>
          </a:p>
          <a:p>
            <a:pPr marL="34290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Celebrate Earth Day; World Environment Day; St. Francis’ Feast Day etc. </a:t>
            </a:r>
          </a:p>
        </p:txBody>
      </p:sp>
      <p:pic>
        <p:nvPicPr>
          <p:cNvPr id="11" name="Picture 10">
            <a:extLst>
              <a:ext uri="{FF2B5EF4-FFF2-40B4-BE49-F238E27FC236}">
                <a16:creationId xmlns:a16="http://schemas.microsoft.com/office/drawing/2014/main" id="{32EA6790-8A57-4E1F-9691-C5B3E7D8DA06}"/>
              </a:ext>
            </a:extLst>
          </p:cNvPr>
          <p:cNvPicPr>
            <a:picLocks noChangeAspect="1"/>
          </p:cNvPicPr>
          <p:nvPr/>
        </p:nvPicPr>
        <p:blipFill rotWithShape="1">
          <a:blip r:embed="rId2"/>
          <a:srcRect l="5377" r="15339" b="3"/>
          <a:stretch/>
        </p:blipFill>
        <p:spPr>
          <a:xfrm>
            <a:off x="7169735" y="1927597"/>
            <a:ext cx="4646889" cy="2974371"/>
          </a:xfrm>
          <a:prstGeom prst="rect">
            <a:avLst/>
          </a:prstGeom>
          <a:ln>
            <a:noFill/>
          </a:ln>
          <a:effectLst>
            <a:softEdge rad="112500"/>
          </a:effectLst>
        </p:spPr>
      </p:pic>
      <p:sp>
        <p:nvSpPr>
          <p:cNvPr id="9" name="TextBox 8">
            <a:extLst>
              <a:ext uri="{FF2B5EF4-FFF2-40B4-BE49-F238E27FC236}">
                <a16:creationId xmlns:a16="http://schemas.microsoft.com/office/drawing/2014/main" id="{D1165AE3-CEFD-4AAD-8320-C4563D29EEE7}"/>
              </a:ext>
            </a:extLst>
          </p:cNvPr>
          <p:cNvSpPr txBox="1"/>
          <p:nvPr/>
        </p:nvSpPr>
        <p:spPr>
          <a:xfrm>
            <a:off x="7290886" y="4827554"/>
            <a:ext cx="4444037"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600"/>
              </a:spcAft>
              <a:buClrTx/>
              <a:buSzTx/>
              <a:buFontTx/>
              <a:buNone/>
              <a:tabLst/>
              <a:defRPr/>
            </a:pPr>
            <a:r>
              <a:rPr kumimoji="0" lang="en-IE" sz="1800" b="0" i="0" u="none" strike="noStrike" kern="1200" cap="none" spc="0" normalizeH="0" baseline="0" noProof="0" dirty="0" err="1">
                <a:ln>
                  <a:noFill/>
                </a:ln>
                <a:solidFill>
                  <a:prstClr val="black"/>
                </a:solidFill>
                <a:effectLst/>
                <a:uLnTx/>
                <a:uFillTx/>
                <a:latin typeface="Calibri" panose="020F0502020204030204"/>
                <a:ea typeface="+mn-ea"/>
                <a:cs typeface="+mn-cs"/>
              </a:rPr>
              <a:t>Drumbo</a:t>
            </a:r>
            <a:r>
              <a:rPr kumimoji="0" lang="en-IE" sz="1800" b="0" i="0" u="none" strike="noStrike" kern="1200" cap="none" spc="0" normalizeH="0" baseline="0" noProof="0" dirty="0">
                <a:ln>
                  <a:noFill/>
                </a:ln>
                <a:solidFill>
                  <a:prstClr val="black"/>
                </a:solidFill>
                <a:effectLst/>
                <a:uLnTx/>
                <a:uFillTx/>
                <a:latin typeface="Calibri" panose="020F0502020204030204"/>
                <a:ea typeface="+mn-ea"/>
                <a:cs typeface="+mn-cs"/>
              </a:rPr>
              <a:t> &amp; Carryduff, 2019, 500 Trees planted</a:t>
            </a:r>
          </a:p>
        </p:txBody>
      </p:sp>
      <p:sp>
        <p:nvSpPr>
          <p:cNvPr id="10" name="Content Placeholder 2">
            <a:extLst>
              <a:ext uri="{FF2B5EF4-FFF2-40B4-BE49-F238E27FC236}">
                <a16:creationId xmlns:a16="http://schemas.microsoft.com/office/drawing/2014/main" id="{E4973429-719D-4E0E-831A-2B762D542091}"/>
              </a:ext>
            </a:extLst>
          </p:cNvPr>
          <p:cNvSpPr txBox="1">
            <a:spLocks/>
          </p:cNvSpPr>
          <p:nvPr/>
        </p:nvSpPr>
        <p:spPr>
          <a:xfrm>
            <a:off x="192967" y="5638517"/>
            <a:ext cx="11803017" cy="1097682"/>
          </a:xfrm>
          <a:prstGeom prst="rect">
            <a:avLst/>
          </a:prstGeom>
          <a:solidFill>
            <a:schemeClr val="accent3">
              <a:lumMod val="40000"/>
              <a:lumOff val="60000"/>
              <a:alpha val="75000"/>
            </a:schemeClr>
          </a:solidFill>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ctr"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“The ecological conversion needed to bring about lasting change is also a community conversion.” (LS, 219)</a:t>
            </a: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6866278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 name="Rectangle 1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5" name="Picture 4">
            <a:extLst>
              <a:ext uri="{FF2B5EF4-FFF2-40B4-BE49-F238E27FC236}">
                <a16:creationId xmlns:a16="http://schemas.microsoft.com/office/drawing/2014/main" id="{2D422494-5428-94AD-75D8-B4951A01564C}"/>
              </a:ext>
            </a:extLst>
          </p:cNvPr>
          <p:cNvPicPr>
            <a:picLocks noChangeAspect="1"/>
          </p:cNvPicPr>
          <p:nvPr/>
        </p:nvPicPr>
        <p:blipFill rotWithShape="1">
          <a:blip r:embed="rId2"/>
          <a:srcRect t="22360" r="2" b="2"/>
          <a:stretch/>
        </p:blipFill>
        <p:spPr>
          <a:xfrm rot="5400000">
            <a:off x="-1164375" y="1531559"/>
            <a:ext cx="6517096" cy="3794884"/>
          </a:xfrm>
          <a:prstGeom prst="rect">
            <a:avLst/>
          </a:prstGeom>
        </p:spPr>
      </p:pic>
      <p:pic>
        <p:nvPicPr>
          <p:cNvPr id="11" name="Picture 10">
            <a:extLst>
              <a:ext uri="{FF2B5EF4-FFF2-40B4-BE49-F238E27FC236}">
                <a16:creationId xmlns:a16="http://schemas.microsoft.com/office/drawing/2014/main" id="{2A3FDA88-15F8-9D7A-3C28-4E3F0FA61384}"/>
              </a:ext>
            </a:extLst>
          </p:cNvPr>
          <p:cNvPicPr>
            <a:picLocks noChangeAspect="1"/>
          </p:cNvPicPr>
          <p:nvPr/>
        </p:nvPicPr>
        <p:blipFill rotWithShape="1">
          <a:blip r:embed="rId3"/>
          <a:srcRect t="11623" r="2" b="26121"/>
          <a:stretch/>
        </p:blipFill>
        <p:spPr>
          <a:xfrm>
            <a:off x="4184141" y="165371"/>
            <a:ext cx="3826711" cy="3176540"/>
          </a:xfrm>
          <a:prstGeom prst="rect">
            <a:avLst/>
          </a:prstGeom>
        </p:spPr>
      </p:pic>
      <p:pic>
        <p:nvPicPr>
          <p:cNvPr id="13" name="Picture 12">
            <a:extLst>
              <a:ext uri="{FF2B5EF4-FFF2-40B4-BE49-F238E27FC236}">
                <a16:creationId xmlns:a16="http://schemas.microsoft.com/office/drawing/2014/main" id="{88DFEB10-B39C-8CA0-D3DC-F101FFAC392D}"/>
              </a:ext>
            </a:extLst>
          </p:cNvPr>
          <p:cNvPicPr>
            <a:picLocks noChangeAspect="1"/>
          </p:cNvPicPr>
          <p:nvPr/>
        </p:nvPicPr>
        <p:blipFill rotWithShape="1">
          <a:blip r:embed="rId4"/>
          <a:srcRect l="7327" r="30310" b="2"/>
          <a:stretch/>
        </p:blipFill>
        <p:spPr>
          <a:xfrm rot="5400000">
            <a:off x="8516364" y="-162462"/>
            <a:ext cx="3181966" cy="3826711"/>
          </a:xfrm>
          <a:prstGeom prst="rect">
            <a:avLst/>
          </a:prstGeom>
        </p:spPr>
      </p:pic>
      <p:pic>
        <p:nvPicPr>
          <p:cNvPr id="7" name="Picture 6">
            <a:extLst>
              <a:ext uri="{FF2B5EF4-FFF2-40B4-BE49-F238E27FC236}">
                <a16:creationId xmlns:a16="http://schemas.microsoft.com/office/drawing/2014/main" id="{FD491EC4-1579-4AE9-1A80-C6783E64F8CC}"/>
              </a:ext>
            </a:extLst>
          </p:cNvPr>
          <p:cNvPicPr>
            <a:picLocks noChangeAspect="1"/>
          </p:cNvPicPr>
          <p:nvPr/>
        </p:nvPicPr>
        <p:blipFill rotWithShape="1">
          <a:blip r:embed="rId5"/>
          <a:srcRect l="2554" r="35214" b="2"/>
          <a:stretch/>
        </p:blipFill>
        <p:spPr>
          <a:xfrm rot="5400000">
            <a:off x="4509839" y="3186535"/>
            <a:ext cx="3175314" cy="3826711"/>
          </a:xfrm>
          <a:prstGeom prst="rect">
            <a:avLst/>
          </a:prstGeom>
        </p:spPr>
      </p:pic>
      <p:pic>
        <p:nvPicPr>
          <p:cNvPr id="9" name="Picture 8">
            <a:extLst>
              <a:ext uri="{FF2B5EF4-FFF2-40B4-BE49-F238E27FC236}">
                <a16:creationId xmlns:a16="http://schemas.microsoft.com/office/drawing/2014/main" id="{908C67B8-8B65-0249-9919-DF2FD4D31B80}"/>
              </a:ext>
            </a:extLst>
          </p:cNvPr>
          <p:cNvPicPr>
            <a:picLocks noChangeAspect="1"/>
          </p:cNvPicPr>
          <p:nvPr/>
        </p:nvPicPr>
        <p:blipFill rotWithShape="1">
          <a:blip r:embed="rId6"/>
          <a:srcRect l="9793" r="-3" b="-3"/>
          <a:stretch/>
        </p:blipFill>
        <p:spPr>
          <a:xfrm>
            <a:off x="8193992" y="3505966"/>
            <a:ext cx="3826711" cy="3181582"/>
          </a:xfrm>
          <a:prstGeom prst="rect">
            <a:avLst/>
          </a:prstGeom>
        </p:spPr>
      </p:pic>
    </p:spTree>
    <p:extLst>
      <p:ext uri="{BB962C8B-B14F-4D97-AF65-F5344CB8AC3E}">
        <p14:creationId xmlns:p14="http://schemas.microsoft.com/office/powerpoint/2010/main" val="24793919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02083703-AB81-4702-BB1A-0446BE5CF807}"/>
              </a:ext>
            </a:extLst>
          </p:cNvPr>
          <p:cNvPicPr>
            <a:picLocks noChangeAspect="1"/>
          </p:cNvPicPr>
          <p:nvPr/>
        </p:nvPicPr>
        <p:blipFill rotWithShape="1">
          <a:blip r:embed="rId2"/>
          <a:srcRect l="9091" t="11766" b="9446"/>
          <a:stretch/>
        </p:blipFill>
        <p:spPr>
          <a:xfrm>
            <a:off x="-789743" y="0"/>
            <a:ext cx="14067667" cy="6858000"/>
          </a:xfrm>
          <a:prstGeom prst="rect">
            <a:avLst/>
          </a:prstGeom>
        </p:spPr>
      </p:pic>
      <p:sp>
        <p:nvSpPr>
          <p:cNvPr id="12" name="Freeform: Shape 11">
            <a:extLst>
              <a:ext uri="{FF2B5EF4-FFF2-40B4-BE49-F238E27FC236}">
                <a16:creationId xmlns:a16="http://schemas.microsoft.com/office/drawing/2014/main" id="{E862BE82-D00D-42C1-BF16-93AA37870C3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Freeform: Shape 13">
            <a:extLst>
              <a:ext uri="{FF2B5EF4-FFF2-40B4-BE49-F238E27FC236}">
                <a16:creationId xmlns:a16="http://schemas.microsoft.com/office/drawing/2014/main" id="{F6D92C2D-1D3D-4974-918C-06579FB354A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750141" y="-2"/>
            <a:ext cx="5441859" cy="5654940"/>
          </a:xfrm>
          <a:custGeom>
            <a:avLst/>
            <a:gdLst>
              <a:gd name="connsiteX0" fmla="*/ 0 w 5441859"/>
              <a:gd name="connsiteY0" fmla="*/ 0 h 5654940"/>
              <a:gd name="connsiteX1" fmla="*/ 4400492 w 5441859"/>
              <a:gd name="connsiteY1" fmla="*/ 0 h 5654940"/>
              <a:gd name="connsiteX2" fmla="*/ 4484767 w 5441859"/>
              <a:gd name="connsiteY2" fmla="*/ 76595 h 5654940"/>
              <a:gd name="connsiteX3" fmla="*/ 5441859 w 5441859"/>
              <a:gd name="connsiteY3" fmla="*/ 2387221 h 5654940"/>
              <a:gd name="connsiteX4" fmla="*/ 2174140 w 5441859"/>
              <a:gd name="connsiteY4" fmla="*/ 5654940 h 5654940"/>
              <a:gd name="connsiteX5" fmla="*/ 156693 w 5441859"/>
              <a:gd name="connsiteY5" fmla="*/ 4957981 h 5654940"/>
              <a:gd name="connsiteX6" fmla="*/ 0 w 5441859"/>
              <a:gd name="connsiteY6" fmla="*/ 4820612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0" y="0"/>
                </a:moveTo>
                <a:lnTo>
                  <a:pt x="4400492" y="0"/>
                </a:lnTo>
                <a:lnTo>
                  <a:pt x="4484767" y="76595"/>
                </a:lnTo>
                <a:cubicBezTo>
                  <a:pt x="5076108" y="667936"/>
                  <a:pt x="5441859" y="1484866"/>
                  <a:pt x="5441859" y="2387221"/>
                </a:cubicBezTo>
                <a:cubicBezTo>
                  <a:pt x="5441859" y="4191932"/>
                  <a:pt x="3978851" y="5654940"/>
                  <a:pt x="2174140" y="5654940"/>
                </a:cubicBezTo>
                <a:cubicBezTo>
                  <a:pt x="1412778" y="5654940"/>
                  <a:pt x="712231" y="5394557"/>
                  <a:pt x="156693" y="4957981"/>
                </a:cubicBezTo>
                <a:lnTo>
                  <a:pt x="0" y="4820612"/>
                </a:lnTo>
                <a:close/>
              </a:path>
            </a:pathLst>
          </a:custGeom>
          <a:solidFill>
            <a:schemeClr val="bg1">
              <a:alpha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7" name="Text Placeholder 6">
            <a:extLst>
              <a:ext uri="{FF2B5EF4-FFF2-40B4-BE49-F238E27FC236}">
                <a16:creationId xmlns:a16="http://schemas.microsoft.com/office/drawing/2014/main" id="{0A0D404F-B636-46EB-A4A7-C718805625B7}"/>
              </a:ext>
            </a:extLst>
          </p:cNvPr>
          <p:cNvSpPr>
            <a:spLocks noGrp="1"/>
          </p:cNvSpPr>
          <p:nvPr>
            <p:ph type="body" sz="quarter" idx="10"/>
          </p:nvPr>
        </p:nvSpPr>
        <p:spPr>
          <a:xfrm>
            <a:off x="7363326" y="529389"/>
            <a:ext cx="4320347" cy="3999069"/>
          </a:xfrm>
        </p:spPr>
        <p:txBody>
          <a:bodyPr vert="horz" lIns="91440" tIns="45720" rIns="91440" bIns="45720" rtlCol="0" anchor="t">
            <a:normAutofit fontScale="92500" lnSpcReduction="10000"/>
          </a:bodyPr>
          <a:lstStyle/>
          <a:p>
            <a:pPr marL="342900" marR="0" lvl="0" indent="-342900" fontAlgn="auto">
              <a:spcBef>
                <a:spcPts val="0"/>
              </a:spcBef>
              <a:spcAft>
                <a:spcPts val="0"/>
              </a:spcAft>
              <a:buClrTx/>
              <a:buSzTx/>
              <a:buFont typeface="Arial" panose="020B0604020202020204" pitchFamily="34" charset="0"/>
              <a:buChar char="•"/>
              <a:tabLst/>
              <a:defRPr/>
            </a:pPr>
            <a:r>
              <a:rPr kumimoji="0" lang="en-US" sz="2000" b="1" i="0" u="none" strike="noStrike" cap="none" spc="0" normalizeH="0" baseline="0" noProof="0" dirty="0">
                <a:ln>
                  <a:noFill/>
                </a:ln>
                <a:effectLst/>
                <a:uLnTx/>
                <a:uFillTx/>
                <a:latin typeface="+mn-lt"/>
                <a:cs typeface="+mn-cs"/>
              </a:rPr>
              <a:t>Dr. Rajwant Singh: </a:t>
            </a:r>
            <a:r>
              <a:rPr kumimoji="0" lang="en-US" sz="2000" b="0" i="0" u="none" strike="noStrike" cap="none" spc="0" normalizeH="0" baseline="0" noProof="0" dirty="0">
                <a:ln>
                  <a:noFill/>
                </a:ln>
                <a:effectLst/>
                <a:uLnTx/>
                <a:uFillTx/>
                <a:latin typeface="+mn-lt"/>
                <a:cs typeface="+mn-cs"/>
              </a:rPr>
              <a:t>founder of </a:t>
            </a:r>
            <a:r>
              <a:rPr kumimoji="0" lang="en-US" sz="2000" b="0" i="1" u="none" strike="noStrike" cap="none" spc="0" normalizeH="0" baseline="0" noProof="0" dirty="0">
                <a:ln>
                  <a:noFill/>
                </a:ln>
                <a:effectLst/>
                <a:uLnTx/>
                <a:uFillTx/>
                <a:latin typeface="+mn-lt"/>
                <a:cs typeface="+mn-cs"/>
              </a:rPr>
              <a:t>Eco-Sikh</a:t>
            </a:r>
            <a:r>
              <a:rPr kumimoji="0" lang="en-US" sz="2000" b="0" i="0" u="none" strike="noStrike" cap="none" spc="0" normalizeH="0" baseline="0" noProof="0" dirty="0">
                <a:ln>
                  <a:noFill/>
                </a:ln>
                <a:effectLst/>
                <a:uLnTx/>
                <a:uFillTx/>
                <a:latin typeface="+mn-lt"/>
                <a:cs typeface="+mn-cs"/>
              </a:rPr>
              <a:t>. </a:t>
            </a:r>
          </a:p>
          <a:p>
            <a:pPr marL="400050" marR="0" lvl="0" indent="-342900" fontAlgn="auto">
              <a:spcBef>
                <a:spcPts val="0"/>
              </a:spcBef>
              <a:spcAft>
                <a:spcPts val="0"/>
              </a:spcAft>
              <a:buClrTx/>
              <a:buSzTx/>
              <a:buFont typeface="Arial" panose="020B0604020202020204" pitchFamily="34" charset="0"/>
              <a:buChar char="•"/>
              <a:tabLst/>
              <a:defRPr/>
            </a:pPr>
            <a:r>
              <a:rPr kumimoji="0" lang="en-US" sz="2000" b="0" i="0" u="none" strike="noStrike" cap="none" spc="0" normalizeH="0" baseline="0" noProof="0" dirty="0">
                <a:ln>
                  <a:noFill/>
                </a:ln>
                <a:effectLst/>
                <a:uLnTx/>
                <a:uFillTx/>
                <a:latin typeface="+mn-lt"/>
                <a:cs typeface="+mn-cs"/>
              </a:rPr>
              <a:t>planting one million trees across India by engaging local Sikh communities in grassroots action. </a:t>
            </a:r>
          </a:p>
          <a:p>
            <a:pPr marL="400050" marR="0" lvl="0" indent="-342900" fontAlgn="auto">
              <a:spcBef>
                <a:spcPts val="0"/>
              </a:spcBef>
              <a:spcAft>
                <a:spcPts val="0"/>
              </a:spcAft>
              <a:buClrTx/>
              <a:buSzTx/>
              <a:buFont typeface="Arial" panose="020B0604020202020204" pitchFamily="34" charset="0"/>
              <a:buChar char="•"/>
              <a:tabLst/>
              <a:defRPr/>
            </a:pPr>
            <a:r>
              <a:rPr kumimoji="0" lang="en-US" sz="2000" b="1" i="0" u="none" strike="noStrike" cap="none" spc="0" normalizeH="0" baseline="0" noProof="0" dirty="0">
                <a:ln>
                  <a:noFill/>
                </a:ln>
                <a:effectLst/>
                <a:uLnTx/>
                <a:uFillTx/>
                <a:latin typeface="+mn-lt"/>
                <a:cs typeface="+mn-cs"/>
                <a:hlinkClick r:id="rId3"/>
              </a:rPr>
              <a:t>www.ecosikh.org</a:t>
            </a:r>
            <a:r>
              <a:rPr kumimoji="0" lang="en-US" sz="2000" b="1" i="0" u="none" strike="noStrike" cap="none" spc="0" normalizeH="0" baseline="0" noProof="0" dirty="0">
                <a:ln>
                  <a:noFill/>
                </a:ln>
                <a:effectLst/>
                <a:uLnTx/>
                <a:uFillTx/>
                <a:latin typeface="+mn-lt"/>
                <a:cs typeface="+mn-cs"/>
              </a:rPr>
              <a:t> </a:t>
            </a:r>
          </a:p>
          <a:p>
            <a:pPr marL="400050" marR="0" lvl="0" indent="-342900" fontAlgn="auto">
              <a:spcBef>
                <a:spcPts val="0"/>
              </a:spcBef>
              <a:spcAft>
                <a:spcPts val="0"/>
              </a:spcAft>
              <a:buClrTx/>
              <a:buSzTx/>
              <a:buFont typeface="Arial" panose="020B0604020202020204" pitchFamily="34" charset="0"/>
              <a:buChar char="•"/>
              <a:tabLst/>
              <a:defRPr/>
            </a:pPr>
            <a:r>
              <a:rPr kumimoji="0" lang="en-US" sz="2000" b="0" i="0" u="none" strike="noStrike" cap="none" spc="0" normalizeH="0" baseline="0" noProof="0" dirty="0">
                <a:ln>
                  <a:noFill/>
                </a:ln>
                <a:effectLst/>
                <a:uLnTx/>
                <a:uFillTx/>
                <a:latin typeface="+mn-lt"/>
                <a:cs typeface="+mn-cs"/>
              </a:rPr>
              <a:t>220,000 Catholic parishes in the world. </a:t>
            </a:r>
          </a:p>
          <a:p>
            <a:pPr marL="400050" marR="0" lvl="0" indent="-342900" fontAlgn="auto">
              <a:spcBef>
                <a:spcPts val="0"/>
              </a:spcBef>
              <a:spcAft>
                <a:spcPts val="0"/>
              </a:spcAft>
              <a:buClrTx/>
              <a:buSzTx/>
              <a:buFont typeface="Arial" panose="020B0604020202020204" pitchFamily="34" charset="0"/>
              <a:buChar char="•"/>
              <a:tabLst/>
              <a:defRPr/>
            </a:pPr>
            <a:r>
              <a:rPr kumimoji="0" lang="en-US" sz="2000" b="0" i="0" u="none" strike="noStrike" cap="none" spc="0" normalizeH="0" baseline="0" noProof="0" dirty="0">
                <a:ln>
                  <a:noFill/>
                </a:ln>
                <a:effectLst/>
                <a:uLnTx/>
                <a:uFillTx/>
                <a:latin typeface="+mn-lt"/>
                <a:cs typeface="+mn-cs"/>
              </a:rPr>
              <a:t>80% of global population profess to be part of a faith community</a:t>
            </a:r>
          </a:p>
          <a:p>
            <a:pPr marL="57150"/>
            <a:r>
              <a:rPr kumimoji="0" lang="en-US" sz="2000" b="0" i="0" u="none" strike="noStrike" cap="none" spc="0" normalizeH="0" baseline="0" noProof="0" dirty="0">
                <a:ln>
                  <a:noFill/>
                </a:ln>
                <a:effectLst/>
                <a:uLnTx/>
                <a:uFillTx/>
                <a:latin typeface="+mn-lt"/>
                <a:cs typeface="+mn-cs"/>
                <a:hlinkClick r:id="rId4"/>
              </a:rPr>
              <a:t>https://ecosikh.org/guru-nanak-sacred-forest/</a:t>
            </a:r>
            <a:r>
              <a:rPr kumimoji="0" lang="en-US" sz="2000" b="0" i="0" u="none" strike="noStrike" cap="none" spc="0" normalizeH="0" baseline="0" noProof="0" dirty="0">
                <a:ln>
                  <a:noFill/>
                </a:ln>
                <a:effectLst/>
                <a:uLnTx/>
                <a:uFillTx/>
                <a:latin typeface="+mn-lt"/>
                <a:cs typeface="+mn-cs"/>
              </a:rPr>
              <a:t> </a:t>
            </a:r>
          </a:p>
          <a:p>
            <a:pPr marL="57150"/>
            <a:r>
              <a:rPr kumimoji="0" lang="en-US" sz="2000" b="0" i="0" u="none" strike="noStrike" cap="none" spc="0" normalizeH="0" baseline="0" noProof="0" dirty="0">
                <a:ln>
                  <a:noFill/>
                </a:ln>
                <a:effectLst/>
                <a:uLnTx/>
                <a:uFillTx/>
                <a:latin typeface="+mn-lt"/>
                <a:cs typeface="+mn-cs"/>
              </a:rPr>
              <a:t>“</a:t>
            </a:r>
            <a:r>
              <a:rPr kumimoji="0" lang="en-US" sz="2000" b="1" i="0" u="none" strike="noStrike" cap="none" spc="0" normalizeH="0" baseline="0" noProof="0" dirty="0">
                <a:ln>
                  <a:noFill/>
                </a:ln>
                <a:effectLst/>
                <a:uLnTx/>
                <a:uFillTx/>
                <a:latin typeface="+mn-lt"/>
                <a:cs typeface="+mn-cs"/>
              </a:rPr>
              <a:t>The time to act is now. Jesus Christ did not wait for the Roman Emperor, he just got on with it”. </a:t>
            </a:r>
          </a:p>
          <a:p>
            <a:pPr marL="57150" marR="0" lvl="0" fontAlgn="auto">
              <a:spcBef>
                <a:spcPts val="0"/>
              </a:spcBef>
              <a:spcAft>
                <a:spcPts val="0"/>
              </a:spcAft>
              <a:buClrTx/>
              <a:buSzTx/>
              <a:tabLst/>
              <a:defRPr/>
            </a:pPr>
            <a:endParaRPr kumimoji="0" lang="en-US" sz="2000" b="0" i="0" u="none" strike="noStrike" cap="none" spc="0" normalizeH="0" baseline="0" noProof="0" dirty="0">
              <a:ln>
                <a:noFill/>
              </a:ln>
              <a:effectLst/>
              <a:uLnTx/>
              <a:uFillTx/>
              <a:latin typeface="+mn-lt"/>
              <a:cs typeface="+mn-cs"/>
            </a:endParaRPr>
          </a:p>
        </p:txBody>
      </p:sp>
    </p:spTree>
    <p:extLst>
      <p:ext uri="{BB962C8B-B14F-4D97-AF65-F5344CB8AC3E}">
        <p14:creationId xmlns:p14="http://schemas.microsoft.com/office/powerpoint/2010/main" val="276440664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38E1518D-2772-420A-AFE0-FB6926EE199D}"/>
              </a:ext>
            </a:extLst>
          </p:cNvPr>
          <p:cNvPicPr>
            <a:picLocks noChangeAspect="1"/>
          </p:cNvPicPr>
          <p:nvPr/>
        </p:nvPicPr>
        <p:blipFill rotWithShape="1">
          <a:blip r:embed="rId2"/>
          <a:srcRect r="-1" b="14829"/>
          <a:stretch/>
        </p:blipFill>
        <p:spPr>
          <a:xfrm>
            <a:off x="7451124" y="411480"/>
            <a:ext cx="3094957" cy="3204827"/>
          </a:xfrm>
          <a:custGeom>
            <a:avLst/>
            <a:gdLst/>
            <a:ahLst/>
            <a:cxnLst/>
            <a:rect l="l" t="t" r="r" b="b"/>
            <a:pathLst>
              <a:path w="4035547" h="4178808">
                <a:moveTo>
                  <a:pt x="14988" y="0"/>
                </a:moveTo>
                <a:lnTo>
                  <a:pt x="4035547" y="0"/>
                </a:lnTo>
                <a:lnTo>
                  <a:pt x="4035547" y="4161794"/>
                </a:lnTo>
                <a:lnTo>
                  <a:pt x="3918602" y="4164199"/>
                </a:lnTo>
                <a:cubicBezTo>
                  <a:pt x="3673497" y="4178956"/>
                  <a:pt x="3428120" y="4172295"/>
                  <a:pt x="3183014" y="4175560"/>
                </a:cubicBezTo>
                <a:cubicBezTo>
                  <a:pt x="2855121" y="4180001"/>
                  <a:pt x="2527499" y="4168639"/>
                  <a:pt x="2199742" y="4167595"/>
                </a:cubicBezTo>
                <a:cubicBezTo>
                  <a:pt x="2132562" y="4167334"/>
                  <a:pt x="2065110" y="4170729"/>
                  <a:pt x="1998202" y="4175952"/>
                </a:cubicBezTo>
                <a:cubicBezTo>
                  <a:pt x="1905507" y="4183005"/>
                  <a:pt x="1814033" y="4174124"/>
                  <a:pt x="1722153" y="4165766"/>
                </a:cubicBezTo>
                <a:cubicBezTo>
                  <a:pt x="1611407" y="4155711"/>
                  <a:pt x="1500933" y="4164591"/>
                  <a:pt x="1390867" y="4176214"/>
                </a:cubicBezTo>
                <a:lnTo>
                  <a:pt x="1348076" y="4178808"/>
                </a:lnTo>
                <a:lnTo>
                  <a:pt x="597587" y="4178808"/>
                </a:lnTo>
                <a:lnTo>
                  <a:pt x="507890" y="4175773"/>
                </a:lnTo>
                <a:cubicBezTo>
                  <a:pt x="403218" y="4174810"/>
                  <a:pt x="298546" y="4175691"/>
                  <a:pt x="193840" y="4176214"/>
                </a:cubicBezTo>
                <a:lnTo>
                  <a:pt x="2757" y="4175742"/>
                </a:lnTo>
                <a:lnTo>
                  <a:pt x="2810" y="4034870"/>
                </a:lnTo>
                <a:cubicBezTo>
                  <a:pt x="5629" y="3979851"/>
                  <a:pt x="10539" y="3924896"/>
                  <a:pt x="15416" y="3870068"/>
                </a:cubicBezTo>
                <a:cubicBezTo>
                  <a:pt x="23018" y="3799731"/>
                  <a:pt x="25045" y="3728899"/>
                  <a:pt x="21498" y="3658244"/>
                </a:cubicBezTo>
                <a:cubicBezTo>
                  <a:pt x="17063" y="3602147"/>
                  <a:pt x="10095" y="3546050"/>
                  <a:pt x="8828" y="3489953"/>
                </a:cubicBezTo>
                <a:cubicBezTo>
                  <a:pt x="6548" y="3389688"/>
                  <a:pt x="7434" y="3289424"/>
                  <a:pt x="13262" y="3189160"/>
                </a:cubicBezTo>
                <a:cubicBezTo>
                  <a:pt x="16176" y="3138901"/>
                  <a:pt x="20864" y="3089150"/>
                  <a:pt x="22891" y="3038510"/>
                </a:cubicBezTo>
                <a:cubicBezTo>
                  <a:pt x="24918" y="2987870"/>
                  <a:pt x="28973" y="2936723"/>
                  <a:pt x="17444" y="2887098"/>
                </a:cubicBezTo>
                <a:cubicBezTo>
                  <a:pt x="-2068" y="2802699"/>
                  <a:pt x="12249" y="2718680"/>
                  <a:pt x="16430" y="2634534"/>
                </a:cubicBezTo>
                <a:cubicBezTo>
                  <a:pt x="18964" y="2582244"/>
                  <a:pt x="34168" y="2528685"/>
                  <a:pt x="20738" y="2477919"/>
                </a:cubicBezTo>
                <a:cubicBezTo>
                  <a:pt x="-421" y="2398342"/>
                  <a:pt x="13389" y="2320415"/>
                  <a:pt x="20738" y="2242107"/>
                </a:cubicBezTo>
                <a:cubicBezTo>
                  <a:pt x="29213" y="2168001"/>
                  <a:pt x="27718" y="2093082"/>
                  <a:pt x="16303" y="2019369"/>
                </a:cubicBezTo>
                <a:cubicBezTo>
                  <a:pt x="1986" y="1946239"/>
                  <a:pt x="1986" y="1871028"/>
                  <a:pt x="16303" y="1797899"/>
                </a:cubicBezTo>
                <a:cubicBezTo>
                  <a:pt x="28162" y="1737537"/>
                  <a:pt x="29530" y="1675589"/>
                  <a:pt x="20357" y="1614758"/>
                </a:cubicBezTo>
                <a:cubicBezTo>
                  <a:pt x="14149" y="1571226"/>
                  <a:pt x="3000" y="1527947"/>
                  <a:pt x="1480" y="1484415"/>
                </a:cubicBezTo>
                <a:cubicBezTo>
                  <a:pt x="-1662" y="1393377"/>
                  <a:pt x="200" y="1302238"/>
                  <a:pt x="7055" y="1211417"/>
                </a:cubicBezTo>
                <a:cubicBezTo>
                  <a:pt x="15036" y="1107980"/>
                  <a:pt x="30366" y="1004923"/>
                  <a:pt x="19724" y="900725"/>
                </a:cubicBezTo>
                <a:cubicBezTo>
                  <a:pt x="16050" y="864934"/>
                  <a:pt x="8575" y="829270"/>
                  <a:pt x="7815" y="793353"/>
                </a:cubicBezTo>
                <a:cubicBezTo>
                  <a:pt x="6168" y="726087"/>
                  <a:pt x="5407" y="659710"/>
                  <a:pt x="9208" y="590286"/>
                </a:cubicBezTo>
                <a:cubicBezTo>
                  <a:pt x="13009" y="520863"/>
                  <a:pt x="27452" y="450424"/>
                  <a:pt x="17697" y="382270"/>
                </a:cubicBezTo>
                <a:cubicBezTo>
                  <a:pt x="7941" y="314115"/>
                  <a:pt x="14276" y="247103"/>
                  <a:pt x="20611" y="180218"/>
                </a:cubicBezTo>
                <a:cubicBezTo>
                  <a:pt x="23652" y="148426"/>
                  <a:pt x="25711" y="116982"/>
                  <a:pt x="25156" y="85665"/>
                </a:cubicBezTo>
                <a:close/>
              </a:path>
            </a:pathLst>
          </a:custGeom>
        </p:spPr>
      </p:pic>
      <p:sp>
        <p:nvSpPr>
          <p:cNvPr id="8" name="TextBox 7">
            <a:extLst>
              <a:ext uri="{FF2B5EF4-FFF2-40B4-BE49-F238E27FC236}">
                <a16:creationId xmlns:a16="http://schemas.microsoft.com/office/drawing/2014/main" id="{A09B9F3B-16A4-4AB0-96F2-D7E198285EEB}"/>
              </a:ext>
            </a:extLst>
          </p:cNvPr>
          <p:cNvSpPr txBox="1"/>
          <p:nvPr/>
        </p:nvSpPr>
        <p:spPr>
          <a:xfrm>
            <a:off x="6302926" y="4418932"/>
            <a:ext cx="5237374" cy="830997"/>
          </a:xfrm>
          <a:prstGeom prst="rect">
            <a:avLst/>
          </a:prstGeom>
          <a:no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2400" b="0" i="0" u="none" strike="noStrike" kern="1200" cap="none" spc="0" normalizeH="0" baseline="0" noProof="0" dirty="0">
                <a:ln>
                  <a:noFill/>
                </a:ln>
                <a:solidFill>
                  <a:prstClr val="black"/>
                </a:solidFill>
                <a:effectLst/>
                <a:uLnTx/>
                <a:uFillTx/>
                <a:latin typeface="Calibri" panose="020F0502020204030204"/>
                <a:ea typeface="+mn-ea"/>
                <a:cs typeface="+mn-cs"/>
                <a:hlinkClick r:id="rId3"/>
              </a:rPr>
              <a:t>https://www.trocaire.org/documents/tree-planting-resource-2/</a:t>
            </a:r>
            <a:r>
              <a:rPr kumimoji="0" lang="en-IE" sz="2400" b="0" i="0" u="none" strike="noStrike" kern="1200" cap="none" spc="0" normalizeH="0" baseline="0" noProof="0" dirty="0">
                <a:ln>
                  <a:noFill/>
                </a:ln>
                <a:solidFill>
                  <a:prstClr val="black"/>
                </a:solidFill>
                <a:effectLst/>
                <a:uLnTx/>
                <a:uFillTx/>
                <a:latin typeface="Calibri" panose="020F0502020204030204"/>
                <a:ea typeface="+mn-ea"/>
                <a:cs typeface="+mn-cs"/>
              </a:rPr>
              <a:t> </a:t>
            </a:r>
          </a:p>
        </p:txBody>
      </p:sp>
      <p:pic>
        <p:nvPicPr>
          <p:cNvPr id="7" name="Picture 6">
            <a:extLst>
              <a:ext uri="{FF2B5EF4-FFF2-40B4-BE49-F238E27FC236}">
                <a16:creationId xmlns:a16="http://schemas.microsoft.com/office/drawing/2014/main" id="{B6942E05-91DF-0D7C-5963-C6A279977997}"/>
              </a:ext>
            </a:extLst>
          </p:cNvPr>
          <p:cNvPicPr>
            <a:picLocks noChangeAspect="1"/>
          </p:cNvPicPr>
          <p:nvPr/>
        </p:nvPicPr>
        <p:blipFill rotWithShape="1">
          <a:blip r:embed="rId4"/>
          <a:srcRect l="34048" t="17990" r="36071" b="6000"/>
          <a:stretch/>
        </p:blipFill>
        <p:spPr>
          <a:xfrm>
            <a:off x="1407886" y="174171"/>
            <a:ext cx="4273581" cy="6114968"/>
          </a:xfrm>
          <a:prstGeom prst="rect">
            <a:avLst/>
          </a:prstGeom>
        </p:spPr>
      </p:pic>
    </p:spTree>
    <p:extLst>
      <p:ext uri="{BB962C8B-B14F-4D97-AF65-F5344CB8AC3E}">
        <p14:creationId xmlns:p14="http://schemas.microsoft.com/office/powerpoint/2010/main" val="346825459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A5258CE0-DFD4-4FE0-A757-6D6A91AF56F5}"/>
              </a:ext>
            </a:extLst>
          </p:cNvPr>
          <p:cNvSpPr/>
          <p:nvPr/>
        </p:nvSpPr>
        <p:spPr>
          <a:xfrm>
            <a:off x="1219198" y="641246"/>
            <a:ext cx="3926451" cy="569386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2800" b="1" i="0" u="none" strike="noStrike" kern="1200" cap="none" spc="0" normalizeH="0" baseline="0" noProof="0" dirty="0">
                <a:ln>
                  <a:noFill/>
                </a:ln>
                <a:solidFill>
                  <a:prstClr val="black"/>
                </a:solidFill>
                <a:effectLst/>
                <a:uLnTx/>
                <a:uFillTx/>
                <a:latin typeface="Calibri" panose="020F0502020204030204"/>
                <a:ea typeface="+mn-ea"/>
                <a:cs typeface="+mn-cs"/>
              </a:rPr>
              <a:t>6. Advocacy</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2400" b="0" i="0" u="none" strike="noStrike" kern="1200" cap="none" spc="0" normalizeH="0" baseline="0" noProof="0" dirty="0">
                <a:ln>
                  <a:noFill/>
                </a:ln>
                <a:solidFill>
                  <a:prstClr val="black"/>
                </a:solidFill>
                <a:effectLst/>
                <a:uLnTx/>
                <a:uFillTx/>
                <a:latin typeface="Calibri" panose="020F0502020204030204"/>
                <a:ea typeface="+mn-ea"/>
                <a:cs typeface="+mn-cs"/>
              </a:rPr>
              <a:t>Join the Friends of Fridays for Future. Every week, 1pm, Dáil Eireann, Kildare St.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2800" b="1"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2800" b="1" i="0" u="none" strike="noStrike" kern="1200" cap="none" spc="0" normalizeH="0" baseline="0" noProof="0" dirty="0">
                <a:ln>
                  <a:noFill/>
                </a:ln>
                <a:solidFill>
                  <a:prstClr val="black"/>
                </a:solidFill>
                <a:effectLst/>
                <a:uLnTx/>
                <a:uFillTx/>
                <a:latin typeface="Calibri" panose="020F0502020204030204"/>
                <a:ea typeface="+mn-ea"/>
                <a:cs typeface="+mn-cs"/>
              </a:rPr>
              <a:t>For all ages, schools, parish…</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800" b="0" i="0" u="none" strike="noStrike" kern="1200" cap="none" spc="0" normalizeH="0" baseline="0" noProof="0" dirty="0">
                <a:ln>
                  <a:noFill/>
                </a:ln>
                <a:solidFill>
                  <a:prstClr val="black"/>
                </a:solidFill>
                <a:effectLst/>
                <a:uLnTx/>
                <a:uFillTx/>
                <a:latin typeface="Calibri" panose="020F0502020204030204"/>
                <a:ea typeface="+mn-ea"/>
                <a:cs typeface="+mn-cs"/>
              </a:rPr>
              <a:t>Prayer time at the Green Flag</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800" b="0" i="0" u="none" strike="noStrike" kern="1200" cap="none" spc="0" normalizeH="0" baseline="0" noProof="0" dirty="0">
                <a:ln>
                  <a:noFill/>
                </a:ln>
                <a:solidFill>
                  <a:prstClr val="black"/>
                </a:solidFill>
                <a:effectLst/>
                <a:uLnTx/>
                <a:uFillTx/>
                <a:latin typeface="Calibri" panose="020F0502020204030204"/>
                <a:ea typeface="+mn-ea"/>
                <a:cs typeface="+mn-cs"/>
              </a:rPr>
              <a:t>Watch Laudato Si’ animation</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800" b="0" i="0" u="none" strike="noStrike" kern="1200" cap="none" spc="0" normalizeH="0" baseline="0" noProof="0" dirty="0">
                <a:ln>
                  <a:noFill/>
                </a:ln>
                <a:solidFill>
                  <a:prstClr val="black"/>
                </a:solidFill>
                <a:effectLst/>
                <a:uLnTx/>
                <a:uFillTx/>
                <a:latin typeface="Calibri" panose="020F0502020204030204"/>
                <a:ea typeface="+mn-ea"/>
                <a:cs typeface="+mn-cs"/>
              </a:rPr>
              <a:t>Make banners &amp; create photo op with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1800" b="0" i="0" u="none" strike="noStrike" kern="1200" cap="none" spc="0" normalizeH="0" baseline="0" noProof="0" dirty="0">
                <a:ln>
                  <a:noFill/>
                </a:ln>
                <a:solidFill>
                  <a:prstClr val="black"/>
                </a:solidFill>
                <a:effectLst/>
                <a:uLnTx/>
                <a:uFillTx/>
                <a:latin typeface="Calibri" panose="020F0502020204030204"/>
                <a:ea typeface="+mn-ea"/>
                <a:cs typeface="+mn-cs"/>
              </a:rPr>
              <a:t>Laudato Si’ quotes / prayers. </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800" b="0" i="0" u="none" strike="noStrike" kern="1200" cap="none" spc="0" normalizeH="0" baseline="0" noProof="0" dirty="0">
                <a:ln>
                  <a:noFill/>
                </a:ln>
                <a:solidFill>
                  <a:prstClr val="black"/>
                </a:solidFill>
                <a:effectLst/>
                <a:uLnTx/>
                <a:uFillTx/>
                <a:latin typeface="Calibri" panose="020F0502020204030204"/>
                <a:ea typeface="+mn-ea"/>
                <a:cs typeface="+mn-cs"/>
              </a:rPr>
              <a:t>Take pictures and send to local media / local radio op</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800" b="1" i="0" u="none" strike="noStrike" kern="1200" cap="none" spc="0" normalizeH="0" baseline="0" noProof="0" dirty="0">
                <a:ln>
                  <a:noFill/>
                </a:ln>
                <a:solidFill>
                  <a:prstClr val="black"/>
                </a:solidFill>
                <a:effectLst/>
                <a:uLnTx/>
                <a:uFillTx/>
                <a:latin typeface="Calibri" panose="020F0502020204030204"/>
                <a:ea typeface="+mn-ea"/>
                <a:cs typeface="+mn-cs"/>
              </a:rPr>
              <a:t>#</a:t>
            </a:r>
            <a:r>
              <a:rPr kumimoji="0" lang="en-GB" sz="1800" b="1" i="0" u="none" strike="noStrike" kern="1200" cap="none" spc="0" normalizeH="0" baseline="0" noProof="0" dirty="0" err="1">
                <a:ln>
                  <a:noFill/>
                </a:ln>
                <a:solidFill>
                  <a:prstClr val="black"/>
                </a:solidFill>
                <a:effectLst/>
                <a:uLnTx/>
                <a:uFillTx/>
                <a:latin typeface="Calibri" panose="020F0502020204030204"/>
                <a:ea typeface="+mn-ea"/>
                <a:cs typeface="+mn-cs"/>
              </a:rPr>
              <a:t>FridaysForFuture</a:t>
            </a:r>
            <a:r>
              <a:rPr kumimoji="0" lang="en-GB" sz="1800" b="1" i="0" u="none" strike="noStrike" kern="1200" cap="none" spc="0" normalizeH="0" baseline="0" noProof="0" dirty="0">
                <a:ln>
                  <a:noFill/>
                </a:ln>
                <a:solidFill>
                  <a:prstClr val="black"/>
                </a:solidFill>
                <a:effectLst/>
                <a:uLnTx/>
                <a:uFillTx/>
                <a:latin typeface="Calibri" panose="020F0502020204030204"/>
                <a:ea typeface="+mn-ea"/>
                <a:cs typeface="+mn-cs"/>
              </a:rPr>
              <a:t> #ClimateStrike</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800" b="1" i="0" u="none" strike="noStrike" kern="1200" cap="none" spc="0" normalizeH="0" baseline="0" noProof="0" dirty="0">
                <a:ln>
                  <a:noFill/>
                </a:ln>
                <a:solidFill>
                  <a:prstClr val="black"/>
                </a:solidFill>
                <a:effectLst/>
                <a:uLnTx/>
                <a:uFillTx/>
                <a:latin typeface="Calibri" panose="020F0502020204030204"/>
                <a:ea typeface="+mn-ea"/>
                <a:cs typeface="+mn-cs"/>
              </a:rPr>
              <a:t>Join us at the Dáil every Friday at 1pm</a:t>
            </a:r>
            <a:endParaRPr kumimoji="0" lang="en-GB" sz="1600" b="1"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4" name="Picture 3" descr="A group of people holding signs&#10;&#10;Description automatically generated">
            <a:extLst>
              <a:ext uri="{FF2B5EF4-FFF2-40B4-BE49-F238E27FC236}">
                <a16:creationId xmlns:a16="http://schemas.microsoft.com/office/drawing/2014/main" id="{8705285F-BAF9-E5BA-A4C5-47D111571CB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145650" y="741019"/>
            <a:ext cx="6690411" cy="5034534"/>
          </a:xfrm>
          <a:prstGeom prst="rect">
            <a:avLst/>
          </a:prstGeom>
          <a:ln>
            <a:noFill/>
          </a:ln>
          <a:effectLst>
            <a:softEdge rad="112500"/>
          </a:effectLst>
        </p:spPr>
      </p:pic>
    </p:spTree>
    <p:extLst>
      <p:ext uri="{BB962C8B-B14F-4D97-AF65-F5344CB8AC3E}">
        <p14:creationId xmlns:p14="http://schemas.microsoft.com/office/powerpoint/2010/main" val="332448826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descr="A group of people holding signs&#10;&#10;Description automatically generated">
            <a:extLst>
              <a:ext uri="{FF2B5EF4-FFF2-40B4-BE49-F238E27FC236}">
                <a16:creationId xmlns:a16="http://schemas.microsoft.com/office/drawing/2014/main" id="{11137A7D-0BE3-BE4A-0CED-D9AFFA85983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563140" y="2417725"/>
            <a:ext cx="5291667" cy="3981979"/>
          </a:xfrm>
          <a:prstGeom prst="rect">
            <a:avLst/>
          </a:prstGeom>
        </p:spPr>
      </p:pic>
      <p:pic>
        <p:nvPicPr>
          <p:cNvPr id="2" name="Picture 1">
            <a:extLst>
              <a:ext uri="{FF2B5EF4-FFF2-40B4-BE49-F238E27FC236}">
                <a16:creationId xmlns:a16="http://schemas.microsoft.com/office/drawing/2014/main" id="{F8C1F681-1413-71DF-A6D8-A9431821EAAE}"/>
              </a:ext>
            </a:extLst>
          </p:cNvPr>
          <p:cNvPicPr>
            <a:picLocks noChangeAspect="1"/>
          </p:cNvPicPr>
          <p:nvPr/>
        </p:nvPicPr>
        <p:blipFill>
          <a:blip r:embed="rId3"/>
          <a:stretch>
            <a:fillRect/>
          </a:stretch>
        </p:blipFill>
        <p:spPr>
          <a:xfrm>
            <a:off x="86821" y="237293"/>
            <a:ext cx="6663142" cy="3744686"/>
          </a:xfrm>
          <a:prstGeom prst="rect">
            <a:avLst/>
          </a:prstGeom>
        </p:spPr>
      </p:pic>
    </p:spTree>
    <p:extLst>
      <p:ext uri="{BB962C8B-B14F-4D97-AF65-F5344CB8AC3E}">
        <p14:creationId xmlns:p14="http://schemas.microsoft.com/office/powerpoint/2010/main" val="219820330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13">
            <a:extLst>
              <a:ext uri="{FF2B5EF4-FFF2-40B4-BE49-F238E27FC236}">
                <a16:creationId xmlns:a16="http://schemas.microsoft.com/office/drawing/2014/main" id="{262ABC4B-37D8-4218-BDD8-6DF6A00C0C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5" name="Picture 4" descr="A picture containing altar, stone&#10;&#10;Description automatically generated">
            <a:extLst>
              <a:ext uri="{FF2B5EF4-FFF2-40B4-BE49-F238E27FC236}">
                <a16:creationId xmlns:a16="http://schemas.microsoft.com/office/drawing/2014/main" id="{9937B743-7C38-498B-9ED5-2CB506449957}"/>
              </a:ext>
            </a:extLst>
          </p:cNvPr>
          <p:cNvPicPr>
            <a:picLocks noChangeAspect="1"/>
          </p:cNvPicPr>
          <p:nvPr/>
        </p:nvPicPr>
        <p:blipFill rotWithShape="1">
          <a:blip r:embed="rId2">
            <a:extLst>
              <a:ext uri="{28A0092B-C50C-407E-A947-70E740481C1C}">
                <a14:useLocalDpi xmlns:a14="http://schemas.microsoft.com/office/drawing/2010/main" val="0"/>
              </a:ext>
            </a:extLst>
          </a:blip>
          <a:srcRect l="6064" r="16827" b="1"/>
          <a:stretch/>
        </p:blipFill>
        <p:spPr>
          <a:xfrm>
            <a:off x="321730" y="321732"/>
            <a:ext cx="5674897" cy="3017405"/>
          </a:xfrm>
          <a:prstGeom prst="rect">
            <a:avLst/>
          </a:prstGeom>
          <a:ln>
            <a:noFill/>
          </a:ln>
          <a:effectLst>
            <a:softEdge rad="112500"/>
          </a:effectLst>
        </p:spPr>
      </p:pic>
      <p:pic>
        <p:nvPicPr>
          <p:cNvPr id="9" name="Picture 8">
            <a:extLst>
              <a:ext uri="{FF2B5EF4-FFF2-40B4-BE49-F238E27FC236}">
                <a16:creationId xmlns:a16="http://schemas.microsoft.com/office/drawing/2014/main" id="{C3350332-4069-492F-A227-6DD3DB9A866D}"/>
              </a:ext>
            </a:extLst>
          </p:cNvPr>
          <p:cNvPicPr>
            <a:picLocks noChangeAspect="1"/>
          </p:cNvPicPr>
          <p:nvPr/>
        </p:nvPicPr>
        <p:blipFill rotWithShape="1">
          <a:blip r:embed="rId3">
            <a:extLst>
              <a:ext uri="{28A0092B-C50C-407E-A947-70E740481C1C}">
                <a14:useLocalDpi xmlns:a14="http://schemas.microsoft.com/office/drawing/2010/main" val="0"/>
              </a:ext>
            </a:extLst>
          </a:blip>
          <a:srcRect t="20072" r="-2" b="14376"/>
          <a:stretch/>
        </p:blipFill>
        <p:spPr>
          <a:xfrm>
            <a:off x="321730" y="3526093"/>
            <a:ext cx="5674897" cy="2789954"/>
          </a:xfrm>
          <a:prstGeom prst="rect">
            <a:avLst/>
          </a:prstGeom>
          <a:ln>
            <a:noFill/>
          </a:ln>
          <a:effectLst>
            <a:softEdge rad="112500"/>
          </a:effectLst>
        </p:spPr>
      </p:pic>
      <p:pic>
        <p:nvPicPr>
          <p:cNvPr id="7" name="Picture 6" descr="A picture containing text, table&#10;&#10;Description automatically generated">
            <a:extLst>
              <a:ext uri="{FF2B5EF4-FFF2-40B4-BE49-F238E27FC236}">
                <a16:creationId xmlns:a16="http://schemas.microsoft.com/office/drawing/2014/main" id="{2214FDA3-4F33-48FD-A9F0-B19D972F691F}"/>
              </a:ext>
            </a:extLst>
          </p:cNvPr>
          <p:cNvPicPr>
            <a:picLocks noChangeAspect="1"/>
          </p:cNvPicPr>
          <p:nvPr/>
        </p:nvPicPr>
        <p:blipFill rotWithShape="1">
          <a:blip r:embed="rId4">
            <a:extLst>
              <a:ext uri="{28A0092B-C50C-407E-A947-70E740481C1C}">
                <a14:useLocalDpi xmlns:a14="http://schemas.microsoft.com/office/drawing/2010/main" val="0"/>
              </a:ext>
            </a:extLst>
          </a:blip>
          <a:srcRect l="23776" r="5038" b="-1"/>
          <a:stretch/>
        </p:blipFill>
        <p:spPr>
          <a:xfrm>
            <a:off x="6195373" y="321733"/>
            <a:ext cx="5674897" cy="5979074"/>
          </a:xfrm>
          <a:prstGeom prst="rect">
            <a:avLst/>
          </a:prstGeom>
          <a:ln>
            <a:noFill/>
          </a:ln>
          <a:effectLst>
            <a:softEdge rad="112500"/>
          </a:effectLst>
        </p:spPr>
      </p:pic>
      <p:sp>
        <p:nvSpPr>
          <p:cNvPr id="10" name="Slide Number Placeholder 9">
            <a:extLst>
              <a:ext uri="{FF2B5EF4-FFF2-40B4-BE49-F238E27FC236}">
                <a16:creationId xmlns:a16="http://schemas.microsoft.com/office/drawing/2014/main" id="{2EDBB3A3-2B5A-4DB7-B783-91F3D5F5C8CE}"/>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879438C-19F6-4436-9578-A91802B6DEAC}" type="slidenum">
              <a:rPr kumimoji="0" lang="en-IE"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26</a:t>
            </a:fld>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1313506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35B921-56D0-C66A-6CCB-90C5E206D7FD}"/>
              </a:ext>
            </a:extLst>
          </p:cNvPr>
          <p:cNvSpPr>
            <a:spLocks noGrp="1"/>
          </p:cNvSpPr>
          <p:nvPr>
            <p:ph type="title"/>
          </p:nvPr>
        </p:nvSpPr>
        <p:spPr>
          <a:xfrm>
            <a:off x="1881330" y="629537"/>
            <a:ext cx="9294670" cy="1040460"/>
          </a:xfrm>
        </p:spPr>
        <p:txBody>
          <a:bodyPr/>
          <a:lstStyle/>
          <a:p>
            <a:pPr algn="ctr"/>
            <a:r>
              <a:rPr lang="en-IE" sz="3600" b="1">
                <a:latin typeface="+mn-lt"/>
              </a:rPr>
              <a:t>Caring for Our Common Home</a:t>
            </a:r>
            <a:br>
              <a:rPr lang="en-IE" sz="3600" b="1">
                <a:latin typeface="+mn-lt"/>
              </a:rPr>
            </a:br>
            <a:r>
              <a:rPr lang="en-IE" sz="3600" b="1">
                <a:latin typeface="+mn-lt"/>
                <a:hlinkClick r:id="rId2"/>
              </a:rPr>
              <a:t>www.catholicbishops.ie/Laudato-si</a:t>
            </a:r>
            <a:r>
              <a:rPr lang="en-IE" sz="3600" b="1">
                <a:latin typeface="+mn-lt"/>
              </a:rPr>
              <a:t> </a:t>
            </a:r>
          </a:p>
        </p:txBody>
      </p:sp>
      <p:pic>
        <p:nvPicPr>
          <p:cNvPr id="4" name="Picture 3">
            <a:extLst>
              <a:ext uri="{FF2B5EF4-FFF2-40B4-BE49-F238E27FC236}">
                <a16:creationId xmlns:a16="http://schemas.microsoft.com/office/drawing/2014/main" id="{58588987-D5F4-9612-C906-B57AF0842493}"/>
              </a:ext>
            </a:extLst>
          </p:cNvPr>
          <p:cNvPicPr>
            <a:picLocks noChangeAspect="1"/>
          </p:cNvPicPr>
          <p:nvPr/>
        </p:nvPicPr>
        <p:blipFill>
          <a:blip r:embed="rId3"/>
          <a:stretch>
            <a:fillRect/>
          </a:stretch>
        </p:blipFill>
        <p:spPr>
          <a:xfrm>
            <a:off x="1049600" y="2209800"/>
            <a:ext cx="3963176" cy="3048000"/>
          </a:xfrm>
          <a:prstGeom prst="rect">
            <a:avLst/>
          </a:prstGeom>
        </p:spPr>
      </p:pic>
      <p:sp>
        <p:nvSpPr>
          <p:cNvPr id="6" name="TextBox 5">
            <a:extLst>
              <a:ext uri="{FF2B5EF4-FFF2-40B4-BE49-F238E27FC236}">
                <a16:creationId xmlns:a16="http://schemas.microsoft.com/office/drawing/2014/main" id="{ABC19AD6-32EB-2FB9-A8A6-59FFD326CD4F}"/>
              </a:ext>
            </a:extLst>
          </p:cNvPr>
          <p:cNvSpPr txBox="1"/>
          <p:nvPr/>
        </p:nvSpPr>
        <p:spPr>
          <a:xfrm>
            <a:off x="5257800" y="2579638"/>
            <a:ext cx="6422571" cy="3785652"/>
          </a:xfrm>
          <a:prstGeom prst="rect">
            <a:avLst/>
          </a:prstGeom>
          <a:noFill/>
        </p:spPr>
        <p:txBody>
          <a:bodyPr wrap="square" rtlCol="0">
            <a:spAutoFit/>
          </a:bodyPr>
          <a:lstStyle/>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Season of Creation Resources for 2024</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Liturgy notes</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Ideas for sacred spaces</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err="1">
                <a:ln>
                  <a:noFill/>
                </a:ln>
                <a:solidFill>
                  <a:srgbClr val="000000"/>
                </a:solidFill>
                <a:effectLst/>
                <a:uLnTx/>
                <a:uFillTx/>
                <a:latin typeface="Arial" panose="020B0604020202020204"/>
                <a:ea typeface="+mn-ea"/>
                <a:cs typeface="+mn-cs"/>
              </a:rPr>
              <a:t>Powerpoints</a:t>
            </a: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 for school assemblies – 6</a:t>
            </a:r>
            <a:r>
              <a:rPr kumimoji="0" lang="en-GB" sz="2400" b="0" i="0" u="none" strike="noStrike" kern="1200" cap="none" spc="0" normalizeH="0" baseline="30000" noProof="0" dirty="0">
                <a:ln>
                  <a:noFill/>
                </a:ln>
                <a:solidFill>
                  <a:srgbClr val="000000"/>
                </a:solidFill>
                <a:effectLst/>
                <a:uLnTx/>
                <a:uFillTx/>
                <a:latin typeface="Arial" panose="020B0604020202020204"/>
                <a:ea typeface="+mn-ea"/>
                <a:cs typeface="+mn-cs"/>
              </a:rPr>
              <a:t>th</a:t>
            </a: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 class to 6</a:t>
            </a:r>
            <a:r>
              <a:rPr kumimoji="0" lang="en-GB" sz="2400" b="0" i="0" u="none" strike="noStrike" kern="1200" cap="none" spc="0" normalizeH="0" baseline="30000" noProof="0" dirty="0">
                <a:ln>
                  <a:noFill/>
                </a:ln>
                <a:solidFill>
                  <a:srgbClr val="000000"/>
                </a:solidFill>
                <a:effectLst/>
                <a:uLnTx/>
                <a:uFillTx/>
                <a:latin typeface="Arial" panose="020B0604020202020204"/>
                <a:ea typeface="+mn-ea"/>
                <a:cs typeface="+mn-cs"/>
              </a:rPr>
              <a:t>th</a:t>
            </a: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 year</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Creation Walk Stations</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rPr>
              <a:t>Video reflection of the SOC prayer and also Psalm 19</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GB" sz="2400" b="0" i="0" u="none" strike="noStrike" kern="1200" cap="none" spc="0" normalizeH="0" baseline="0" noProof="0" dirty="0">
              <a:ln>
                <a:noFill/>
              </a:ln>
              <a:solidFill>
                <a:srgbClr val="000000"/>
              </a:solidFill>
              <a:effectLst/>
              <a:uLnTx/>
              <a:uFillTx/>
              <a:latin typeface="Arial" panose="020B060402020202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IE" sz="2400" b="0" i="0" u="none" strike="noStrike" kern="1200" cap="none" spc="0" normalizeH="0" baseline="0" noProof="0" dirty="0">
              <a:ln>
                <a:noFill/>
              </a:ln>
              <a:solidFill>
                <a:srgbClr val="000000"/>
              </a:solidFill>
              <a:effectLst/>
              <a:uLnTx/>
              <a:uFillTx/>
              <a:latin typeface="Arial" panose="020B0604020202020204"/>
              <a:ea typeface="+mn-ea"/>
              <a:cs typeface="+mn-cs"/>
            </a:endParaRPr>
          </a:p>
        </p:txBody>
      </p:sp>
    </p:spTree>
    <p:extLst>
      <p:ext uri="{BB962C8B-B14F-4D97-AF65-F5344CB8AC3E}">
        <p14:creationId xmlns:p14="http://schemas.microsoft.com/office/powerpoint/2010/main" val="121963678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BE5C57D-2F58-D946-52C3-9E0240285A7C}"/>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EFF9EF51-4258-2583-CFF7-5DB11AF305F2}"/>
              </a:ext>
            </a:extLst>
          </p:cNvPr>
          <p:cNvSpPr>
            <a:spLocks noGrp="1"/>
          </p:cNvSpPr>
          <p:nvPr>
            <p:ph type="title"/>
          </p:nvPr>
        </p:nvSpPr>
        <p:spPr>
          <a:xfrm>
            <a:off x="1382464" y="201240"/>
            <a:ext cx="8543500" cy="558607"/>
          </a:xfrm>
        </p:spPr>
        <p:txBody>
          <a:bodyPr/>
          <a:lstStyle/>
          <a:p>
            <a:r>
              <a:rPr lang="en-GB" sz="4000" b="1" dirty="0">
                <a:latin typeface="Veneer Three"/>
              </a:rPr>
              <a:t> 'Return to Nature'</a:t>
            </a:r>
            <a:endParaRPr lang="en-US" sz="4000" b="1" dirty="0"/>
          </a:p>
        </p:txBody>
      </p:sp>
      <p:sp>
        <p:nvSpPr>
          <p:cNvPr id="6" name="Text Placeholder 5">
            <a:extLst>
              <a:ext uri="{FF2B5EF4-FFF2-40B4-BE49-F238E27FC236}">
                <a16:creationId xmlns:a16="http://schemas.microsoft.com/office/drawing/2014/main" id="{CAF3EB49-754C-1017-8FD3-FCFF96788C77}"/>
              </a:ext>
            </a:extLst>
          </p:cNvPr>
          <p:cNvSpPr>
            <a:spLocks noGrp="1"/>
          </p:cNvSpPr>
          <p:nvPr>
            <p:ph type="body" sz="quarter" idx="11"/>
          </p:nvPr>
        </p:nvSpPr>
        <p:spPr>
          <a:xfrm>
            <a:off x="925285" y="927215"/>
            <a:ext cx="7837713" cy="5604214"/>
          </a:xfrm>
        </p:spPr>
        <p:txBody>
          <a:bodyPr vert="horz" wrap="square" lIns="36000" tIns="0" rIns="108000" bIns="36000" numCol="1" spcCol="396000" rtlCol="0" anchor="t">
            <a:noAutofit/>
          </a:bodyPr>
          <a:lstStyle/>
          <a:p>
            <a:pPr>
              <a:lnSpc>
                <a:spcPct val="100000"/>
              </a:lnSpc>
            </a:pPr>
            <a:r>
              <a:rPr kumimoji="0" lang="en-IE" sz="2400" b="0" i="0" u="none" strike="noStrike" kern="1200" cap="none" spc="0" normalizeH="0" baseline="0" noProof="0" dirty="0">
                <a:ln>
                  <a:noFill/>
                </a:ln>
                <a:solidFill>
                  <a:srgbClr val="000000"/>
                </a:solidFill>
                <a:effectLst/>
                <a:uLnTx/>
                <a:uFillTx/>
                <a:latin typeface="Calibri" panose="020F0502020204030204" pitchFamily="34" charset="0"/>
                <a:ea typeface="Calibri" panose="020F0502020204030204" pitchFamily="34" charset="0"/>
                <a:cs typeface="Calibri" panose="020F0502020204030204" pitchFamily="34" charset="0"/>
              </a:rPr>
              <a:t>"In embracing this initiative we encourage parishes to expand their circles of solidarity, to protect and care for biodiversity and recommend that, by 2030, 30% of church grounds be returned to nature. .. Humanity is called to care for the Earth and all of its creatures, in other words to ‘live out our vocation to be protectors of God’s handiwork’.“ Irish Bishops’ Statement March 2023.</a:t>
            </a:r>
          </a:p>
          <a:p>
            <a:pPr>
              <a:lnSpc>
                <a:spcPct val="100000"/>
              </a:lnSpc>
            </a:pPr>
            <a:r>
              <a:rPr lang="en-GB" sz="2400" dirty="0">
                <a:latin typeface="Calibri" panose="020F0502020204030204" pitchFamily="34" charset="0"/>
                <a:ea typeface="Calibri" panose="020F0502020204030204" pitchFamily="34" charset="0"/>
                <a:cs typeface="Calibri" panose="020F0502020204030204" pitchFamily="34" charset="0"/>
              </a:rPr>
              <a:t>Resources: </a:t>
            </a:r>
            <a:r>
              <a:rPr lang="en-GB" sz="2400" dirty="0">
                <a:latin typeface="Calibri" panose="020F0502020204030204" pitchFamily="34" charset="0"/>
                <a:ea typeface="Calibri" panose="020F0502020204030204" pitchFamily="34" charset="0"/>
                <a:cs typeface="Calibri" panose="020F0502020204030204" pitchFamily="34" charset="0"/>
                <a:hlinkClick r:id="rId2"/>
              </a:rPr>
              <a:t>https://www.catholicbishops.ie/laudato-si/returning-to-nature/</a:t>
            </a:r>
            <a:r>
              <a:rPr lang="en-GB" sz="2400" dirty="0">
                <a:latin typeface="Calibri" panose="020F0502020204030204" pitchFamily="34" charset="0"/>
                <a:ea typeface="Calibri" panose="020F0502020204030204" pitchFamily="34" charset="0"/>
                <a:cs typeface="Calibri" panose="020F0502020204030204" pitchFamily="34" charset="0"/>
              </a:rPr>
              <a:t> </a:t>
            </a:r>
          </a:p>
          <a:p>
            <a:pPr>
              <a:lnSpc>
                <a:spcPct val="100000"/>
              </a:lnSpc>
            </a:pPr>
            <a:r>
              <a:rPr lang="en-GB" sz="2400" dirty="0">
                <a:latin typeface="Calibri" panose="020F0502020204030204" pitchFamily="34" charset="0"/>
                <a:ea typeface="Calibri" panose="020F0502020204030204" pitchFamily="34" charset="0"/>
                <a:cs typeface="Calibri" panose="020F0502020204030204" pitchFamily="34" charset="0"/>
              </a:rPr>
              <a:t>Recording of ‘how to’ webinar available:</a:t>
            </a:r>
            <a:r>
              <a:rPr lang="en-IE" sz="2000" u="sng" dirty="0">
                <a:solidFill>
                  <a:srgbClr val="000000"/>
                </a:solidFill>
                <a:effectLst/>
                <a:latin typeface="Aptos" panose="020B0004020202020204" pitchFamily="34" charset="0"/>
                <a:ea typeface="Times New Roman" panose="02020603050405020304" pitchFamily="18" charset="0"/>
                <a:cs typeface="Aptos" panose="020B0004020202020204" pitchFamily="34" charset="0"/>
                <a:hlinkClick r:id="rId3"/>
              </a:rPr>
              <a:t> https://vimeo.com/905125930?share=copy</a:t>
            </a:r>
            <a:endParaRPr lang="en-GB" sz="2400" dirty="0">
              <a:latin typeface="Calibri" panose="020F0502020204030204" pitchFamily="34" charset="0"/>
              <a:ea typeface="Calibri" panose="020F0502020204030204" pitchFamily="34" charset="0"/>
              <a:cs typeface="Calibri" panose="020F0502020204030204" pitchFamily="34" charset="0"/>
            </a:endParaRPr>
          </a:p>
          <a:p>
            <a:pPr>
              <a:lnSpc>
                <a:spcPct val="100000"/>
              </a:lnSpc>
            </a:pPr>
            <a:r>
              <a:rPr lang="en-GB" sz="2400" dirty="0">
                <a:latin typeface="Calibri" panose="020F0502020204030204" pitchFamily="34" charset="0"/>
                <a:ea typeface="Calibri" panose="020F0502020204030204" pitchFamily="34" charset="0"/>
                <a:cs typeface="Calibri" panose="020F0502020204030204" pitchFamily="34" charset="0"/>
              </a:rPr>
              <a:t>22 County Council Biodiversity Officers now in place – Diocese of Killaloe pilot with ten parishes. </a:t>
            </a:r>
          </a:p>
          <a:p>
            <a:pPr>
              <a:lnSpc>
                <a:spcPct val="100000"/>
              </a:lnSpc>
            </a:pPr>
            <a:endParaRPr lang="en-GB" sz="2400" dirty="0">
              <a:latin typeface="Calibri" panose="020F0502020204030204" pitchFamily="34" charset="0"/>
              <a:ea typeface="Calibri" panose="020F0502020204030204" pitchFamily="34" charset="0"/>
              <a:cs typeface="Calibri" panose="020F0502020204030204" pitchFamily="34" charset="0"/>
            </a:endParaRPr>
          </a:p>
        </p:txBody>
      </p:sp>
      <p:pic>
        <p:nvPicPr>
          <p:cNvPr id="3" name="Picture 2">
            <a:extLst>
              <a:ext uri="{FF2B5EF4-FFF2-40B4-BE49-F238E27FC236}">
                <a16:creationId xmlns:a16="http://schemas.microsoft.com/office/drawing/2014/main" id="{E13779C6-A89B-B0B3-C064-60AB46DFD97D}"/>
              </a:ext>
            </a:extLst>
          </p:cNvPr>
          <p:cNvPicPr>
            <a:picLocks noChangeAspect="1"/>
          </p:cNvPicPr>
          <p:nvPr/>
        </p:nvPicPr>
        <p:blipFill rotWithShape="1">
          <a:blip r:embed="rId4"/>
          <a:srcRect l="11006" t="15585" r="39415" b="7013"/>
          <a:stretch/>
        </p:blipFill>
        <p:spPr>
          <a:xfrm>
            <a:off x="8762999" y="759847"/>
            <a:ext cx="3260157" cy="2863045"/>
          </a:xfrm>
          <a:prstGeom prst="rect">
            <a:avLst/>
          </a:prstGeom>
        </p:spPr>
      </p:pic>
      <p:pic>
        <p:nvPicPr>
          <p:cNvPr id="4" name="Picture 3">
            <a:extLst>
              <a:ext uri="{FF2B5EF4-FFF2-40B4-BE49-F238E27FC236}">
                <a16:creationId xmlns:a16="http://schemas.microsoft.com/office/drawing/2014/main" id="{E6E45F86-93C1-EBF4-AEDC-BADDD30ECA1E}"/>
              </a:ext>
            </a:extLst>
          </p:cNvPr>
          <p:cNvPicPr>
            <a:picLocks noChangeAspect="1"/>
          </p:cNvPicPr>
          <p:nvPr/>
        </p:nvPicPr>
        <p:blipFill>
          <a:blip r:embed="rId5"/>
          <a:stretch>
            <a:fillRect/>
          </a:stretch>
        </p:blipFill>
        <p:spPr>
          <a:xfrm>
            <a:off x="9078685" y="350554"/>
            <a:ext cx="2532289" cy="306419"/>
          </a:xfrm>
          <a:prstGeom prst="rect">
            <a:avLst/>
          </a:prstGeom>
        </p:spPr>
      </p:pic>
      <p:pic>
        <p:nvPicPr>
          <p:cNvPr id="5" name="Picture 4">
            <a:extLst>
              <a:ext uri="{FF2B5EF4-FFF2-40B4-BE49-F238E27FC236}">
                <a16:creationId xmlns:a16="http://schemas.microsoft.com/office/drawing/2014/main" id="{EEC1B983-9CFD-88F1-939D-9ECA2B6922DF}"/>
              </a:ext>
            </a:extLst>
          </p:cNvPr>
          <p:cNvPicPr>
            <a:picLocks noChangeAspect="1"/>
          </p:cNvPicPr>
          <p:nvPr/>
        </p:nvPicPr>
        <p:blipFill>
          <a:blip r:embed="rId6"/>
          <a:stretch>
            <a:fillRect/>
          </a:stretch>
        </p:blipFill>
        <p:spPr>
          <a:xfrm>
            <a:off x="9889133" y="3937318"/>
            <a:ext cx="1721841" cy="1846588"/>
          </a:xfrm>
          <a:prstGeom prst="rect">
            <a:avLst/>
          </a:prstGeom>
          <a:ln>
            <a:noFill/>
          </a:ln>
          <a:effectLst>
            <a:softEdge rad="112500"/>
          </a:effectLst>
        </p:spPr>
      </p:pic>
    </p:spTree>
    <p:extLst>
      <p:ext uri="{BB962C8B-B14F-4D97-AF65-F5344CB8AC3E}">
        <p14:creationId xmlns:p14="http://schemas.microsoft.com/office/powerpoint/2010/main" val="26696484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build="p"/>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6A75BA-CF43-D951-3EBE-5AB52541037B}"/>
              </a:ext>
            </a:extLst>
          </p:cNvPr>
          <p:cNvSpPr>
            <a:spLocks noGrp="1"/>
          </p:cNvSpPr>
          <p:nvPr>
            <p:ph type="title"/>
          </p:nvPr>
        </p:nvSpPr>
        <p:spPr>
          <a:xfrm>
            <a:off x="1239073" y="237651"/>
            <a:ext cx="8166184" cy="1040460"/>
          </a:xfrm>
        </p:spPr>
        <p:txBody>
          <a:bodyPr/>
          <a:lstStyle/>
          <a:p>
            <a:r>
              <a:rPr lang="en-GB" dirty="0"/>
              <a:t>Return to Nature in Killaloe</a:t>
            </a:r>
            <a:endParaRPr lang="en-IE" dirty="0"/>
          </a:p>
        </p:txBody>
      </p:sp>
      <p:pic>
        <p:nvPicPr>
          <p:cNvPr id="13" name="Picture 12" descr="A concrete block on a building&#10;&#10;Description automatically generated">
            <a:extLst>
              <a:ext uri="{FF2B5EF4-FFF2-40B4-BE49-F238E27FC236}">
                <a16:creationId xmlns:a16="http://schemas.microsoft.com/office/drawing/2014/main" id="{BC9A571F-48FB-E383-386D-E90578FE7756}"/>
              </a:ext>
            </a:extLst>
          </p:cNvPr>
          <p:cNvPicPr>
            <a:picLocks noChangeAspect="1"/>
          </p:cNvPicPr>
          <p:nvPr/>
        </p:nvPicPr>
        <p:blipFill>
          <a:blip r:embed="rId2"/>
          <a:stretch>
            <a:fillRect/>
          </a:stretch>
        </p:blipFill>
        <p:spPr>
          <a:xfrm>
            <a:off x="5116285" y="1404786"/>
            <a:ext cx="3145971" cy="2097314"/>
          </a:xfrm>
          <a:prstGeom prst="rect">
            <a:avLst/>
          </a:prstGeom>
        </p:spPr>
      </p:pic>
      <p:sp>
        <p:nvSpPr>
          <p:cNvPr id="3" name="Text Placeholder 2">
            <a:extLst>
              <a:ext uri="{FF2B5EF4-FFF2-40B4-BE49-F238E27FC236}">
                <a16:creationId xmlns:a16="http://schemas.microsoft.com/office/drawing/2014/main" id="{A2C5CDBB-3BE9-19E3-0D2D-E8C1CB09F83A}"/>
              </a:ext>
            </a:extLst>
          </p:cNvPr>
          <p:cNvSpPr>
            <a:spLocks noGrp="1"/>
          </p:cNvSpPr>
          <p:nvPr>
            <p:ph type="body" sz="quarter" idx="11"/>
          </p:nvPr>
        </p:nvSpPr>
        <p:spPr>
          <a:xfrm>
            <a:off x="1239073" y="975140"/>
            <a:ext cx="6582446" cy="3327696"/>
          </a:xfrm>
        </p:spPr>
        <p:txBody>
          <a:bodyPr/>
          <a:lstStyle/>
          <a:p>
            <a:r>
              <a:rPr lang="en-GB" b="0" i="0" dirty="0">
                <a:effectLst/>
                <a:highlight>
                  <a:srgbClr val="FFFFFF"/>
                </a:highlight>
                <a:latin typeface="-apple-system"/>
              </a:rPr>
              <a:t>(Irish Independent Article) </a:t>
            </a:r>
            <a:r>
              <a:rPr lang="en-GB" i="0" dirty="0">
                <a:effectLst/>
                <a:highlight>
                  <a:srgbClr val="FFFFFF"/>
                </a:highlight>
                <a:latin typeface="-apple-system"/>
                <a:hlinkClick r:id="rId3"/>
              </a:rPr>
              <a:t>https://lnkd.in/eSK-S3fX</a:t>
            </a:r>
            <a:br>
              <a:rPr lang="en-GB" b="0" i="0" dirty="0">
                <a:effectLst/>
                <a:highlight>
                  <a:srgbClr val="FFFFFF"/>
                </a:highlight>
                <a:latin typeface="-apple-system"/>
              </a:rPr>
            </a:br>
            <a:r>
              <a:rPr lang="en-GB" b="0" i="0" dirty="0">
                <a:effectLst/>
                <a:highlight>
                  <a:srgbClr val="FFFFFF"/>
                </a:highlight>
                <a:latin typeface="-apple-system"/>
              </a:rPr>
              <a:t>(Clare FM) </a:t>
            </a:r>
            <a:r>
              <a:rPr lang="en-GB" i="0" dirty="0">
                <a:effectLst/>
                <a:highlight>
                  <a:srgbClr val="FFFFFF"/>
                </a:highlight>
                <a:latin typeface="-apple-system"/>
                <a:hlinkClick r:id="rId4"/>
              </a:rPr>
              <a:t>https://lnkd.in/eVBCYHsu</a:t>
            </a:r>
            <a:endParaRPr lang="en-IE" dirty="0"/>
          </a:p>
        </p:txBody>
      </p:sp>
      <p:pic>
        <p:nvPicPr>
          <p:cNvPr id="5" name="Picture 4" descr="A group of people standing in front of a building&#10;&#10;Description automatically generated">
            <a:extLst>
              <a:ext uri="{FF2B5EF4-FFF2-40B4-BE49-F238E27FC236}">
                <a16:creationId xmlns:a16="http://schemas.microsoft.com/office/drawing/2014/main" id="{63FBE8CC-A729-EC9B-63C3-DB887E1802D6}"/>
              </a:ext>
            </a:extLst>
          </p:cNvPr>
          <p:cNvPicPr>
            <a:picLocks noChangeAspect="1"/>
          </p:cNvPicPr>
          <p:nvPr/>
        </p:nvPicPr>
        <p:blipFill>
          <a:blip r:embed="rId5"/>
          <a:stretch>
            <a:fillRect/>
          </a:stretch>
        </p:blipFill>
        <p:spPr>
          <a:xfrm>
            <a:off x="7908605" y="434708"/>
            <a:ext cx="3945937" cy="2631940"/>
          </a:xfrm>
          <a:prstGeom prst="rect">
            <a:avLst/>
          </a:prstGeom>
          <a:ln>
            <a:noFill/>
          </a:ln>
          <a:effectLst>
            <a:softEdge rad="112500"/>
          </a:effectLst>
        </p:spPr>
      </p:pic>
      <p:pic>
        <p:nvPicPr>
          <p:cNvPr id="7" name="Picture 6" descr="A building with a grassy field and a sign&#10;&#10;Description automatically generated">
            <a:extLst>
              <a:ext uri="{FF2B5EF4-FFF2-40B4-BE49-F238E27FC236}">
                <a16:creationId xmlns:a16="http://schemas.microsoft.com/office/drawing/2014/main" id="{EE5A02BB-760C-00E9-3B18-5E2D885F662B}"/>
              </a:ext>
            </a:extLst>
          </p:cNvPr>
          <p:cNvPicPr>
            <a:picLocks noChangeAspect="1"/>
          </p:cNvPicPr>
          <p:nvPr/>
        </p:nvPicPr>
        <p:blipFill>
          <a:blip r:embed="rId6"/>
          <a:stretch>
            <a:fillRect/>
          </a:stretch>
        </p:blipFill>
        <p:spPr>
          <a:xfrm>
            <a:off x="457199" y="1558526"/>
            <a:ext cx="4572000" cy="3048000"/>
          </a:xfrm>
          <a:prstGeom prst="rect">
            <a:avLst/>
          </a:prstGeom>
          <a:ln>
            <a:noFill/>
          </a:ln>
          <a:effectLst>
            <a:softEdge rad="112500"/>
          </a:effectLst>
        </p:spPr>
      </p:pic>
      <p:pic>
        <p:nvPicPr>
          <p:cNvPr id="9" name="Picture 8" descr="A person and person standing in a grassy area&#10;&#10;Description automatically generated">
            <a:extLst>
              <a:ext uri="{FF2B5EF4-FFF2-40B4-BE49-F238E27FC236}">
                <a16:creationId xmlns:a16="http://schemas.microsoft.com/office/drawing/2014/main" id="{BA4EC74C-C99B-CE60-1CBA-8131E60927C5}"/>
              </a:ext>
            </a:extLst>
          </p:cNvPr>
          <p:cNvPicPr>
            <a:picLocks noChangeAspect="1"/>
          </p:cNvPicPr>
          <p:nvPr/>
        </p:nvPicPr>
        <p:blipFill>
          <a:blip r:embed="rId7"/>
          <a:stretch>
            <a:fillRect/>
          </a:stretch>
        </p:blipFill>
        <p:spPr>
          <a:xfrm>
            <a:off x="8349342" y="3344892"/>
            <a:ext cx="3141306" cy="2352080"/>
          </a:xfrm>
          <a:prstGeom prst="rect">
            <a:avLst/>
          </a:prstGeom>
        </p:spPr>
      </p:pic>
      <p:pic>
        <p:nvPicPr>
          <p:cNvPr id="11" name="Picture 10" descr="A group of people standing in front of a grave&#10;&#10;Description automatically generated">
            <a:extLst>
              <a:ext uri="{FF2B5EF4-FFF2-40B4-BE49-F238E27FC236}">
                <a16:creationId xmlns:a16="http://schemas.microsoft.com/office/drawing/2014/main" id="{7D42FD6E-246C-FC61-C253-B8AE0B66D93A}"/>
              </a:ext>
            </a:extLst>
          </p:cNvPr>
          <p:cNvPicPr>
            <a:picLocks noChangeAspect="1"/>
          </p:cNvPicPr>
          <p:nvPr/>
        </p:nvPicPr>
        <p:blipFill>
          <a:blip r:embed="rId8"/>
          <a:stretch>
            <a:fillRect/>
          </a:stretch>
        </p:blipFill>
        <p:spPr>
          <a:xfrm>
            <a:off x="4212490" y="3628775"/>
            <a:ext cx="4041992" cy="2696009"/>
          </a:xfrm>
          <a:prstGeom prst="rect">
            <a:avLst/>
          </a:prstGeom>
        </p:spPr>
      </p:pic>
      <p:pic>
        <p:nvPicPr>
          <p:cNvPr id="4" name="Picture 3">
            <a:extLst>
              <a:ext uri="{FF2B5EF4-FFF2-40B4-BE49-F238E27FC236}">
                <a16:creationId xmlns:a16="http://schemas.microsoft.com/office/drawing/2014/main" id="{16CD27AB-E426-4E53-52D8-A664FED40A73}"/>
              </a:ext>
            </a:extLst>
          </p:cNvPr>
          <p:cNvPicPr>
            <a:picLocks noChangeAspect="1"/>
          </p:cNvPicPr>
          <p:nvPr/>
        </p:nvPicPr>
        <p:blipFill>
          <a:blip r:embed="rId9"/>
          <a:stretch>
            <a:fillRect/>
          </a:stretch>
        </p:blipFill>
        <p:spPr>
          <a:xfrm>
            <a:off x="1239073" y="4563162"/>
            <a:ext cx="2423484" cy="2057187"/>
          </a:xfrm>
          <a:prstGeom prst="rect">
            <a:avLst/>
          </a:prstGeom>
        </p:spPr>
      </p:pic>
    </p:spTree>
    <p:extLst>
      <p:ext uri="{BB962C8B-B14F-4D97-AF65-F5344CB8AC3E}">
        <p14:creationId xmlns:p14="http://schemas.microsoft.com/office/powerpoint/2010/main" val="416433671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dk1"/>
        </a:solidFill>
        <a:effectLst/>
      </p:bgPr>
    </p:bg>
    <p:spTree>
      <p:nvGrpSpPr>
        <p:cNvPr id="1" name="Shape 53"/>
        <p:cNvGrpSpPr/>
        <p:nvPr/>
      </p:nvGrpSpPr>
      <p:grpSpPr>
        <a:xfrm>
          <a:off x="0" y="0"/>
          <a:ext cx="0" cy="0"/>
          <a:chOff x="0" y="0"/>
          <a:chExt cx="0" cy="0"/>
        </a:xfrm>
      </p:grpSpPr>
      <p:pic>
        <p:nvPicPr>
          <p:cNvPr id="54" name="Google Shape;54;p13"/>
          <p:cNvPicPr preferRelativeResize="0"/>
          <p:nvPr/>
        </p:nvPicPr>
        <p:blipFill>
          <a:blip r:embed="rId3">
            <a:alphaModFix/>
          </a:blip>
          <a:stretch>
            <a:fillRect/>
          </a:stretch>
        </p:blipFill>
        <p:spPr>
          <a:xfrm>
            <a:off x="0" y="0"/>
            <a:ext cx="12192000" cy="6858000"/>
          </a:xfrm>
          <a:prstGeom prst="rect">
            <a:avLst/>
          </a:prstGeom>
          <a:noFill/>
          <a:ln>
            <a:noFill/>
          </a:ln>
        </p:spPr>
      </p:pic>
      <p:pic>
        <p:nvPicPr>
          <p:cNvPr id="55" name="Google Shape;55;p13"/>
          <p:cNvPicPr preferRelativeResize="0"/>
          <p:nvPr/>
        </p:nvPicPr>
        <p:blipFill rotWithShape="1">
          <a:blip r:embed="rId4">
            <a:alphaModFix/>
          </a:blip>
          <a:srcRect l="6559" r="36005"/>
          <a:stretch/>
        </p:blipFill>
        <p:spPr>
          <a:xfrm>
            <a:off x="8349933" y="5681433"/>
            <a:ext cx="1544600" cy="951400"/>
          </a:xfrm>
          <a:prstGeom prst="rect">
            <a:avLst/>
          </a:prstGeom>
          <a:noFill/>
          <a:ln>
            <a:noFill/>
          </a:ln>
        </p:spPr>
      </p:pic>
      <p:pic>
        <p:nvPicPr>
          <p:cNvPr id="56" name="Google Shape;56;p13"/>
          <p:cNvPicPr preferRelativeResize="0"/>
          <p:nvPr/>
        </p:nvPicPr>
        <p:blipFill rotWithShape="1">
          <a:blip r:embed="rId5">
            <a:alphaModFix/>
          </a:blip>
          <a:srcRect r="4443"/>
          <a:stretch/>
        </p:blipFill>
        <p:spPr>
          <a:xfrm>
            <a:off x="5248467" y="5972667"/>
            <a:ext cx="2564999" cy="368933"/>
          </a:xfrm>
          <a:prstGeom prst="rect">
            <a:avLst/>
          </a:prstGeom>
          <a:noFill/>
          <a:ln>
            <a:noFill/>
          </a:ln>
        </p:spPr>
      </p:pic>
      <p:pic>
        <p:nvPicPr>
          <p:cNvPr id="57" name="Google Shape;57;p13"/>
          <p:cNvPicPr preferRelativeResize="0"/>
          <p:nvPr/>
        </p:nvPicPr>
        <p:blipFill>
          <a:blip r:embed="rId6">
            <a:alphaModFix/>
          </a:blip>
          <a:stretch>
            <a:fillRect/>
          </a:stretch>
        </p:blipFill>
        <p:spPr>
          <a:xfrm>
            <a:off x="2014734" y="5848167"/>
            <a:ext cx="2727799" cy="635700"/>
          </a:xfrm>
          <a:prstGeom prst="rect">
            <a:avLst/>
          </a:prstGeom>
          <a:noFill/>
          <a:ln>
            <a:noFill/>
          </a:ln>
        </p:spPr>
      </p:pic>
      <p:pic>
        <p:nvPicPr>
          <p:cNvPr id="58" name="Google Shape;58;p13"/>
          <p:cNvPicPr preferRelativeResize="0"/>
          <p:nvPr/>
        </p:nvPicPr>
        <p:blipFill>
          <a:blip r:embed="rId7">
            <a:alphaModFix/>
          </a:blip>
          <a:stretch>
            <a:fillRect/>
          </a:stretch>
        </p:blipFill>
        <p:spPr>
          <a:xfrm>
            <a:off x="2427249" y="453267"/>
            <a:ext cx="7337499" cy="1375767"/>
          </a:xfrm>
          <a:prstGeom prst="rect">
            <a:avLst/>
          </a:prstGeom>
          <a:noFill/>
          <a:ln>
            <a:noFill/>
          </a:ln>
        </p:spPr>
      </p:pic>
      <p:sp>
        <p:nvSpPr>
          <p:cNvPr id="3" name="TextBox 2">
            <a:extLst>
              <a:ext uri="{FF2B5EF4-FFF2-40B4-BE49-F238E27FC236}">
                <a16:creationId xmlns:a16="http://schemas.microsoft.com/office/drawing/2014/main" id="{FB6E9DE5-40F3-DD6F-EEB9-850356A2CEE4}"/>
              </a:ext>
            </a:extLst>
          </p:cNvPr>
          <p:cNvSpPr txBox="1"/>
          <p:nvPr/>
        </p:nvSpPr>
        <p:spPr>
          <a:xfrm>
            <a:off x="2557034" y="5316731"/>
            <a:ext cx="7337499" cy="461665"/>
          </a:xfrm>
          <a:prstGeom prst="rect">
            <a:avLst/>
          </a:prstGeom>
          <a:solidFill>
            <a:schemeClr val="accent3">
              <a:lumMod val="60000"/>
              <a:lumOff val="40000"/>
            </a:schemeClr>
          </a:solidFill>
        </p:spPr>
        <p:txBody>
          <a:bodyPr wrap="square">
            <a:spAutoFit/>
          </a:bodyPr>
          <a:lstStyle/>
          <a:p>
            <a:pPr marL="0" marR="0" lvl="0" indent="0" algn="l" defTabSz="1219170" rtl="0" eaLnBrk="1" fontAlgn="auto" latinLnBrk="0" hangingPunct="1">
              <a:lnSpc>
                <a:spcPct val="100000"/>
              </a:lnSpc>
              <a:spcBef>
                <a:spcPts val="0"/>
              </a:spcBef>
              <a:spcAft>
                <a:spcPts val="0"/>
              </a:spcAft>
              <a:buClr>
                <a:srgbClr val="000000"/>
              </a:buClr>
              <a:buSzTx/>
              <a:buFontTx/>
              <a:buNone/>
              <a:tabLst/>
              <a:defRPr/>
            </a:pPr>
            <a:r>
              <a:rPr kumimoji="0" lang="en-IE" sz="2400" b="1" i="0" u="none" strike="noStrike" kern="0" cap="none" spc="0" normalizeH="0" baseline="0" noProof="0" dirty="0">
                <a:ln>
                  <a:noFill/>
                </a:ln>
                <a:solidFill>
                  <a:srgbClr val="000000"/>
                </a:solidFill>
                <a:effectLst/>
                <a:uLnTx/>
                <a:uFillTx/>
                <a:latin typeface="Arial"/>
                <a:ea typeface="+mn-ea"/>
                <a:cs typeface="Arial"/>
                <a:sym typeface="Arial"/>
              </a:rPr>
              <a:t>The Letter website: </a:t>
            </a:r>
            <a:r>
              <a:rPr kumimoji="0" lang="en-IE" sz="2400" b="1" i="0" u="none" strike="noStrike" kern="0" cap="none" spc="0" normalizeH="0" baseline="0" noProof="0" dirty="0">
                <a:ln>
                  <a:noFill/>
                </a:ln>
                <a:solidFill>
                  <a:srgbClr val="000000"/>
                </a:solidFill>
                <a:effectLst/>
                <a:uLnTx/>
                <a:uFillTx/>
                <a:latin typeface="Arial"/>
                <a:ea typeface="+mn-ea"/>
                <a:cs typeface="Arial"/>
                <a:sym typeface="Arial"/>
                <a:hlinkClick r:id="rId8"/>
              </a:rPr>
              <a:t>https://www.theletterfilm.org</a:t>
            </a:r>
            <a:r>
              <a:rPr kumimoji="0" lang="en-IE" sz="2400" b="1" i="0" u="none" strike="noStrike" kern="0" cap="none" spc="0" normalizeH="0" baseline="0" noProof="0" dirty="0">
                <a:ln>
                  <a:noFill/>
                </a:ln>
                <a:solidFill>
                  <a:srgbClr val="000000"/>
                </a:solidFill>
                <a:effectLst/>
                <a:uLnTx/>
                <a:uFillTx/>
                <a:latin typeface="Arial"/>
                <a:ea typeface="+mn-ea"/>
                <a:cs typeface="Arial"/>
                <a:sym typeface="Arial"/>
              </a:rPr>
              <a:t> </a:t>
            </a:r>
          </a:p>
        </p:txBody>
      </p:sp>
      <p:sp>
        <p:nvSpPr>
          <p:cNvPr id="2" name="Slide Number Placeholder 1">
            <a:extLst>
              <a:ext uri="{FF2B5EF4-FFF2-40B4-BE49-F238E27FC236}">
                <a16:creationId xmlns:a16="http://schemas.microsoft.com/office/drawing/2014/main" id="{32443E5E-E39B-ECFB-970F-BB95FA8E6BC1}"/>
              </a:ext>
            </a:extLst>
          </p:cNvPr>
          <p:cNvSpPr>
            <a:spLocks noGrp="1"/>
          </p:cNvSpPr>
          <p:nvPr>
            <p:ph type="sldNum" idx="12"/>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00000000-1234-1234-1234-123412341234}" type="slidenum">
              <a:rPr kumimoji="0" lang="en" sz="1333" b="0" i="0" u="none" strike="noStrike" kern="1200" cap="none" spc="0" normalizeH="0" baseline="0" noProof="0" smtClean="0">
                <a:ln>
                  <a:noFill/>
                </a:ln>
                <a:solidFill>
                  <a:srgbClr val="595959"/>
                </a:solidFill>
                <a:effectLst/>
                <a:uLnTx/>
                <a:uFillTx/>
                <a:latin typeface="Arial"/>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30</a:t>
            </a:fld>
            <a:endParaRPr kumimoji="0" lang="en" sz="1333" b="0" i="0" u="none" strike="noStrike" kern="1200" cap="none" spc="0" normalizeH="0" baseline="0" noProof="0">
              <a:ln>
                <a:noFill/>
              </a:ln>
              <a:solidFill>
                <a:srgbClr val="595959"/>
              </a:solidFill>
              <a:effectLst/>
              <a:uLnTx/>
              <a:uFillTx/>
              <a:latin typeface="Arial"/>
              <a:ea typeface="+mn-ea"/>
              <a:cs typeface="+mn-cs"/>
            </a:endParaRP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B805AABD-8529-E4D0-A61A-D30904BFBEB1}"/>
              </a:ext>
            </a:extLst>
          </p:cNvPr>
          <p:cNvSpPr>
            <a:spLocks noGrp="1"/>
          </p:cNvSpPr>
          <p:nvPr>
            <p:ph type="title"/>
          </p:nvPr>
        </p:nvSpPr>
        <p:spPr>
          <a:xfrm>
            <a:off x="1881330" y="629537"/>
            <a:ext cx="8285766" cy="1074077"/>
          </a:xfrm>
        </p:spPr>
        <p:txBody>
          <a:bodyPr/>
          <a:lstStyle/>
          <a:p>
            <a:r>
              <a:rPr lang="en-GB">
                <a:latin typeface="Veneer Three"/>
              </a:rPr>
              <a:t>The Letter Trailer: </a:t>
            </a:r>
            <a:br>
              <a:rPr lang="en-GB">
                <a:latin typeface="Veneer Three"/>
              </a:rPr>
            </a:br>
            <a:br>
              <a:rPr lang="en-GB"/>
            </a:br>
            <a:endParaRPr lang="en-GB">
              <a:latin typeface="Veneer Three"/>
            </a:endParaRPr>
          </a:p>
        </p:txBody>
      </p:sp>
      <p:pic>
        <p:nvPicPr>
          <p:cNvPr id="2" name="Online Media 1" title="Official Trailer | The Letter: Laudato Si Film">
            <a:hlinkClick r:id="" action="ppaction://media"/>
            <a:extLst>
              <a:ext uri="{FF2B5EF4-FFF2-40B4-BE49-F238E27FC236}">
                <a16:creationId xmlns:a16="http://schemas.microsoft.com/office/drawing/2014/main" id="{11AF1787-FF8B-3C18-3F3F-BC2DAC45B869}"/>
              </a:ext>
            </a:extLst>
          </p:cNvPr>
          <p:cNvPicPr>
            <a:picLocks noRot="1" noChangeAspect="1"/>
          </p:cNvPicPr>
          <p:nvPr>
            <a:videoFile r:link="rId1"/>
          </p:nvPr>
        </p:nvPicPr>
        <p:blipFill>
          <a:blip r:embed="rId4"/>
          <a:stretch>
            <a:fillRect/>
          </a:stretch>
        </p:blipFill>
        <p:spPr>
          <a:xfrm>
            <a:off x="1090637" y="67920"/>
            <a:ext cx="9639876" cy="5889543"/>
          </a:xfrm>
          <a:prstGeom prst="rect">
            <a:avLst/>
          </a:prstGeom>
        </p:spPr>
      </p:pic>
    </p:spTree>
    <p:extLst>
      <p:ext uri="{BB962C8B-B14F-4D97-AF65-F5344CB8AC3E}">
        <p14:creationId xmlns:p14="http://schemas.microsoft.com/office/powerpoint/2010/main" val="218513048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5EF0003-128E-2409-BB57-330B84807A8A}"/>
              </a:ext>
            </a:extLst>
          </p:cNvPr>
          <p:cNvSpPr>
            <a:spLocks noGrp="1"/>
          </p:cNvSpPr>
          <p:nvPr>
            <p:ph type="title"/>
          </p:nvPr>
        </p:nvSpPr>
        <p:spPr>
          <a:xfrm>
            <a:off x="1365859" y="414976"/>
            <a:ext cx="5456303" cy="1478819"/>
          </a:xfrm>
        </p:spPr>
        <p:txBody>
          <a:bodyPr/>
          <a:lstStyle/>
          <a:p>
            <a:pPr>
              <a:lnSpc>
                <a:spcPct val="100000"/>
              </a:lnSpc>
            </a:pPr>
            <a:r>
              <a:rPr lang="en-GB" sz="3600" b="1" i="1" dirty="0">
                <a:latin typeface="Veneer Three"/>
              </a:rPr>
              <a:t>Host a Screening of The Letter – A Message for our Earth</a:t>
            </a:r>
            <a:endParaRPr lang="en-GB" sz="3600" b="1" i="1" dirty="0"/>
          </a:p>
        </p:txBody>
      </p:sp>
      <p:pic>
        <p:nvPicPr>
          <p:cNvPr id="5" name="Picture 5">
            <a:extLst>
              <a:ext uri="{FF2B5EF4-FFF2-40B4-BE49-F238E27FC236}">
                <a16:creationId xmlns:a16="http://schemas.microsoft.com/office/drawing/2014/main" id="{AFC9E296-486C-8ADB-11AC-734BEA3ABC96}"/>
              </a:ext>
            </a:extLst>
          </p:cNvPr>
          <p:cNvPicPr>
            <a:picLocks noChangeAspect="1"/>
          </p:cNvPicPr>
          <p:nvPr/>
        </p:nvPicPr>
        <p:blipFill>
          <a:blip r:embed="rId3"/>
          <a:stretch>
            <a:fillRect/>
          </a:stretch>
        </p:blipFill>
        <p:spPr>
          <a:xfrm>
            <a:off x="7223312" y="3430681"/>
            <a:ext cx="4255995" cy="2417108"/>
          </a:xfrm>
          <a:prstGeom prst="rect">
            <a:avLst/>
          </a:prstGeom>
          <a:ln>
            <a:noFill/>
          </a:ln>
          <a:effectLst>
            <a:softEdge rad="112500"/>
          </a:effectLst>
        </p:spPr>
      </p:pic>
      <p:pic>
        <p:nvPicPr>
          <p:cNvPr id="6" name="Picture 6">
            <a:extLst>
              <a:ext uri="{FF2B5EF4-FFF2-40B4-BE49-F238E27FC236}">
                <a16:creationId xmlns:a16="http://schemas.microsoft.com/office/drawing/2014/main" id="{6CDBED99-45B0-51E7-75E4-9512172C6091}"/>
              </a:ext>
            </a:extLst>
          </p:cNvPr>
          <p:cNvPicPr>
            <a:picLocks noChangeAspect="1"/>
          </p:cNvPicPr>
          <p:nvPr/>
        </p:nvPicPr>
        <p:blipFill>
          <a:blip r:embed="rId4"/>
          <a:stretch>
            <a:fillRect/>
          </a:stretch>
        </p:blipFill>
        <p:spPr>
          <a:xfrm>
            <a:off x="7223312" y="539180"/>
            <a:ext cx="4255995" cy="2709229"/>
          </a:xfrm>
          <a:prstGeom prst="rect">
            <a:avLst/>
          </a:prstGeom>
          <a:ln>
            <a:noFill/>
          </a:ln>
          <a:effectLst>
            <a:softEdge rad="112500"/>
          </a:effectLst>
        </p:spPr>
      </p:pic>
      <p:sp>
        <p:nvSpPr>
          <p:cNvPr id="4" name="TextBox 3">
            <a:extLst>
              <a:ext uri="{FF2B5EF4-FFF2-40B4-BE49-F238E27FC236}">
                <a16:creationId xmlns:a16="http://schemas.microsoft.com/office/drawing/2014/main" id="{3B8FAF2A-7513-587B-B845-EBAEA1032D91}"/>
              </a:ext>
            </a:extLst>
          </p:cNvPr>
          <p:cNvSpPr txBox="1"/>
          <p:nvPr/>
        </p:nvSpPr>
        <p:spPr>
          <a:xfrm>
            <a:off x="1365859" y="2055817"/>
            <a:ext cx="5328240" cy="3703065"/>
          </a:xfrm>
          <a:prstGeom prst="rect">
            <a:avLst/>
          </a:prstGeom>
          <a:noFill/>
        </p:spPr>
        <p:txBody>
          <a:bodyPr wrap="square">
            <a:spAutoFit/>
          </a:bodyPr>
          <a:lstStyle/>
          <a:p>
            <a:pPr marL="668850" marR="0" lvl="0" indent="-457189" algn="l" defTabSz="121917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r>
              <a:rPr kumimoji="0" lang="en-IE" sz="2933" b="0" i="0" u="none" strike="noStrike" kern="0" cap="none" spc="0" normalizeH="0" baseline="0" noProof="0" dirty="0">
                <a:ln>
                  <a:noFill/>
                </a:ln>
                <a:solidFill>
                  <a:prstClr val="black"/>
                </a:solidFill>
                <a:effectLst/>
                <a:uLnTx/>
                <a:uFillTx/>
                <a:latin typeface="Calibri" panose="020F0502020204030204"/>
                <a:ea typeface="Rubik"/>
                <a:cs typeface="Rubik"/>
                <a:sym typeface="Rubik"/>
              </a:rPr>
              <a:t>Following its </a:t>
            </a:r>
            <a:r>
              <a:rPr kumimoji="0" lang="en-IE" sz="2933" b="1" i="0" u="none" strike="noStrike" kern="0" cap="none" spc="0" normalizeH="0" baseline="0" noProof="0" dirty="0">
                <a:ln>
                  <a:noFill/>
                </a:ln>
                <a:solidFill>
                  <a:prstClr val="black"/>
                </a:solidFill>
                <a:effectLst/>
                <a:uLnTx/>
                <a:uFillTx/>
                <a:latin typeface="Calibri" panose="020F0502020204030204"/>
                <a:ea typeface="Rubik"/>
                <a:cs typeface="Rubik"/>
                <a:sym typeface="Rubik"/>
              </a:rPr>
              <a:t>Vatican premiere</a:t>
            </a:r>
            <a:r>
              <a:rPr kumimoji="0" lang="en-IE" sz="2933" b="0" i="0" u="none" strike="noStrike" kern="0" cap="none" spc="0" normalizeH="0" baseline="0" noProof="0" dirty="0">
                <a:ln>
                  <a:noFill/>
                </a:ln>
                <a:solidFill>
                  <a:prstClr val="black"/>
                </a:solidFill>
                <a:effectLst/>
                <a:uLnTx/>
                <a:uFillTx/>
                <a:latin typeface="Calibri" panose="020F0502020204030204"/>
                <a:ea typeface="Rubik"/>
                <a:cs typeface="Rubik"/>
                <a:sym typeface="Rubik"/>
              </a:rPr>
              <a:t>, the film has been screened at </a:t>
            </a:r>
            <a:r>
              <a:rPr kumimoji="0" lang="en-IE" sz="2933" b="1" i="0" u="none" strike="noStrike" kern="0" cap="none" spc="0" normalizeH="0" baseline="0" noProof="0" dirty="0">
                <a:ln>
                  <a:noFill/>
                </a:ln>
                <a:solidFill>
                  <a:prstClr val="black"/>
                </a:solidFill>
                <a:effectLst/>
                <a:uLnTx/>
                <a:uFillTx/>
                <a:latin typeface="Calibri" panose="020F0502020204030204"/>
                <a:ea typeface="Rubik"/>
                <a:cs typeface="Rubik"/>
                <a:sym typeface="Rubik"/>
              </a:rPr>
              <a:t>high-level events</a:t>
            </a:r>
            <a:r>
              <a:rPr kumimoji="0" lang="en-IE" sz="2933" b="0" i="0" u="none" strike="noStrike" kern="0" cap="none" spc="0" normalizeH="0" baseline="0" noProof="0" dirty="0">
                <a:ln>
                  <a:noFill/>
                </a:ln>
                <a:solidFill>
                  <a:prstClr val="black"/>
                </a:solidFill>
                <a:effectLst/>
                <a:uLnTx/>
                <a:uFillTx/>
                <a:latin typeface="Calibri" panose="020F0502020204030204"/>
                <a:ea typeface="Rubik"/>
                <a:cs typeface="Rubik"/>
                <a:sym typeface="Rubik"/>
              </a:rPr>
              <a:t> and in communities worldwide.</a:t>
            </a:r>
          </a:p>
          <a:p>
            <a:pPr marL="211661" marR="0" lvl="0" indent="0" algn="l" defTabSz="1219170" rtl="0" eaLnBrk="1" fontAlgn="auto" latinLnBrk="0" hangingPunct="1">
              <a:lnSpc>
                <a:spcPct val="100000"/>
              </a:lnSpc>
              <a:spcBef>
                <a:spcPts val="0"/>
              </a:spcBef>
              <a:spcAft>
                <a:spcPts val="0"/>
              </a:spcAft>
              <a:buClr>
                <a:srgbClr val="000000"/>
              </a:buClr>
              <a:buSzPts val="1100"/>
              <a:buFontTx/>
              <a:buNone/>
              <a:tabLst/>
              <a:defRPr/>
            </a:pPr>
            <a:endParaRPr kumimoji="0" lang="en-IE" sz="2933" b="0" i="0" u="none" strike="noStrike" kern="0" cap="none" spc="0" normalizeH="0" baseline="0" noProof="0" dirty="0">
              <a:ln>
                <a:noFill/>
              </a:ln>
              <a:solidFill>
                <a:prstClr val="black"/>
              </a:solidFill>
              <a:effectLst/>
              <a:uLnTx/>
              <a:uFillTx/>
              <a:latin typeface="Calibri" panose="020F0502020204030204"/>
              <a:ea typeface="Rubik"/>
              <a:cs typeface="Rubik"/>
              <a:sym typeface="Rubik"/>
            </a:endParaRPr>
          </a:p>
          <a:p>
            <a:pPr marL="668850" marR="0" lvl="0" indent="-457189" algn="l" defTabSz="121917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r>
              <a:rPr kumimoji="0" lang="en-IE" sz="2933" b="0" i="0" u="none" strike="noStrike" kern="0" cap="none" spc="0" normalizeH="0" baseline="0" noProof="0" dirty="0">
                <a:ln>
                  <a:noFill/>
                </a:ln>
                <a:solidFill>
                  <a:prstClr val="black"/>
                </a:solidFill>
                <a:effectLst/>
                <a:uLnTx/>
                <a:uFillTx/>
                <a:latin typeface="Calibri" panose="020F0502020204030204"/>
                <a:ea typeface="Rubik"/>
                <a:cs typeface="Rubik"/>
                <a:sym typeface="Rubik"/>
              </a:rPr>
              <a:t>8.5 million views on YouTube in the first 2 months.</a:t>
            </a:r>
          </a:p>
        </p:txBody>
      </p:sp>
    </p:spTree>
    <p:extLst>
      <p:ext uri="{BB962C8B-B14F-4D97-AF65-F5344CB8AC3E}">
        <p14:creationId xmlns:p14="http://schemas.microsoft.com/office/powerpoint/2010/main" val="690907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6">
            <a:extLst>
              <a:ext uri="{FF2B5EF4-FFF2-40B4-BE49-F238E27FC236}">
                <a16:creationId xmlns:a16="http://schemas.microsoft.com/office/drawing/2014/main" id="{775AEF66-1565-39D0-CC82-6FBAE01FCCBD}"/>
              </a:ext>
            </a:extLst>
          </p:cNvPr>
          <p:cNvSpPr>
            <a:spLocks noGrp="1"/>
          </p:cNvSpPr>
          <p:nvPr>
            <p:ph type="body" sz="quarter" idx="11"/>
          </p:nvPr>
        </p:nvSpPr>
        <p:spPr>
          <a:xfrm>
            <a:off x="1084699" y="713678"/>
            <a:ext cx="6582447" cy="3327696"/>
          </a:xfrm>
        </p:spPr>
        <p:txBody>
          <a:bodyPr/>
          <a:lstStyle/>
          <a:p>
            <a:pPr>
              <a:lnSpc>
                <a:spcPct val="100000"/>
              </a:lnSpc>
            </a:pPr>
            <a:r>
              <a:rPr lang="en-IE" sz="2800" dirty="0">
                <a:effectLst/>
                <a:latin typeface="Aptos" panose="020B0004020202020204" pitchFamily="34" charset="0"/>
                <a:ea typeface="Aptos" panose="020B0004020202020204" pitchFamily="34" charset="0"/>
                <a:cs typeface="Aptos" panose="020B0004020202020204" pitchFamily="34" charset="0"/>
              </a:rPr>
              <a:t>The Letter – 6 session guide to accompany the film</a:t>
            </a:r>
          </a:p>
          <a:p>
            <a:pPr>
              <a:lnSpc>
                <a:spcPct val="100000"/>
              </a:lnSpc>
            </a:pPr>
            <a:r>
              <a:rPr lang="en-IE" sz="2800" dirty="0">
                <a:effectLst/>
                <a:latin typeface="Aptos" panose="020B0004020202020204" pitchFamily="34" charset="0"/>
                <a:ea typeface="Aptos" panose="020B0004020202020204" pitchFamily="34" charset="0"/>
                <a:cs typeface="Aptos" panose="020B0004020202020204" pitchFamily="34" charset="0"/>
              </a:rPr>
              <a:t>Participants resource: </a:t>
            </a:r>
            <a:r>
              <a:rPr lang="en-IE" sz="2800" u="sng" dirty="0">
                <a:solidFill>
                  <a:srgbClr val="0000FF"/>
                </a:solidFill>
                <a:effectLst/>
                <a:latin typeface="Aptos" panose="020B0004020202020204" pitchFamily="34" charset="0"/>
                <a:ea typeface="Aptos" panose="020B0004020202020204" pitchFamily="34" charset="0"/>
                <a:cs typeface="Aptos" panose="020B0004020202020204" pitchFamily="34" charset="0"/>
                <a:hlinkClick r:id="rId2"/>
              </a:rPr>
              <a:t>https://www.trocaire.org/documents/the-letter-participants-resource/</a:t>
            </a:r>
            <a:r>
              <a:rPr lang="en-IE" sz="2800" dirty="0">
                <a:effectLst/>
                <a:latin typeface="Aptos" panose="020B0004020202020204" pitchFamily="34" charset="0"/>
                <a:ea typeface="Aptos" panose="020B0004020202020204" pitchFamily="34" charset="0"/>
                <a:cs typeface="Aptos" panose="020B0004020202020204" pitchFamily="34" charset="0"/>
              </a:rPr>
              <a:t> </a:t>
            </a:r>
          </a:p>
          <a:p>
            <a:pPr>
              <a:lnSpc>
                <a:spcPct val="100000"/>
              </a:lnSpc>
            </a:pPr>
            <a:r>
              <a:rPr lang="en-IE" sz="2800" dirty="0">
                <a:effectLst/>
                <a:latin typeface="Aptos" panose="020B0004020202020204" pitchFamily="34" charset="0"/>
                <a:ea typeface="Aptos" panose="020B0004020202020204" pitchFamily="34" charset="0"/>
                <a:cs typeface="Aptos" panose="020B0004020202020204" pitchFamily="34" charset="0"/>
              </a:rPr>
              <a:t>Leaders resource:  </a:t>
            </a:r>
            <a:r>
              <a:rPr lang="en-IE" sz="2800" u="sng" dirty="0">
                <a:solidFill>
                  <a:srgbClr val="0000FF"/>
                </a:solidFill>
                <a:effectLst/>
                <a:latin typeface="Aptos" panose="020B0004020202020204" pitchFamily="34" charset="0"/>
                <a:ea typeface="Aptos" panose="020B0004020202020204" pitchFamily="34" charset="0"/>
                <a:cs typeface="Aptos" panose="020B0004020202020204" pitchFamily="34" charset="0"/>
                <a:hlinkClick r:id="rId3"/>
              </a:rPr>
              <a:t>https://www.trocaire.org/documents/the-letter-catechesis-resource-leaders-guide/</a:t>
            </a:r>
            <a:endParaRPr lang="en-IE" sz="2800" dirty="0">
              <a:effectLst/>
              <a:latin typeface="Aptos" panose="020B0004020202020204" pitchFamily="34" charset="0"/>
              <a:ea typeface="Aptos" panose="020B0004020202020204" pitchFamily="34" charset="0"/>
              <a:cs typeface="Aptos" panose="020B0004020202020204" pitchFamily="34" charset="0"/>
            </a:endParaRPr>
          </a:p>
          <a:p>
            <a:pPr>
              <a:lnSpc>
                <a:spcPct val="100000"/>
              </a:lnSpc>
            </a:pPr>
            <a:endParaRPr lang="en-IE" sz="2000" dirty="0"/>
          </a:p>
        </p:txBody>
      </p:sp>
      <p:sp>
        <p:nvSpPr>
          <p:cNvPr id="5" name="Slide Number Placeholder 4">
            <a:extLst>
              <a:ext uri="{FF2B5EF4-FFF2-40B4-BE49-F238E27FC236}">
                <a16:creationId xmlns:a16="http://schemas.microsoft.com/office/drawing/2014/main" id="{01E4A321-A367-1D8A-72D4-6F8C6552A78C}"/>
              </a:ext>
            </a:extLst>
          </p:cNvPr>
          <p:cNvSpPr>
            <a:spLocks noGrp="1"/>
          </p:cNvSpPr>
          <p:nvPr>
            <p:ph type="sldNum" idx="4294967295"/>
          </p:nvPr>
        </p:nvSpPr>
        <p:spPr>
          <a:xfrm>
            <a:off x="11460163" y="6218238"/>
            <a:ext cx="731837" cy="523875"/>
          </a:xfrm>
        </p:spPr>
        <p:txBody>
          <a:bodyPr/>
          <a:lstStyle/>
          <a:p>
            <a:fld id="{00000000-1234-1234-1234-123412341234}" type="slidenum">
              <a:rPr lang="en" smtClean="0"/>
              <a:pPr/>
              <a:t>33</a:t>
            </a:fld>
            <a:endParaRPr lang="en"/>
          </a:p>
        </p:txBody>
      </p:sp>
      <p:pic>
        <p:nvPicPr>
          <p:cNvPr id="9" name="Picture 8">
            <a:extLst>
              <a:ext uri="{FF2B5EF4-FFF2-40B4-BE49-F238E27FC236}">
                <a16:creationId xmlns:a16="http://schemas.microsoft.com/office/drawing/2014/main" id="{E7E6DCEF-E79A-0AE3-6E5A-0152A4CB5107}"/>
              </a:ext>
            </a:extLst>
          </p:cNvPr>
          <p:cNvPicPr>
            <a:picLocks noChangeAspect="1"/>
          </p:cNvPicPr>
          <p:nvPr/>
        </p:nvPicPr>
        <p:blipFill>
          <a:blip r:embed="rId4"/>
          <a:stretch>
            <a:fillRect/>
          </a:stretch>
        </p:blipFill>
        <p:spPr>
          <a:xfrm>
            <a:off x="7816078" y="267630"/>
            <a:ext cx="3644085" cy="5041610"/>
          </a:xfrm>
          <a:prstGeom prst="rect">
            <a:avLst/>
          </a:prstGeom>
        </p:spPr>
      </p:pic>
    </p:spTree>
    <p:extLst>
      <p:ext uri="{BB962C8B-B14F-4D97-AF65-F5344CB8AC3E}">
        <p14:creationId xmlns:p14="http://schemas.microsoft.com/office/powerpoint/2010/main" val="399067992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BB84DB88-564C-94DC-2E31-90FBB704A43A}"/>
              </a:ext>
            </a:extLst>
          </p:cNvPr>
          <p:cNvPicPr>
            <a:picLocks noChangeAspect="1"/>
          </p:cNvPicPr>
          <p:nvPr/>
        </p:nvPicPr>
        <p:blipFill rotWithShape="1">
          <a:blip r:embed="rId2"/>
          <a:srcRect l="22135" t="6969"/>
          <a:stretch/>
        </p:blipFill>
        <p:spPr>
          <a:xfrm>
            <a:off x="7975801" y="539148"/>
            <a:ext cx="3219615" cy="4445228"/>
          </a:xfrm>
          <a:prstGeom prst="rect">
            <a:avLst/>
          </a:prstGeom>
        </p:spPr>
      </p:pic>
      <p:sp>
        <p:nvSpPr>
          <p:cNvPr id="9" name="TextBox 8">
            <a:extLst>
              <a:ext uri="{FF2B5EF4-FFF2-40B4-BE49-F238E27FC236}">
                <a16:creationId xmlns:a16="http://schemas.microsoft.com/office/drawing/2014/main" id="{CB49CAA2-FE26-875D-A4C3-0920E5B5AE30}"/>
              </a:ext>
            </a:extLst>
          </p:cNvPr>
          <p:cNvSpPr txBox="1"/>
          <p:nvPr/>
        </p:nvSpPr>
        <p:spPr>
          <a:xfrm>
            <a:off x="1599924" y="2407819"/>
            <a:ext cx="6094070" cy="707886"/>
          </a:xfrm>
          <a:prstGeom prst="rect">
            <a:avLst/>
          </a:prstGeom>
          <a:noFill/>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IE" sz="2000" b="0" i="0" u="none" strike="noStrike" kern="1200" cap="none" spc="0" normalizeH="0" baseline="0" noProof="0" dirty="0">
                <a:ln>
                  <a:noFill/>
                </a:ln>
                <a:solidFill>
                  <a:prstClr val="black"/>
                </a:solidFill>
                <a:effectLst/>
                <a:uLnTx/>
                <a:uFillTx/>
                <a:latin typeface="Calibri" panose="020F0502020204030204"/>
                <a:ea typeface="+mn-ea"/>
                <a:cs typeface="+mn-cs"/>
                <a:hlinkClick r:id="rId3"/>
              </a:rPr>
              <a:t>https://www.trocaire.org/our-work/working-in-ireland/parishes/lent-2024/</a:t>
            </a:r>
            <a:r>
              <a:rPr kumimoji="0" lang="en-IE" sz="2000" b="0" i="0" u="none" strike="noStrike" kern="1200" cap="none" spc="0" normalizeH="0" baseline="0" noProof="0" dirty="0">
                <a:ln>
                  <a:noFill/>
                </a:ln>
                <a:solidFill>
                  <a:prstClr val="black"/>
                </a:solidFill>
                <a:effectLst/>
                <a:uLnTx/>
                <a:uFillTx/>
                <a:latin typeface="Calibri" panose="020F0502020204030204"/>
                <a:ea typeface="+mn-ea"/>
                <a:cs typeface="+mn-cs"/>
              </a:rPr>
              <a:t> </a:t>
            </a:r>
          </a:p>
        </p:txBody>
      </p:sp>
    </p:spTree>
    <p:extLst>
      <p:ext uri="{BB962C8B-B14F-4D97-AF65-F5344CB8AC3E}">
        <p14:creationId xmlns:p14="http://schemas.microsoft.com/office/powerpoint/2010/main" val="232706298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F968136F-6EE5-472D-BF26-76263B4BB828}"/>
              </a:ext>
            </a:extLst>
          </p:cNvPr>
          <p:cNvSpPr txBox="1"/>
          <p:nvPr/>
        </p:nvSpPr>
        <p:spPr>
          <a:xfrm>
            <a:off x="1390389" y="387718"/>
            <a:ext cx="10559441" cy="5693866"/>
          </a:xfrm>
          <a:prstGeom prst="rect">
            <a:avLst/>
          </a:prstGeom>
          <a:noFill/>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IE" sz="2800" b="1" i="0" u="none" strike="noStrike" kern="1200" cap="none" spc="0" normalizeH="0" baseline="0" noProof="0" dirty="0">
                <a:ln>
                  <a:noFill/>
                </a:ln>
                <a:solidFill>
                  <a:prstClr val="black"/>
                </a:solidFill>
                <a:effectLst/>
                <a:uLnTx/>
                <a:uFillTx/>
                <a:latin typeface="Calibri" panose="020F0502020204030204"/>
                <a:ea typeface="+mn-ea"/>
                <a:cs typeface="+mn-cs"/>
              </a:rPr>
              <a:t>Some resources for young people and children: </a:t>
            </a: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Laudato Si’ Animations for Post Primary: </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2"/>
              </a:rPr>
              <a:t>https://vimeo.com/140632875</a:t>
            </a:r>
            <a:endPar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Laudato Si’ Animation for Primary School: </a:t>
            </a: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3"/>
              </a:rPr>
              <a:t>https://vimeo.com/140633325</a:t>
            </a:r>
            <a:endPar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Early Years – Climate Change Explained: </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4"/>
              </a:rPr>
              <a:t>https://www.trocaire.org/our-work/educate/early-years/videos/</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Primary School – Climate Justice resources: </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5"/>
              </a:rPr>
              <a:t>https://www.trocaire.org/our-work/educate/primary/primary-resources/climate-change/</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Post Primary - </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hlinkClick r:id="rId6"/>
              </a:rPr>
              <a:t>https://www.trocaire.org/our-work/educate/post-primary/post-primary-resources/</a:t>
            </a:r>
            <a:r>
              <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457200" marR="0" lvl="0" indent="-4572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IE"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3" name="Picture 2">
            <a:extLst>
              <a:ext uri="{FF2B5EF4-FFF2-40B4-BE49-F238E27FC236}">
                <a16:creationId xmlns:a16="http://schemas.microsoft.com/office/drawing/2014/main" id="{1B6B342A-6895-D294-D07B-999D23BF3F0D}"/>
              </a:ext>
            </a:extLst>
          </p:cNvPr>
          <p:cNvPicPr>
            <a:picLocks noChangeAspect="1"/>
          </p:cNvPicPr>
          <p:nvPr/>
        </p:nvPicPr>
        <p:blipFill rotWithShape="1">
          <a:blip r:embed="rId7"/>
          <a:srcRect r="47853"/>
          <a:stretch/>
        </p:blipFill>
        <p:spPr>
          <a:xfrm>
            <a:off x="8307970" y="475510"/>
            <a:ext cx="3405610" cy="2097281"/>
          </a:xfrm>
          <a:prstGeom prst="rect">
            <a:avLst/>
          </a:prstGeom>
        </p:spPr>
      </p:pic>
    </p:spTree>
    <p:extLst>
      <p:ext uri="{BB962C8B-B14F-4D97-AF65-F5344CB8AC3E}">
        <p14:creationId xmlns:p14="http://schemas.microsoft.com/office/powerpoint/2010/main" val="133747956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505FA89A-3518-9F67-DCA1-C9D9D1E842A2}"/>
              </a:ext>
            </a:extLst>
          </p:cNvPr>
          <p:cNvSpPr txBox="1"/>
          <p:nvPr/>
        </p:nvSpPr>
        <p:spPr>
          <a:xfrm>
            <a:off x="11296607" y="6217627"/>
            <a:ext cx="731602" cy="524801"/>
          </a:xfrm>
          <a:prstGeom prst="rect">
            <a:avLst/>
          </a:prstGeom>
          <a:noFill/>
          <a:ln cap="flat">
            <a:noFill/>
          </a:ln>
        </p:spPr>
        <p:txBody>
          <a:bodyPr vert="horz" wrap="square" lIns="91421" tIns="91421" rIns="91421" bIns="91421" anchor="ctr" anchorCtr="0" compatLnSpc="1">
            <a:noAutofit/>
          </a:bodyPr>
          <a:lstStyle/>
          <a:p>
            <a:pPr marL="0" marR="0" lvl="0" indent="0" algn="r" defTabSz="9144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fld id="{3FFC0AB6-340F-437C-AB2D-C47E4C86EF11}" type="slidenum">
              <a:rPr kumimoji="0" sz="1800" b="0" i="0" u="none" strike="noStrike" kern="0" cap="none" spc="0" normalizeH="0" baseline="0" noProof="0">
                <a:ln>
                  <a:noFill/>
                </a:ln>
                <a:solidFill>
                  <a:srgbClr val="000000"/>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t>36</a:t>
            </a:fld>
            <a:endParaRPr kumimoji="0" lang="es-419" sz="1333" b="0" i="0" u="none" strike="noStrike" kern="1200" cap="none" spc="0" normalizeH="0" baseline="0" noProof="0">
              <a:ln>
                <a:noFill/>
              </a:ln>
              <a:solidFill>
                <a:srgbClr val="595959"/>
              </a:solidFill>
              <a:effectLst/>
              <a:uLnTx/>
              <a:uFillTx/>
              <a:latin typeface="Arial"/>
              <a:ea typeface="+mn-ea"/>
              <a:cs typeface="+mn-cs"/>
            </a:endParaRPr>
          </a:p>
        </p:txBody>
      </p:sp>
      <p:sp>
        <p:nvSpPr>
          <p:cNvPr id="3" name="TextBox 3">
            <a:extLst>
              <a:ext uri="{FF2B5EF4-FFF2-40B4-BE49-F238E27FC236}">
                <a16:creationId xmlns:a16="http://schemas.microsoft.com/office/drawing/2014/main" id="{5750A493-B1E9-F35C-D021-C55CEF149030}"/>
              </a:ext>
            </a:extLst>
          </p:cNvPr>
          <p:cNvSpPr txBox="1"/>
          <p:nvPr/>
        </p:nvSpPr>
        <p:spPr>
          <a:xfrm>
            <a:off x="8520543" y="2731760"/>
            <a:ext cx="3034143" cy="2246772"/>
          </a:xfrm>
          <a:prstGeom prst="rect">
            <a:avLst/>
          </a:prstGeom>
          <a:noFill/>
          <a:ln cap="flat">
            <a:noFill/>
          </a:ln>
        </p:spPr>
        <p:txBody>
          <a:bodyPr vert="horz" wrap="square" lIns="91440" tIns="45720" rIns="91440" bIns="45720" anchor="t" anchorCtr="0" compatLnSpc="1">
            <a:spAutoFit/>
          </a:bodyPr>
          <a:lstStyle/>
          <a:p>
            <a:pPr marL="0" marR="0" lvl="0" indent="0" algn="l" defTabSz="9144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r>
              <a:rPr kumimoji="0" lang="en-IE" sz="2800" b="0" i="0" u="none" strike="noStrike" kern="1200" cap="none" spc="0" normalizeH="0" baseline="0" noProof="0" dirty="0">
                <a:ln>
                  <a:noFill/>
                </a:ln>
                <a:solidFill>
                  <a:srgbClr val="000000"/>
                </a:solidFill>
                <a:effectLst/>
                <a:uLnTx/>
                <a:uFillTx/>
                <a:latin typeface="Arial"/>
                <a:ea typeface="+mn-ea"/>
                <a:cs typeface="+mn-cs"/>
                <a:hlinkClick r:id="rId2"/>
              </a:rPr>
              <a:t>https://laudatosimovement.org/download/laudato-si-movement-prayer-book/</a:t>
            </a:r>
            <a:r>
              <a:rPr kumimoji="0" lang="en-IE" sz="2800" b="0" i="0" u="none" strike="noStrike" kern="1200" cap="none" spc="0" normalizeH="0" baseline="0" noProof="0" dirty="0">
                <a:ln>
                  <a:noFill/>
                </a:ln>
                <a:solidFill>
                  <a:srgbClr val="000000"/>
                </a:solidFill>
                <a:effectLst/>
                <a:uLnTx/>
                <a:uFillTx/>
                <a:latin typeface="Arial"/>
                <a:ea typeface="+mn-ea"/>
                <a:cs typeface="+mn-cs"/>
              </a:rPr>
              <a:t> </a:t>
            </a:r>
          </a:p>
        </p:txBody>
      </p:sp>
      <p:pic>
        <p:nvPicPr>
          <p:cNvPr id="4" name="Picture 5">
            <a:extLst>
              <a:ext uri="{FF2B5EF4-FFF2-40B4-BE49-F238E27FC236}">
                <a16:creationId xmlns:a16="http://schemas.microsoft.com/office/drawing/2014/main" id="{E2999C75-019E-568F-D04F-4EA76EDBE523}"/>
              </a:ext>
            </a:extLst>
          </p:cNvPr>
          <p:cNvPicPr>
            <a:picLocks noChangeAspect="1"/>
          </p:cNvPicPr>
          <p:nvPr/>
        </p:nvPicPr>
        <p:blipFill>
          <a:blip r:embed="rId3"/>
          <a:stretch>
            <a:fillRect/>
          </a:stretch>
        </p:blipFill>
        <p:spPr>
          <a:xfrm>
            <a:off x="0" y="0"/>
            <a:ext cx="8312728" cy="6858000"/>
          </a:xfrm>
          <a:prstGeom prst="rect">
            <a:avLst/>
          </a:prstGeom>
          <a:noFill/>
          <a:ln cap="flat">
            <a:noFill/>
          </a:ln>
        </p:spPr>
      </p:pic>
      <p:sp>
        <p:nvSpPr>
          <p:cNvPr id="5" name="TextBox 4">
            <a:extLst>
              <a:ext uri="{FF2B5EF4-FFF2-40B4-BE49-F238E27FC236}">
                <a16:creationId xmlns:a16="http://schemas.microsoft.com/office/drawing/2014/main" id="{A33AD765-1746-014F-8A3E-7DE4D138B56F}"/>
              </a:ext>
            </a:extLst>
          </p:cNvPr>
          <p:cNvSpPr txBox="1"/>
          <p:nvPr/>
        </p:nvSpPr>
        <p:spPr>
          <a:xfrm>
            <a:off x="8483578" y="740780"/>
            <a:ext cx="2642179" cy="156966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2400" b="1" i="0" u="none" strike="noStrike" kern="1200" cap="none" spc="0" normalizeH="0" baseline="0" noProof="0" dirty="0">
                <a:ln>
                  <a:noFill/>
                </a:ln>
                <a:solidFill>
                  <a:prstClr val="black"/>
                </a:solidFill>
                <a:effectLst/>
                <a:uLnTx/>
                <a:uFillTx/>
                <a:latin typeface="Calibri" panose="020F0502020204030204"/>
                <a:ea typeface="+mn-ea"/>
                <a:cs typeface="+mn-cs"/>
              </a:rPr>
              <a:t>9. Download this Laudato Si’ Movement Prayer book for free here: </a:t>
            </a:r>
            <a:endParaRPr kumimoji="0" lang="en-IE" sz="2400" b="1"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00BF3007-EDB1-797D-F647-B052824611DB}"/>
              </a:ext>
            </a:extLst>
          </p:cNvPr>
          <p:cNvPicPr>
            <a:picLocks noChangeAspect="1"/>
          </p:cNvPicPr>
          <p:nvPr/>
        </p:nvPicPr>
        <p:blipFill rotWithShape="1">
          <a:blip r:embed="rId2"/>
          <a:srcRect l="8211" r="11659" b="-5"/>
          <a:stretch/>
        </p:blipFill>
        <p:spPr>
          <a:xfrm>
            <a:off x="7948998" y="2464420"/>
            <a:ext cx="3921256" cy="3058631"/>
          </a:xfrm>
          <a:prstGeom prst="rect">
            <a:avLst/>
          </a:prstGeom>
        </p:spPr>
      </p:pic>
      <p:sp>
        <p:nvSpPr>
          <p:cNvPr id="2" name="TextBox 1">
            <a:extLst>
              <a:ext uri="{FF2B5EF4-FFF2-40B4-BE49-F238E27FC236}">
                <a16:creationId xmlns:a16="http://schemas.microsoft.com/office/drawing/2014/main" id="{DF83562F-46BF-D35D-E5E5-CD652E081939}"/>
              </a:ext>
            </a:extLst>
          </p:cNvPr>
          <p:cNvSpPr txBox="1"/>
          <p:nvPr/>
        </p:nvSpPr>
        <p:spPr>
          <a:xfrm>
            <a:off x="1505415" y="518984"/>
            <a:ext cx="9924585" cy="5693866"/>
          </a:xfrm>
          <a:prstGeom prst="rect">
            <a:avLst/>
          </a:prstGeom>
          <a:noFill/>
        </p:spPr>
        <p:txBody>
          <a:bodyPr wrap="square" rtlCol="0">
            <a:spAutoFit/>
          </a:bodyPr>
          <a:lstStyle/>
          <a:p>
            <a:r>
              <a:rPr lang="en-IE" sz="2800" b="1" dirty="0"/>
              <a:t>Key moments of the year: </a:t>
            </a:r>
          </a:p>
          <a:p>
            <a:pPr marL="457200" indent="-457200">
              <a:buFont typeface="Arial" panose="020B0604020202020204" pitchFamily="34" charset="0"/>
              <a:buChar char="•"/>
            </a:pPr>
            <a:r>
              <a:rPr lang="en-IE" sz="2800" dirty="0"/>
              <a:t>Season of Creation – 1</a:t>
            </a:r>
            <a:r>
              <a:rPr lang="en-IE" sz="2800" baseline="30000" dirty="0"/>
              <a:t>st</a:t>
            </a:r>
            <a:r>
              <a:rPr lang="en-IE" sz="2800" dirty="0"/>
              <a:t> Sept – 4</a:t>
            </a:r>
            <a:r>
              <a:rPr lang="en-IE" sz="2800" baseline="30000" dirty="0"/>
              <a:t>th</a:t>
            </a:r>
            <a:r>
              <a:rPr lang="en-IE" sz="2800" dirty="0"/>
              <a:t> October</a:t>
            </a:r>
          </a:p>
          <a:p>
            <a:pPr marL="457200" indent="-457200">
              <a:buFont typeface="Arial" panose="020B0604020202020204" pitchFamily="34" charset="0"/>
              <a:buChar char="•"/>
            </a:pPr>
            <a:r>
              <a:rPr lang="en-IE" sz="2800" dirty="0"/>
              <a:t>Laudato Si’ Week – Week of May 24</a:t>
            </a:r>
            <a:r>
              <a:rPr lang="en-IE" sz="2800" baseline="30000" dirty="0"/>
              <a:t>th</a:t>
            </a:r>
            <a:r>
              <a:rPr lang="en-IE" sz="2800" dirty="0"/>
              <a:t> each year</a:t>
            </a:r>
          </a:p>
          <a:p>
            <a:endParaRPr lang="en-IE" sz="2800" b="1" dirty="0"/>
          </a:p>
          <a:p>
            <a:r>
              <a:rPr lang="en-IE" sz="2800" b="1" dirty="0"/>
              <a:t>Marking days such as: </a:t>
            </a:r>
          </a:p>
          <a:p>
            <a:pPr marL="457200" indent="-457200">
              <a:buFont typeface="Arial" panose="020B0604020202020204" pitchFamily="34" charset="0"/>
              <a:buChar char="•"/>
            </a:pPr>
            <a:r>
              <a:rPr lang="en-IE" sz="2800" dirty="0"/>
              <a:t>World Environment Day (June 5</a:t>
            </a:r>
            <a:r>
              <a:rPr lang="en-IE" sz="2800" baseline="30000" dirty="0"/>
              <a:t>th</a:t>
            </a:r>
            <a:r>
              <a:rPr lang="en-IE" sz="2800" dirty="0"/>
              <a:t>)</a:t>
            </a:r>
          </a:p>
          <a:p>
            <a:pPr marL="457200" indent="-457200">
              <a:buFont typeface="Arial" panose="020B0604020202020204" pitchFamily="34" charset="0"/>
              <a:buChar char="•"/>
            </a:pPr>
            <a:r>
              <a:rPr lang="en-IE" sz="2800" dirty="0"/>
              <a:t>World Oceans Day (June 8</a:t>
            </a:r>
            <a:r>
              <a:rPr lang="en-IE" sz="2800" baseline="30000" dirty="0"/>
              <a:t>th</a:t>
            </a:r>
            <a:r>
              <a:rPr lang="en-IE" sz="2800" dirty="0"/>
              <a:t>) </a:t>
            </a:r>
          </a:p>
          <a:p>
            <a:pPr marL="457200" indent="-457200">
              <a:buFont typeface="Arial" panose="020B0604020202020204" pitchFamily="34" charset="0"/>
              <a:buChar char="•"/>
            </a:pPr>
            <a:r>
              <a:rPr lang="en-IE" sz="2800" dirty="0"/>
              <a:t>National Tree day (October 7th)</a:t>
            </a:r>
          </a:p>
          <a:p>
            <a:pPr marL="457200" indent="-457200">
              <a:buFont typeface="Arial" panose="020B0604020202020204" pitchFamily="34" charset="0"/>
              <a:buChar char="•"/>
            </a:pPr>
            <a:r>
              <a:rPr lang="en-IE" sz="2800" dirty="0"/>
              <a:t>Fairtrade Fortnight (February) </a:t>
            </a:r>
          </a:p>
          <a:p>
            <a:pPr marL="457200" indent="-457200">
              <a:buFont typeface="Arial" panose="020B0604020202020204" pitchFamily="34" charset="0"/>
              <a:buChar char="•"/>
            </a:pPr>
            <a:r>
              <a:rPr lang="en-IE" sz="2800" dirty="0"/>
              <a:t>World Bee Day (May 20</a:t>
            </a:r>
            <a:r>
              <a:rPr lang="en-IE" sz="2800" baseline="30000" dirty="0"/>
              <a:t>th</a:t>
            </a:r>
            <a:r>
              <a:rPr lang="en-IE" sz="2800" dirty="0"/>
              <a:t>) </a:t>
            </a:r>
          </a:p>
          <a:p>
            <a:endParaRPr lang="en-IE" sz="2800" dirty="0"/>
          </a:p>
          <a:p>
            <a:r>
              <a:rPr lang="en-IE" sz="2800" dirty="0"/>
              <a:t>Bringing a spirituality of ecology into all that we do so that we live the call to a true integral ecology</a:t>
            </a:r>
          </a:p>
        </p:txBody>
      </p:sp>
    </p:spTree>
    <p:extLst>
      <p:ext uri="{BB962C8B-B14F-4D97-AF65-F5344CB8AC3E}">
        <p14:creationId xmlns:p14="http://schemas.microsoft.com/office/powerpoint/2010/main" val="260923913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A group of people standing in front of a crowd&#10;&#10;Description automatically generated">
            <a:extLst>
              <a:ext uri="{FF2B5EF4-FFF2-40B4-BE49-F238E27FC236}">
                <a16:creationId xmlns:a16="http://schemas.microsoft.com/office/drawing/2014/main" id="{9DD23D43-ACBC-43AF-B4BF-556873EFC7B0}"/>
              </a:ext>
            </a:extLst>
          </p:cNvPr>
          <p:cNvPicPr>
            <a:picLocks noChangeAspect="1"/>
          </p:cNvPicPr>
          <p:nvPr/>
        </p:nvPicPr>
        <p:blipFill rotWithShape="1">
          <a:blip r:embed="rId2">
            <a:extLst>
              <a:ext uri="{28A0092B-C50C-407E-A947-70E740481C1C}">
                <a14:useLocalDpi xmlns:a14="http://schemas.microsoft.com/office/drawing/2010/main" val="0"/>
              </a:ext>
            </a:extLst>
          </a:blip>
          <a:srcRect t="10574" r="1" b="6728"/>
          <a:stretch/>
        </p:blipFill>
        <p:spPr>
          <a:xfrm>
            <a:off x="196850" y="173518"/>
            <a:ext cx="11798300" cy="6512763"/>
          </a:xfrm>
          <a:prstGeom prst="rect">
            <a:avLst/>
          </a:prstGeom>
          <a:ln>
            <a:noFill/>
          </a:ln>
          <a:effectLst>
            <a:softEdge rad="112500"/>
          </a:effectLst>
        </p:spPr>
      </p:pic>
    </p:spTree>
    <p:extLst>
      <p:ext uri="{BB962C8B-B14F-4D97-AF65-F5344CB8AC3E}">
        <p14:creationId xmlns:p14="http://schemas.microsoft.com/office/powerpoint/2010/main" val="198033884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73F4F1D4-9AE5-E48E-EC68-AB7816068B3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2712" y="56408"/>
            <a:ext cx="6135584" cy="4601688"/>
          </a:xfrm>
          <a:prstGeom prst="rect">
            <a:avLst/>
          </a:prstGeom>
          <a:ln>
            <a:noFill/>
          </a:ln>
          <a:effectLst>
            <a:softEdge rad="112500"/>
          </a:effectLst>
        </p:spPr>
      </p:pic>
      <p:pic>
        <p:nvPicPr>
          <p:cNvPr id="5" name="Picture 4">
            <a:extLst>
              <a:ext uri="{FF2B5EF4-FFF2-40B4-BE49-F238E27FC236}">
                <a16:creationId xmlns:a16="http://schemas.microsoft.com/office/drawing/2014/main" id="{16907AD4-4D30-6C78-DC7A-A79119B5099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51977" y="2268187"/>
            <a:ext cx="6617311" cy="4399808"/>
          </a:xfrm>
          <a:prstGeom prst="rect">
            <a:avLst/>
          </a:prstGeom>
          <a:ln>
            <a:noFill/>
          </a:ln>
          <a:effectLst>
            <a:softEdge rad="112500"/>
          </a:effectLst>
        </p:spPr>
      </p:pic>
    </p:spTree>
    <p:extLst>
      <p:ext uri="{BB962C8B-B14F-4D97-AF65-F5344CB8AC3E}">
        <p14:creationId xmlns:p14="http://schemas.microsoft.com/office/powerpoint/2010/main" val="168118946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56A47632-F598-40BC-A810-1AF3CB18463E}"/>
              </a:ext>
            </a:extLst>
          </p:cNvPr>
          <p:cNvSpPr txBox="1"/>
          <p:nvPr/>
        </p:nvSpPr>
        <p:spPr>
          <a:xfrm>
            <a:off x="1296285" y="797371"/>
            <a:ext cx="10558258" cy="550920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Sign up for our Laudato Si’ Network  newsletter.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Contact </a:t>
            </a: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hlinkClick r:id="rId2"/>
              </a:rPr>
              <a:t>jane.mellett@trocaire.org</a:t>
            </a: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Join our Laudato Si’ Animators Ireland Facebook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Page: </a:t>
            </a: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hlinkClick r:id="rId3"/>
              </a:rPr>
              <a:t>https://www.facebook.com/groups/393651241505729</a:t>
            </a: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457200" marR="0" lvl="0" indent="-4572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Join the Laudato Si’ Movement: </a:t>
            </a: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hlinkClick r:id="rId4"/>
              </a:rPr>
              <a:t>https://laudatosimovement.org/</a:t>
            </a:r>
            <a:r>
              <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3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GB" sz="3200" b="1" i="0" u="none" strike="noStrike" kern="1200" cap="none" spc="0" normalizeH="0" baseline="0" noProof="0" dirty="0">
                <a:ln>
                  <a:noFill/>
                </a:ln>
                <a:solidFill>
                  <a:prstClr val="black"/>
                </a:solidFill>
                <a:effectLst/>
                <a:uLnTx/>
                <a:uFillTx/>
                <a:latin typeface="Calibri" panose="020F0502020204030204"/>
                <a:ea typeface="+mn-ea"/>
                <a:cs typeface="+mn-cs"/>
              </a:rPr>
              <a:t>“Truly, much can be done!” (LS, 180)</a:t>
            </a:r>
          </a:p>
        </p:txBody>
      </p:sp>
      <p:pic>
        <p:nvPicPr>
          <p:cNvPr id="4" name="Picture 3">
            <a:extLst>
              <a:ext uri="{FF2B5EF4-FFF2-40B4-BE49-F238E27FC236}">
                <a16:creationId xmlns:a16="http://schemas.microsoft.com/office/drawing/2014/main" id="{1A9FBA01-0997-3EF9-DAD5-88561F96214C}"/>
              </a:ext>
            </a:extLst>
          </p:cNvPr>
          <p:cNvPicPr>
            <a:picLocks noChangeAspect="1"/>
          </p:cNvPicPr>
          <p:nvPr/>
        </p:nvPicPr>
        <p:blipFill rotWithShape="1">
          <a:blip r:embed="rId5"/>
          <a:srcRect l="8211" r="11659" b="-5"/>
          <a:stretch/>
        </p:blipFill>
        <p:spPr>
          <a:xfrm>
            <a:off x="9873144" y="551429"/>
            <a:ext cx="1894511" cy="1477743"/>
          </a:xfrm>
          <a:prstGeom prst="rect">
            <a:avLst/>
          </a:prstGeom>
        </p:spPr>
      </p:pic>
      <p:sp>
        <p:nvSpPr>
          <p:cNvPr id="6" name="Slide Number Placeholder 5">
            <a:extLst>
              <a:ext uri="{FF2B5EF4-FFF2-40B4-BE49-F238E27FC236}">
                <a16:creationId xmlns:a16="http://schemas.microsoft.com/office/drawing/2014/main" id="{A68EDC55-5079-B752-6E10-0583D6D443D2}"/>
              </a:ext>
            </a:extLst>
          </p:cNvPr>
          <p:cNvSpPr>
            <a:spLocks noGrp="1"/>
          </p:cNvSpPr>
          <p:nvPr>
            <p:ph type="sldNum" sz="quarter" idx="4294967295"/>
          </p:nvPr>
        </p:nvSpPr>
        <p:spPr>
          <a:xfrm>
            <a:off x="9448800" y="6356350"/>
            <a:ext cx="2743200" cy="365125"/>
          </a:xfrm>
          <a:prstGeom prst="rect">
            <a:avLst/>
          </a:prstGeom>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8E69C29-F2D9-4B55-A70D-E9C40A27D821}" type="slidenum">
              <a:rPr kumimoji="0" lang="en-IE"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40</a:t>
            </a:fld>
            <a:endParaRPr kumimoji="0" lang="en-IE"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pic>
        <p:nvPicPr>
          <p:cNvPr id="7" name="Picture 6">
            <a:extLst>
              <a:ext uri="{FF2B5EF4-FFF2-40B4-BE49-F238E27FC236}">
                <a16:creationId xmlns:a16="http://schemas.microsoft.com/office/drawing/2014/main" id="{45F880BF-005D-CC34-0F8A-F567EEA2233C}"/>
              </a:ext>
            </a:extLst>
          </p:cNvPr>
          <p:cNvPicPr>
            <a:picLocks noChangeAspect="1"/>
          </p:cNvPicPr>
          <p:nvPr/>
        </p:nvPicPr>
        <p:blipFill>
          <a:blip r:embed="rId6"/>
          <a:stretch>
            <a:fillRect/>
          </a:stretch>
        </p:blipFill>
        <p:spPr>
          <a:xfrm>
            <a:off x="8170543" y="4850007"/>
            <a:ext cx="2354400" cy="762191"/>
          </a:xfrm>
          <a:prstGeom prst="rect">
            <a:avLst/>
          </a:prstGeom>
        </p:spPr>
      </p:pic>
    </p:spTree>
    <p:extLst>
      <p:ext uri="{BB962C8B-B14F-4D97-AF65-F5344CB8AC3E}">
        <p14:creationId xmlns:p14="http://schemas.microsoft.com/office/powerpoint/2010/main" val="314484072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2050" name="Picture 2" descr="Related imag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968671" y="857250"/>
            <a:ext cx="5014292" cy="5014292"/>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7197698" y="1027497"/>
            <a:ext cx="4206176" cy="4770537"/>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IE" sz="3200" b="0" i="0" u="none" strike="noStrike" kern="1200" cap="none" spc="0" normalizeH="0" baseline="0" noProof="0" dirty="0">
                <a:ln>
                  <a:noFill/>
                </a:ln>
                <a:solidFill>
                  <a:srgbClr val="E7E6E6"/>
                </a:solidFill>
                <a:effectLst/>
                <a:uLnTx/>
                <a:uFillTx/>
                <a:latin typeface="Calibri" panose="020F0502020204030204"/>
                <a:ea typeface="+mn-ea"/>
                <a:cs typeface="+mn-cs"/>
              </a:rPr>
              <a:t>“Let us sing as we go. May our struggles &amp; our concern for this planet never take away the joy of our hope.” </a:t>
            </a:r>
          </a:p>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IE" sz="3200" b="0" i="0" u="none" strike="noStrike" kern="1200" cap="none" spc="0" normalizeH="0" baseline="0" noProof="0" dirty="0">
              <a:ln>
                <a:noFill/>
              </a:ln>
              <a:solidFill>
                <a:srgbClr val="E7E6E6"/>
              </a:solidFill>
              <a:effectLst/>
              <a:uLnTx/>
              <a:uFillTx/>
              <a:latin typeface="Calibri" panose="020F0502020204030204"/>
              <a:ea typeface="+mn-ea"/>
              <a:cs typeface="+mn-cs"/>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IE" sz="3200" b="0" i="0" u="none" strike="noStrike" kern="1200" cap="none" spc="0" normalizeH="0" baseline="0" noProof="0" dirty="0">
                <a:ln>
                  <a:noFill/>
                </a:ln>
                <a:solidFill>
                  <a:srgbClr val="E7E6E6"/>
                </a:solidFill>
                <a:effectLst/>
                <a:uLnTx/>
                <a:uFillTx/>
                <a:latin typeface="Calibri" panose="020F0502020204030204"/>
                <a:ea typeface="+mn-ea"/>
                <a:cs typeface="+mn-cs"/>
              </a:rPr>
              <a:t>“Truly, much can be done!”  </a:t>
            </a:r>
          </a:p>
          <a:p>
            <a:pPr marL="0" marR="0" lvl="0" indent="0" algn="ctr" defTabSz="457200" rtl="0" eaLnBrk="1" fontAlgn="auto" latinLnBrk="0" hangingPunct="1">
              <a:lnSpc>
                <a:spcPct val="100000"/>
              </a:lnSpc>
              <a:spcBef>
                <a:spcPts val="0"/>
              </a:spcBef>
              <a:spcAft>
                <a:spcPts val="0"/>
              </a:spcAft>
              <a:buClrTx/>
              <a:buSzTx/>
              <a:buFontTx/>
              <a:buNone/>
              <a:tabLst/>
              <a:defRPr/>
            </a:pPr>
            <a:br>
              <a:rPr kumimoji="0" lang="en-IE" sz="2400" b="0" i="0" u="none" strike="noStrike" kern="1200" cap="none" spc="0" normalizeH="0" baseline="0" noProof="0" dirty="0">
                <a:ln>
                  <a:noFill/>
                </a:ln>
                <a:solidFill>
                  <a:srgbClr val="E7E6E6"/>
                </a:solidFill>
                <a:effectLst/>
                <a:uLnTx/>
                <a:uFillTx/>
                <a:latin typeface="Calibri" panose="020F0502020204030204"/>
                <a:ea typeface="+mn-ea"/>
                <a:cs typeface="+mn-cs"/>
              </a:rPr>
            </a:br>
            <a:r>
              <a:rPr kumimoji="0" lang="en-IE" sz="2400" b="0" i="0" u="none" strike="noStrike" kern="1200" cap="none" spc="0" normalizeH="0" baseline="0" noProof="0" dirty="0">
                <a:ln>
                  <a:noFill/>
                </a:ln>
                <a:solidFill>
                  <a:srgbClr val="E7E6E6"/>
                </a:solidFill>
                <a:effectLst/>
                <a:uLnTx/>
                <a:uFillTx/>
                <a:latin typeface="Calibri" panose="020F0502020204030204"/>
                <a:ea typeface="+mn-ea"/>
                <a:cs typeface="+mn-cs"/>
              </a:rPr>
              <a:t>Laudato Si’, 244 , 180</a:t>
            </a:r>
          </a:p>
        </p:txBody>
      </p:sp>
    </p:spTree>
    <p:extLst>
      <p:ext uri="{BB962C8B-B14F-4D97-AF65-F5344CB8AC3E}">
        <p14:creationId xmlns:p14="http://schemas.microsoft.com/office/powerpoint/2010/main" val="360302312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2_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10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Simple Light">
  <a:themeElements>
    <a:clrScheme name="Simple Light">
      <a:dk1>
        <a:srgbClr val="000000"/>
      </a:dk1>
      <a:lt1>
        <a:srgbClr val="FFFFFF"/>
      </a:lt1>
      <a:dk2>
        <a:srgbClr val="595959"/>
      </a:dk2>
      <a:lt2>
        <a:srgbClr val="EEEEEE"/>
      </a:lt2>
      <a:accent1>
        <a:srgbClr val="FFAB40"/>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15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12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7.xml><?xml version="1.0" encoding="utf-8"?>
<a:theme xmlns:a="http://schemas.openxmlformats.org/drawingml/2006/main" name="7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8_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9.xml><?xml version="1.0" encoding="utf-8"?>
<a:theme xmlns:a="http://schemas.openxmlformats.org/drawingml/2006/main" name="1_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0.xml><?xml version="1.0" encoding="utf-8"?>
<a:theme xmlns:a="http://schemas.openxmlformats.org/drawingml/2006/main" name="3_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1.xml><?xml version="1.0" encoding="utf-8"?>
<a:theme xmlns:a="http://schemas.openxmlformats.org/drawingml/2006/main" name="1_06 Basic Format Pages">
  <a:themeElements>
    <a:clrScheme name="Trocaire (V01)">
      <a:dk1>
        <a:srgbClr val="000000"/>
      </a:dk1>
      <a:lt1>
        <a:srgbClr val="FFFFFF"/>
      </a:lt1>
      <a:dk2>
        <a:srgbClr val="C3C6A8"/>
      </a:dk2>
      <a:lt2>
        <a:srgbClr val="D9D9D6"/>
      </a:lt2>
      <a:accent1>
        <a:srgbClr val="0085CA"/>
      </a:accent1>
      <a:accent2>
        <a:srgbClr val="91D6AC"/>
      </a:accent2>
      <a:accent3>
        <a:srgbClr val="CEDC00"/>
      </a:accent3>
      <a:accent4>
        <a:srgbClr val="E57100"/>
      </a:accent4>
      <a:accent5>
        <a:srgbClr val="3B5437"/>
      </a:accent5>
      <a:accent6>
        <a:srgbClr val="70AD47"/>
      </a:accent6>
      <a:hlink>
        <a:srgbClr val="0085CA"/>
      </a:hlink>
      <a:folHlink>
        <a:srgbClr val="0085CA"/>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Trocaire_PowerPoint_Presentation_Template" id="{FA057BE7-2AC7-4C70-BD74-00855B0D5246}" vid="{4EED538E-45B0-4C4C-9035-3C8247547DF5}"/>
    </a:ext>
  </a:extLst>
</a:theme>
</file>

<file path=ppt/theme/theme12.xml><?xml version="1.0" encoding="utf-8"?>
<a:theme xmlns:a="http://schemas.openxmlformats.org/drawingml/2006/main" name="9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3.xml><?xml version="1.0" encoding="utf-8"?>
<a:theme xmlns:a="http://schemas.openxmlformats.org/drawingml/2006/main" name="06 Basic Format Pages">
  <a:themeElements>
    <a:clrScheme name="Trocaire (V01)">
      <a:dk1>
        <a:srgbClr val="000000"/>
      </a:dk1>
      <a:lt1>
        <a:srgbClr val="FFFFFF"/>
      </a:lt1>
      <a:dk2>
        <a:srgbClr val="C3C6A8"/>
      </a:dk2>
      <a:lt2>
        <a:srgbClr val="D9D9D6"/>
      </a:lt2>
      <a:accent1>
        <a:srgbClr val="0085CA"/>
      </a:accent1>
      <a:accent2>
        <a:srgbClr val="91D6AC"/>
      </a:accent2>
      <a:accent3>
        <a:srgbClr val="CEDC00"/>
      </a:accent3>
      <a:accent4>
        <a:srgbClr val="E57100"/>
      </a:accent4>
      <a:accent5>
        <a:srgbClr val="3B5437"/>
      </a:accent5>
      <a:accent6>
        <a:srgbClr val="70AD47"/>
      </a:accent6>
      <a:hlink>
        <a:srgbClr val="0085CA"/>
      </a:hlink>
      <a:folHlink>
        <a:srgbClr val="0085CA"/>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Trocaire_PowerPoint_Presentation_Template" id="{FA057BE7-2AC7-4C70-BD74-00855B0D5246}" vid="{4EED538E-45B0-4C4C-9035-3C8247547DF5}"/>
    </a:ext>
  </a:extLst>
</a:theme>
</file>

<file path=ppt/theme/theme14.xml><?xml version="1.0" encoding="utf-8"?>
<a:theme xmlns:a="http://schemas.openxmlformats.org/drawingml/2006/main" name="2_06 Basic Format Pages">
  <a:themeElements>
    <a:clrScheme name="Trocaire (V01)">
      <a:dk1>
        <a:srgbClr val="000000"/>
      </a:dk1>
      <a:lt1>
        <a:srgbClr val="FFFFFF"/>
      </a:lt1>
      <a:dk2>
        <a:srgbClr val="C3C6A8"/>
      </a:dk2>
      <a:lt2>
        <a:srgbClr val="D9D9D6"/>
      </a:lt2>
      <a:accent1>
        <a:srgbClr val="0085CA"/>
      </a:accent1>
      <a:accent2>
        <a:srgbClr val="91D6AC"/>
      </a:accent2>
      <a:accent3>
        <a:srgbClr val="CEDC00"/>
      </a:accent3>
      <a:accent4>
        <a:srgbClr val="E57100"/>
      </a:accent4>
      <a:accent5>
        <a:srgbClr val="3B5437"/>
      </a:accent5>
      <a:accent6>
        <a:srgbClr val="70AD47"/>
      </a:accent6>
      <a:hlink>
        <a:srgbClr val="0085CA"/>
      </a:hlink>
      <a:folHlink>
        <a:srgbClr val="0085CA"/>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5.xml><?xml version="1.0" encoding="utf-8"?>
<a:theme xmlns:a="http://schemas.openxmlformats.org/drawingml/2006/main" name="1_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6.xml><?xml version="1.0" encoding="utf-8"?>
<a:theme xmlns:a="http://schemas.openxmlformats.org/drawingml/2006/main" name="2_Simple Light">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7.xml><?xml version="1.0" encoding="utf-8"?>
<a:theme xmlns:a="http://schemas.openxmlformats.org/drawingml/2006/main" name="5_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8.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518C9C367B4DD24EA3BB641D736E80A4" ma:contentTypeVersion="15" ma:contentTypeDescription="Create a new document." ma:contentTypeScope="" ma:versionID="b6b8bcf365a99b4cd0df95df064b03c3">
  <xsd:schema xmlns:xsd="http://www.w3.org/2001/XMLSchema" xmlns:xs="http://www.w3.org/2001/XMLSchema" xmlns:p="http://schemas.microsoft.com/office/2006/metadata/properties" xmlns:ns2="40973b32-d1fb-4b97-9566-c96e0704dd53" xmlns:ns3="15caf7d1-3899-4a01-b00d-78892a83b707" targetNamespace="http://schemas.microsoft.com/office/2006/metadata/properties" ma:root="true" ma:fieldsID="36508b76bc384bf18ae79f2a49c3b60e" ns2:_="" ns3:_="">
    <xsd:import namespace="40973b32-d1fb-4b97-9566-c96e0704dd53"/>
    <xsd:import namespace="15caf7d1-3899-4a01-b00d-78892a83b707"/>
    <xsd:element name="properties">
      <xsd:complexType>
        <xsd:sequence>
          <xsd:element name="documentManagement">
            <xsd:complexType>
              <xsd:all>
                <xsd:element ref="ns2:_dlc_DocId" minOccurs="0"/>
                <xsd:element ref="ns2:_dlc_DocIdUrl" minOccurs="0"/>
                <xsd:element ref="ns2:_dlc_DocIdPersistId" minOccurs="0"/>
                <xsd:element ref="ns3:Section" minOccurs="0"/>
                <xsd:element ref="ns3:Category" minOccurs="0"/>
                <xsd:element ref="ns3:MediaServiceMetadata" minOccurs="0"/>
                <xsd:element ref="ns3:MediaServiceFastMetadata" minOccurs="0"/>
                <xsd:element ref="ns3:MediaServiceSearchProperties" minOccurs="0"/>
                <xsd:element ref="ns3:MediaServiceObjectDetectorVersions" minOccurs="0"/>
                <xsd:element ref="ns3:MediaServiceDateTaken" minOccurs="0"/>
                <xsd:element ref="ns3:MediaServiceGenerationTime" minOccurs="0"/>
                <xsd:element ref="ns3:MediaServiceEventHashCode" minOccurs="0"/>
                <xsd:element ref="ns3:MediaLengthInSeconds" minOccurs="0"/>
                <xsd:element ref="ns3:MediaServiceLocation" minOccurs="0"/>
                <xsd:element ref="ns3:lcf76f155ced4ddcb4097134ff3c332f" minOccurs="0"/>
                <xsd:element ref="ns2:TaxCatchAll" minOccurs="0"/>
                <xsd:element ref="ns3:MediaServiceOCR"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40973b32-d1fb-4b97-9566-c96e0704dd53" elementFormDefault="qualified">
    <xsd:import namespace="http://schemas.microsoft.com/office/2006/documentManagement/types"/>
    <xsd:import namespace="http://schemas.microsoft.com/office/infopath/2007/PartnerControls"/>
    <xsd:element name="_dlc_DocId" ma:index="8" nillable="true" ma:displayName="Document ID Value" ma:description="The value of the document ID assigned to this item." ma:indexed="true" ma:internalName="_dlc_DocId" ma:readOnly="true">
      <xsd:simpleType>
        <xsd:restriction base="dms:Text"/>
      </xsd:simpleType>
    </xsd:element>
    <xsd:element name="_dlc_DocIdUrl" ma:index="9" nillable="true" ma:displayName="Document ID" ma:description="Permanent link to this document." ma:hidden="true" ma:internalName="_dlc_DocIdUrl"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_dlc_DocIdPersistId" ma:index="10" nillable="true" ma:displayName="Persist ID" ma:description="Keep ID on add." ma:hidden="true" ma:internalName="_dlc_DocIdPersistId" ma:readOnly="true">
      <xsd:simpleType>
        <xsd:restriction base="dms:Boolean"/>
      </xsd:simpleType>
    </xsd:element>
    <xsd:element name="TaxCatchAll" ma:index="24" nillable="true" ma:displayName="Taxonomy Catch All Column" ma:hidden="true" ma:list="{d730e715-2097-4e7d-a3e9-91ca1be5a02e}" ma:internalName="TaxCatchAll" ma:showField="CatchAllData" ma:web="40973b32-d1fb-4b97-9566-c96e0704dd53">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15caf7d1-3899-4a01-b00d-78892a83b707" elementFormDefault="qualified">
    <xsd:import namespace="http://schemas.microsoft.com/office/2006/documentManagement/types"/>
    <xsd:import namespace="http://schemas.microsoft.com/office/infopath/2007/PartnerControls"/>
    <xsd:element name="Section" ma:index="11" nillable="true" ma:displayName="Section" ma:default="Executive" ma:format="Dropdown" ma:internalName="Section">
      <xsd:simpleType>
        <xsd:restriction base="dms:Choice">
          <xsd:enumeration value="Executive"/>
          <xsd:enumeration value="Recruitment"/>
          <xsd:enumeration value="Capital Projects"/>
          <xsd:enumeration value="CEIST Hub"/>
          <xsd:enumeration value="CEO"/>
          <xsd:enumeration value="Governance"/>
          <xsd:enumeration value="Finance  Admin"/>
        </xsd:restriction>
      </xsd:simpleType>
    </xsd:element>
    <xsd:element name="Category" ma:index="12" nillable="true" ma:displayName="Category" ma:default="Training and Events" ma:format="Dropdown" ma:internalName="Category">
      <xsd:simpleType>
        <xsd:restriction base="dms:Choice">
          <xsd:enumeration value="Training and Events"/>
          <xsd:enumeration value="School Conversations"/>
          <xsd:enumeration value="School Governance"/>
          <xsd:enumeration value="Schools"/>
          <xsd:enumeration value="Initiatives"/>
          <xsd:enumeration value="School Policy Templates and Guidelines"/>
          <xsd:enumeration value="School Finance"/>
          <xsd:enumeration value="Primary Schools"/>
          <xsd:enumeration value="Community Schools"/>
          <xsd:enumeration value="Annual Reports"/>
          <xsd:enumeration value="Templates and Resources"/>
          <xsd:enumeration value="Colin Ruddy"/>
          <xsd:enumeration value="Gerry Watchorn"/>
          <xsd:enumeration value="Johnny McCormack"/>
          <xsd:enumeration value="Rita McCabe"/>
          <xsd:enumeration value="Sharon McHrath"/>
          <xsd:enumeration value="KSN"/>
          <xsd:enumeration value="St Joseph's SS &amp; GRE, Rush"/>
          <xsd:enumeration value="St Joseph't SS, Navan"/>
          <xsd:enumeration value="Coláiste Abhainn Rí, Callan"/>
          <xsd:enumeration value="Calasanctius, Oranmore"/>
          <xsd:enumeration value="Presentation college, Headford"/>
          <xsd:enumeration value="Scoil Mhuire, Kanturk"/>
          <xsd:enumeration value="Sacred Heart, Clonakilty"/>
          <xsd:enumeration value="Coláiste na Toirbhirte &amp; GB, Bandon"/>
          <xsd:enumeration value="Ardscoil Mhuire, Corbally"/>
          <xsd:enumeration value="General Documents"/>
          <xsd:enumeration value="CEIST Staff"/>
          <xsd:enumeration value="External Engagement"/>
          <xsd:enumeration value="Internal Engagement"/>
          <xsd:enumeration value="Processes"/>
          <xsd:enumeration value="Board of Directors"/>
          <xsd:enumeration value="Chairperson"/>
          <xsd:enumeration value="Members"/>
          <xsd:enumeration value="ARC"/>
          <xsd:enumeration value="External Engagement"/>
          <xsd:enumeration value="Memo, Arts, &amp; Funding Agreement"/>
          <xsd:enumeration value="Processes"/>
          <xsd:enumeration value="Company Information"/>
          <xsd:enumeration value="School Property"/>
          <xsd:enumeration value="Finance"/>
          <xsd:enumeration value="ICT"/>
          <xsd:enumeration value="School Accountants"/>
          <xsd:enumeration value="Calendar"/>
          <xsd:enumeration value="Health and Safety"/>
          <xsd:enumeration value="Conference"/>
          <xsd:enumeration value="CEIST Annual Reports"/>
        </xsd:restriction>
      </xsd:simpleType>
    </xsd:element>
    <xsd:element name="MediaServiceMetadata" ma:index="13" nillable="true" ma:displayName="MediaServiceMetadata" ma:hidden="true" ma:internalName="MediaServiceMetadata" ma:readOnly="true">
      <xsd:simpleType>
        <xsd:restriction base="dms:Note"/>
      </xsd:simpleType>
    </xsd:element>
    <xsd:element name="MediaServiceFastMetadata" ma:index="14" nillable="true" ma:displayName="MediaServiceFastMetadata" ma:hidden="true" ma:internalName="MediaServiceFastMetadata" ma:readOnly="true">
      <xsd:simpleType>
        <xsd:restriction base="dms:Note"/>
      </xsd:simpleType>
    </xsd:element>
    <xsd:element name="MediaServiceSearchProperties" ma:index="15" nillable="true" ma:displayName="MediaServiceSearchProperties" ma:hidden="true" ma:internalName="MediaServiceSearchProperties" ma:readOnly="true">
      <xsd:simpleType>
        <xsd:restriction base="dms:Note"/>
      </xsd:simpleType>
    </xsd:element>
    <xsd:element name="MediaServiceObjectDetectorVersions" ma:index="16" nillable="true" ma:displayName="MediaServiceObjectDetectorVersions" ma:hidden="true" ma:indexed="true" ma:internalName="MediaServiceObjectDetectorVersions" ma:readOnly="true">
      <xsd:simpleType>
        <xsd:restriction base="dms:Text"/>
      </xsd:simpleType>
    </xsd:element>
    <xsd:element name="MediaServiceDateTaken" ma:index="17" nillable="true" ma:displayName="MediaServiceDateTaken" ma:hidden="true" ma:indexed="true" ma:internalName="MediaServiceDateTaken"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element name="MediaLengthInSeconds" ma:index="20" nillable="true" ma:displayName="MediaLengthInSeconds" ma:hidden="true" ma:internalName="MediaLengthInSeconds" ma:readOnly="true">
      <xsd:simpleType>
        <xsd:restriction base="dms:Unknown"/>
      </xsd:simpleType>
    </xsd:element>
    <xsd:element name="MediaServiceLocation" ma:index="21" nillable="true" ma:displayName="Location" ma:indexed="true" ma:internalName="MediaServiceLocation" ma:readOnly="true">
      <xsd:simpleType>
        <xsd:restriction base="dms:Text"/>
      </xsd:simpleType>
    </xsd:element>
    <xsd:element name="lcf76f155ced4ddcb4097134ff3c332f" ma:index="23" nillable="true" ma:taxonomy="true" ma:internalName="lcf76f155ced4ddcb4097134ff3c332f" ma:taxonomyFieldName="MediaServiceImageTags" ma:displayName="Image Tags" ma:readOnly="false" ma:fieldId="{5cf76f15-5ced-4ddc-b409-7134ff3c332f}" ma:taxonomyMulti="true" ma:sspId="f5dc5485-32b8-4245-8896-27a8d387bd65" ma:termSetId="09814cd3-568e-fe90-9814-8d621ff8fb84" ma:anchorId="fba54fb3-c3e1-fe81-a776-ca4b69148c4d" ma:open="true" ma:isKeyword="false">
      <xsd:complexType>
        <xsd:sequence>
          <xsd:element ref="pc:Terms" minOccurs="0" maxOccurs="1"/>
        </xsd:sequence>
      </xsd:complexType>
    </xsd:element>
    <xsd:element name="MediaServiceOCR" ma:index="25" nillable="true" ma:displayName="Extracted Text" ma:internalName="MediaServiceOCR"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Version=16.0.0.0, Culture=neutral, PublicKeyToken=71e9bce111e9429c</Assembly>
    <Class>Microsoft.Office.DocumentManagement.Internal.DocIdHandler</Class>
    <Data/>
    <Filter/>
  </Receiver>
</spe:Receiver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CE55C724-E38A-435F-B77B-F4571A4209F6}"/>
</file>

<file path=customXml/itemProps2.xml><?xml version="1.0" encoding="utf-8"?>
<ds:datastoreItem xmlns:ds="http://schemas.openxmlformats.org/officeDocument/2006/customXml" ds:itemID="{6D33A359-B521-484E-AF9E-F11F3135A59D}"/>
</file>

<file path=customXml/itemProps3.xml><?xml version="1.0" encoding="utf-8"?>
<ds:datastoreItem xmlns:ds="http://schemas.openxmlformats.org/officeDocument/2006/customXml" ds:itemID="{8D6B1E2C-BA45-41E8-8047-CBA4CDE0347B}"/>
</file>

<file path=docProps/app.xml><?xml version="1.0" encoding="utf-8"?>
<Properties xmlns="http://schemas.openxmlformats.org/officeDocument/2006/extended-properties" xmlns:vt="http://schemas.openxmlformats.org/officeDocument/2006/docPropsVTypes">
  <TotalTime>1271</TotalTime>
  <Words>2460</Words>
  <Application>Microsoft Office PowerPoint</Application>
  <PresentationFormat>Widescreen</PresentationFormat>
  <Paragraphs>206</Paragraphs>
  <Slides>41</Slides>
  <Notes>11</Notes>
  <HiddenSlides>0</HiddenSlides>
  <MMClips>1</MMClips>
  <ScaleCrop>false</ScaleCrop>
  <HeadingPairs>
    <vt:vector size="6" baseType="variant">
      <vt:variant>
        <vt:lpstr>Fonts Used</vt:lpstr>
      </vt:variant>
      <vt:variant>
        <vt:i4>8</vt:i4>
      </vt:variant>
      <vt:variant>
        <vt:lpstr>Theme</vt:lpstr>
      </vt:variant>
      <vt:variant>
        <vt:i4>17</vt:i4>
      </vt:variant>
      <vt:variant>
        <vt:lpstr>Slide Titles</vt:lpstr>
      </vt:variant>
      <vt:variant>
        <vt:i4>41</vt:i4>
      </vt:variant>
    </vt:vector>
  </HeadingPairs>
  <TitlesOfParts>
    <vt:vector size="66" baseType="lpstr">
      <vt:lpstr>-apple-system</vt:lpstr>
      <vt:lpstr>Aptos</vt:lpstr>
      <vt:lpstr>Arial</vt:lpstr>
      <vt:lpstr>Arial Narrow</vt:lpstr>
      <vt:lpstr>Calibri</vt:lpstr>
      <vt:lpstr>Calibri Light</vt:lpstr>
      <vt:lpstr>Roboto</vt:lpstr>
      <vt:lpstr>Veneer Three</vt:lpstr>
      <vt:lpstr>Office Theme</vt:lpstr>
      <vt:lpstr>2_Office Theme</vt:lpstr>
      <vt:lpstr>10_Office Theme</vt:lpstr>
      <vt:lpstr>Simple Light</vt:lpstr>
      <vt:lpstr>15_Office Theme</vt:lpstr>
      <vt:lpstr>12_Office Theme</vt:lpstr>
      <vt:lpstr>7_Office Theme</vt:lpstr>
      <vt:lpstr>8_Office Theme</vt:lpstr>
      <vt:lpstr>1_Office Theme</vt:lpstr>
      <vt:lpstr>3_Office Theme</vt:lpstr>
      <vt:lpstr>1_06 Basic Format Pages</vt:lpstr>
      <vt:lpstr>9_Office Theme</vt:lpstr>
      <vt:lpstr>06 Basic Format Pages</vt:lpstr>
      <vt:lpstr>2_06 Basic Format Pages</vt:lpstr>
      <vt:lpstr>1_Simple Light</vt:lpstr>
      <vt:lpstr>2_Simple Light</vt:lpstr>
      <vt:lpstr>5_Office Theme</vt:lpstr>
      <vt:lpstr>Laudato Si’ – On Care for  Our Common Home</vt:lpstr>
      <vt:lpstr>Laudato Si urges us all to listen to the signs of the times in light of the Gospel: </vt:lpstr>
      <vt:lpstr>PowerPoint Presentation</vt:lpstr>
      <vt:lpstr>PowerPoint Presentation</vt:lpstr>
      <vt:lpstr>“You shall love the Lord your God with all your heart, and with all your soul, and with all your strength, and with all your mind; and your neighbour as yourself.” (Lk 10:27)</vt:lpstr>
      <vt:lpstr>PowerPoint Presentation</vt:lpstr>
      <vt:lpstr>“I want you to panic, as if your house was on fire, because it is” Greta Thunberg. </vt:lpstr>
      <vt:lpstr>PowerPoint Presentation</vt:lpstr>
      <vt:lpstr>PowerPoint Presentation</vt:lpstr>
      <vt:lpstr>PowerPoint Presentation</vt:lpstr>
      <vt:lpstr>PowerPoint Presentation</vt:lpstr>
      <vt:lpstr>PowerPoint Presentation</vt:lpstr>
      <vt:lpstr>Response to the cry of the earth</vt:lpstr>
      <vt:lpstr>PowerPoint Presentation</vt:lpstr>
      <vt:lpstr>PowerPoint Presentation</vt:lpstr>
      <vt:lpstr>PowerPoint Presentation</vt:lpstr>
      <vt:lpstr>Prayer: Ecological Spirituality </vt:lpstr>
      <vt:lpstr>PowerPoint Presentation</vt:lpstr>
      <vt:lpstr>Research the Eco-Parish Award &amp; Climate Justice Candle: </vt:lpstr>
      <vt:lpstr>Tree Planting  - Home, School, Parish</vt:lpstr>
      <vt:lpstr>PowerPoint Presentation</vt:lpstr>
      <vt:lpstr>PowerPoint Presentation</vt:lpstr>
      <vt:lpstr>PowerPoint Presentation</vt:lpstr>
      <vt:lpstr>PowerPoint Presentation</vt:lpstr>
      <vt:lpstr>PowerPoint Presentation</vt:lpstr>
      <vt:lpstr>PowerPoint Presentation</vt:lpstr>
      <vt:lpstr>Caring for Our Common Home www.catholicbishops.ie/Laudato-si </vt:lpstr>
      <vt:lpstr> 'Return to Nature'</vt:lpstr>
      <vt:lpstr>Return to Nature in Killaloe</vt:lpstr>
      <vt:lpstr>PowerPoint Presentation</vt:lpstr>
      <vt:lpstr>The Letter Trailer:   </vt:lpstr>
      <vt:lpstr>Host a Screening of The Letter – A Message for our Earth</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Jane Mellett</dc:creator>
  <cp:lastModifiedBy>Rita McCabe</cp:lastModifiedBy>
  <cp:revision>28</cp:revision>
  <dcterms:created xsi:type="dcterms:W3CDTF">2022-07-05T14:10:20Z</dcterms:created>
  <dcterms:modified xsi:type="dcterms:W3CDTF">2024-10-09T21:44:30Z</dcterms:modified>
</cp:coreProperties>
</file>